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sldIdLst>
    <p:sldId id="378" r:id="rId2"/>
    <p:sldId id="403" r:id="rId3"/>
    <p:sldId id="339" r:id="rId4"/>
    <p:sldId id="412" r:id="rId5"/>
    <p:sldId id="414" r:id="rId6"/>
    <p:sldId id="404" r:id="rId7"/>
    <p:sldId id="415" r:id="rId8"/>
    <p:sldId id="405" r:id="rId9"/>
    <p:sldId id="416" r:id="rId10"/>
    <p:sldId id="407" r:id="rId11"/>
    <p:sldId id="417" r:id="rId12"/>
    <p:sldId id="418" r:id="rId13"/>
    <p:sldId id="419" r:id="rId14"/>
    <p:sldId id="420" r:id="rId15"/>
    <p:sldId id="427" r:id="rId16"/>
    <p:sldId id="410" r:id="rId17"/>
    <p:sldId id="421" r:id="rId18"/>
    <p:sldId id="422" r:id="rId19"/>
    <p:sldId id="423" r:id="rId20"/>
    <p:sldId id="424" r:id="rId21"/>
    <p:sldId id="426" r:id="rId22"/>
    <p:sldId id="425" r:id="rId23"/>
    <p:sldId id="429" r:id="rId24"/>
    <p:sldId id="431" r:id="rId25"/>
    <p:sldId id="428" r:id="rId26"/>
    <p:sldId id="30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5A29"/>
    <a:srgbClr val="F7ABB8"/>
    <a:srgbClr val="5BAD13"/>
    <a:srgbClr val="BF5711"/>
    <a:srgbClr val="FFCC99"/>
    <a:srgbClr val="A9EB91"/>
    <a:srgbClr val="9FCFF0"/>
    <a:srgbClr val="D3FFFF"/>
    <a:srgbClr val="B8F78D"/>
    <a:srgbClr val="B34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94291" autoAdjust="0"/>
  </p:normalViewPr>
  <p:slideViewPr>
    <p:cSldViewPr snapToGrid="0">
      <p:cViewPr varScale="1">
        <p:scale>
          <a:sx n="104" d="100"/>
          <a:sy n="104" d="100"/>
        </p:scale>
        <p:origin x="894" y="120"/>
      </p:cViewPr>
      <p:guideLst>
        <p:guide orient="horz" pos="20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330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2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3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49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45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9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8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3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0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s.wikipedia.org/wiki/Archivo:Margarita.pn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www.maxpixel.net/Citrus-Yellow-Lemon-3330200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pngimg.com/download/12507" TargetMode="Externa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www.maxpixel.net/Citrus-Yellow-Lemon-333020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pngimg.com/download/12507" TargetMode="Externa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hyperlink" Target="https://www.maxpixel.net/Citrus-Yellow-Lemon-333020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pngimg.com/download/12507" TargetMode="Externa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hyperlink" Target="https://pngimg.com/download/12507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hyperlink" Target="https://www.maxpixel.net/Citrus-Yellow-Lemon-3330200" TargetMode="Externa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46" b="53266"/>
          <a:stretch/>
        </p:blipFill>
        <p:spPr>
          <a:xfrm>
            <a:off x="1" y="-880957"/>
            <a:ext cx="12192000" cy="4085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89" y="2900218"/>
            <a:ext cx="4335293" cy="3288255"/>
          </a:xfrm>
          <a:prstGeom prst="rect">
            <a:avLst/>
          </a:prstGeom>
        </p:spPr>
      </p:pic>
      <p:pic>
        <p:nvPicPr>
          <p:cNvPr id="24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100" y="3799104"/>
            <a:ext cx="1070923" cy="136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41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51DF724-0C32-46F1-8646-7B5F8AFB4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76" y="643467"/>
            <a:ext cx="4689072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B6FA0-9746-4FAF-B742-FF6AD5DD786E}"/>
              </a:ext>
            </a:extLst>
          </p:cNvPr>
          <p:cNvSpPr txBox="1"/>
          <p:nvPr/>
        </p:nvSpPr>
        <p:spPr>
          <a:xfrm>
            <a:off x="4595221" y="2597839"/>
            <a:ext cx="6326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1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E0BE52-965B-479B-BE8F-B1DFCC432154}"/>
              </a:ext>
            </a:extLst>
          </p:cNvPr>
          <p:cNvSpPr txBox="1"/>
          <p:nvPr/>
        </p:nvSpPr>
        <p:spPr>
          <a:xfrm>
            <a:off x="1514476" y="233517"/>
            <a:ext cx="3288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D1FB84-01ED-48C0-9BB5-89CE4FE57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936" y="-520394"/>
            <a:ext cx="2064068" cy="245231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8B9F0B5-F093-4030-B6A7-392D45FEA866}"/>
              </a:ext>
            </a:extLst>
          </p:cNvPr>
          <p:cNvGrpSpPr/>
          <p:nvPr/>
        </p:nvGrpSpPr>
        <p:grpSpPr>
          <a:xfrm>
            <a:off x="2216283" y="1405065"/>
            <a:ext cx="3175312" cy="3175312"/>
            <a:chOff x="1035423" y="2485049"/>
            <a:chExt cx="2064068" cy="2064068"/>
          </a:xfrm>
        </p:grpSpPr>
        <p:grpSp>
          <p:nvGrpSpPr>
            <p:cNvPr id="8" name="Picture 5" descr="A pumpkin">
              <a:extLst>
                <a:ext uri="{FF2B5EF4-FFF2-40B4-BE49-F238E27FC236}">
                  <a16:creationId xmlns:a16="http://schemas.microsoft.com/office/drawing/2014/main" id="{76C0138F-313B-436A-B523-4C03DAF015B1}"/>
                </a:ext>
              </a:extLst>
            </p:cNvPr>
            <p:cNvGrpSpPr/>
            <p:nvPr/>
          </p:nvGrpSpPr>
          <p:grpSpPr>
            <a:xfrm>
              <a:off x="1035423" y="2485049"/>
              <a:ext cx="2064068" cy="2064068"/>
              <a:chOff x="1074672" y="3125033"/>
              <a:chExt cx="2064068" cy="2064068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96F2982-0F82-4231-A8FB-BFFBDEEB3ADB}"/>
                  </a:ext>
                </a:extLst>
              </p:cNvPr>
              <p:cNvSpPr/>
              <p:nvPr/>
            </p:nvSpPr>
            <p:spPr>
              <a:xfrm>
                <a:off x="1332525" y="3640400"/>
                <a:ext cx="1548050" cy="1193289"/>
              </a:xfrm>
              <a:custGeom>
                <a:avLst/>
                <a:gdLst>
                  <a:gd name="connsiteX0" fmla="*/ 1548051 w 1548050"/>
                  <a:gd name="connsiteY0" fmla="*/ 582669 h 1193289"/>
                  <a:gd name="connsiteX1" fmla="*/ 1111587 w 1548050"/>
                  <a:gd name="connsiteY1" fmla="*/ 43001 h 1193289"/>
                  <a:gd name="connsiteX2" fmla="*/ 1067635 w 1548050"/>
                  <a:gd name="connsiteY2" fmla="*/ 59514 h 1193289"/>
                  <a:gd name="connsiteX3" fmla="*/ 930981 w 1548050"/>
                  <a:gd name="connsiteY3" fmla="*/ 0 h 1193289"/>
                  <a:gd name="connsiteX4" fmla="*/ 894593 w 1548050"/>
                  <a:gd name="connsiteY4" fmla="*/ 11241 h 1193289"/>
                  <a:gd name="connsiteX5" fmla="*/ 804492 w 1548050"/>
                  <a:gd name="connsiteY5" fmla="*/ 15339 h 1193289"/>
                  <a:gd name="connsiteX6" fmla="*/ 780476 w 1548050"/>
                  <a:gd name="connsiteY6" fmla="*/ 8600 h 1193289"/>
                  <a:gd name="connsiteX7" fmla="*/ 748040 w 1548050"/>
                  <a:gd name="connsiteY7" fmla="*/ 17385 h 1193289"/>
                  <a:gd name="connsiteX8" fmla="*/ 655484 w 1548050"/>
                  <a:gd name="connsiteY8" fmla="*/ 12548 h 1193289"/>
                  <a:gd name="connsiteX9" fmla="*/ 617070 w 1548050"/>
                  <a:gd name="connsiteY9" fmla="*/ 0 h 1193289"/>
                  <a:gd name="connsiteX10" fmla="*/ 480416 w 1548050"/>
                  <a:gd name="connsiteY10" fmla="*/ 59514 h 1193289"/>
                  <a:gd name="connsiteX11" fmla="*/ 436464 w 1548050"/>
                  <a:gd name="connsiteY11" fmla="*/ 43001 h 1193289"/>
                  <a:gd name="connsiteX12" fmla="*/ 0 w 1548050"/>
                  <a:gd name="connsiteY12" fmla="*/ 582669 h 1193289"/>
                  <a:gd name="connsiteX13" fmla="*/ 0 w 1548050"/>
                  <a:gd name="connsiteY13" fmla="*/ 610620 h 1193289"/>
                  <a:gd name="connsiteX14" fmla="*/ 436464 w 1548050"/>
                  <a:gd name="connsiteY14" fmla="*/ 1150288 h 1193289"/>
                  <a:gd name="connsiteX15" fmla="*/ 480416 w 1548050"/>
                  <a:gd name="connsiteY15" fmla="*/ 1133775 h 1193289"/>
                  <a:gd name="connsiteX16" fmla="*/ 617070 w 1548050"/>
                  <a:gd name="connsiteY16" fmla="*/ 1193289 h 1193289"/>
                  <a:gd name="connsiteX17" fmla="*/ 653458 w 1548050"/>
                  <a:gd name="connsiteY17" fmla="*/ 1182049 h 1193289"/>
                  <a:gd name="connsiteX18" fmla="*/ 743559 w 1548050"/>
                  <a:gd name="connsiteY18" fmla="*/ 1177951 h 1193289"/>
                  <a:gd name="connsiteX19" fmla="*/ 767575 w 1548050"/>
                  <a:gd name="connsiteY19" fmla="*/ 1184689 h 1193289"/>
                  <a:gd name="connsiteX20" fmla="*/ 800011 w 1548050"/>
                  <a:gd name="connsiteY20" fmla="*/ 1175904 h 1193289"/>
                  <a:gd name="connsiteX21" fmla="*/ 892568 w 1548050"/>
                  <a:gd name="connsiteY21" fmla="*/ 1180742 h 1193289"/>
                  <a:gd name="connsiteX22" fmla="*/ 930981 w 1548050"/>
                  <a:gd name="connsiteY22" fmla="*/ 1193289 h 1193289"/>
                  <a:gd name="connsiteX23" fmla="*/ 1067635 w 1548050"/>
                  <a:gd name="connsiteY23" fmla="*/ 1133775 h 1193289"/>
                  <a:gd name="connsiteX24" fmla="*/ 1111587 w 1548050"/>
                  <a:gd name="connsiteY24" fmla="*/ 1150288 h 1193289"/>
                  <a:gd name="connsiteX25" fmla="*/ 1548051 w 1548050"/>
                  <a:gd name="connsiteY25" fmla="*/ 610620 h 1193289"/>
                  <a:gd name="connsiteX26" fmla="*/ 1548051 w 1548050"/>
                  <a:gd name="connsiteY26" fmla="*/ 582669 h 11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48050" h="1193289">
                    <a:moveTo>
                      <a:pt x="1548051" y="582669"/>
                    </a:moveTo>
                    <a:cubicBezTo>
                      <a:pt x="1548051" y="284618"/>
                      <a:pt x="1210146" y="43001"/>
                      <a:pt x="1111587" y="43001"/>
                    </a:cubicBezTo>
                    <a:cubicBezTo>
                      <a:pt x="1096420" y="43001"/>
                      <a:pt x="1081696" y="48742"/>
                      <a:pt x="1067635" y="59514"/>
                    </a:cubicBezTo>
                    <a:cubicBezTo>
                      <a:pt x="1011011" y="21479"/>
                      <a:pt x="960359" y="0"/>
                      <a:pt x="930981" y="0"/>
                    </a:cubicBezTo>
                    <a:cubicBezTo>
                      <a:pt x="918510" y="0"/>
                      <a:pt x="906341" y="3874"/>
                      <a:pt x="894593" y="11241"/>
                    </a:cubicBezTo>
                    <a:cubicBezTo>
                      <a:pt x="867330" y="28338"/>
                      <a:pt x="832692" y="30841"/>
                      <a:pt x="804492" y="15339"/>
                    </a:cubicBezTo>
                    <a:cubicBezTo>
                      <a:pt x="796455" y="10922"/>
                      <a:pt x="788427" y="8600"/>
                      <a:pt x="780476" y="8600"/>
                    </a:cubicBezTo>
                    <a:cubicBezTo>
                      <a:pt x="769794" y="8600"/>
                      <a:pt x="758923" y="11623"/>
                      <a:pt x="748040" y="17385"/>
                    </a:cubicBezTo>
                    <a:cubicBezTo>
                      <a:pt x="718850" y="32840"/>
                      <a:pt x="683000" y="30815"/>
                      <a:pt x="655484" y="12548"/>
                    </a:cubicBezTo>
                    <a:cubicBezTo>
                      <a:pt x="643112" y="4335"/>
                      <a:pt x="630259" y="0"/>
                      <a:pt x="617070" y="0"/>
                    </a:cubicBezTo>
                    <a:cubicBezTo>
                      <a:pt x="587692" y="0"/>
                      <a:pt x="537040" y="21479"/>
                      <a:pt x="480416" y="59514"/>
                    </a:cubicBezTo>
                    <a:cubicBezTo>
                      <a:pt x="466355" y="48742"/>
                      <a:pt x="451635" y="43001"/>
                      <a:pt x="436464" y="43001"/>
                    </a:cubicBezTo>
                    <a:cubicBezTo>
                      <a:pt x="337905" y="43001"/>
                      <a:pt x="0" y="284618"/>
                      <a:pt x="0" y="582669"/>
                    </a:cubicBezTo>
                    <a:lnTo>
                      <a:pt x="0" y="610620"/>
                    </a:lnTo>
                    <a:cubicBezTo>
                      <a:pt x="0" y="908672"/>
                      <a:pt x="337905" y="1150288"/>
                      <a:pt x="436464" y="1150288"/>
                    </a:cubicBezTo>
                    <a:cubicBezTo>
                      <a:pt x="451631" y="1150288"/>
                      <a:pt x="466355" y="1144547"/>
                      <a:pt x="480416" y="1133775"/>
                    </a:cubicBezTo>
                    <a:cubicBezTo>
                      <a:pt x="537040" y="1171810"/>
                      <a:pt x="587692" y="1193289"/>
                      <a:pt x="617070" y="1193289"/>
                    </a:cubicBezTo>
                    <a:cubicBezTo>
                      <a:pt x="629541" y="1193289"/>
                      <a:pt x="641710" y="1189415"/>
                      <a:pt x="653458" y="1182049"/>
                    </a:cubicBezTo>
                    <a:cubicBezTo>
                      <a:pt x="680721" y="1164951"/>
                      <a:pt x="715359" y="1162449"/>
                      <a:pt x="743559" y="1177951"/>
                    </a:cubicBezTo>
                    <a:cubicBezTo>
                      <a:pt x="751596" y="1182367"/>
                      <a:pt x="759624" y="1184689"/>
                      <a:pt x="767575" y="1184689"/>
                    </a:cubicBezTo>
                    <a:cubicBezTo>
                      <a:pt x="778257" y="1184689"/>
                      <a:pt x="789128" y="1181666"/>
                      <a:pt x="800011" y="1175904"/>
                    </a:cubicBezTo>
                    <a:cubicBezTo>
                      <a:pt x="829201" y="1160449"/>
                      <a:pt x="865051" y="1162475"/>
                      <a:pt x="892568" y="1180742"/>
                    </a:cubicBezTo>
                    <a:cubicBezTo>
                      <a:pt x="904939" y="1188955"/>
                      <a:pt x="917792" y="1193289"/>
                      <a:pt x="930981" y="1193289"/>
                    </a:cubicBezTo>
                    <a:cubicBezTo>
                      <a:pt x="960359" y="1193289"/>
                      <a:pt x="1011011" y="1171810"/>
                      <a:pt x="1067635" y="1133775"/>
                    </a:cubicBezTo>
                    <a:cubicBezTo>
                      <a:pt x="1081696" y="1144547"/>
                      <a:pt x="1096416" y="1150288"/>
                      <a:pt x="1111587" y="1150288"/>
                    </a:cubicBezTo>
                    <a:cubicBezTo>
                      <a:pt x="1210146" y="1150288"/>
                      <a:pt x="1548051" y="908672"/>
                      <a:pt x="1548051" y="610620"/>
                    </a:cubicBezTo>
                    <a:lnTo>
                      <a:pt x="1548051" y="582669"/>
                    </a:lnTo>
                    <a:close/>
                  </a:path>
                </a:pathLst>
              </a:custGeom>
              <a:solidFill>
                <a:schemeClr val="accent4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10" name="Picture 5" descr="A pumpkin">
                <a:extLst>
                  <a:ext uri="{FF2B5EF4-FFF2-40B4-BE49-F238E27FC236}">
                    <a16:creationId xmlns:a16="http://schemas.microsoft.com/office/drawing/2014/main" id="{76C0138F-313B-436A-B523-4C03DAF015B1}"/>
                  </a:ext>
                </a:extLst>
              </p:cNvPr>
              <p:cNvGrpSpPr/>
              <p:nvPr/>
            </p:nvGrpSpPr>
            <p:grpSpPr>
              <a:xfrm>
                <a:off x="2059251" y="3525023"/>
                <a:ext cx="324684" cy="302953"/>
                <a:chOff x="2059251" y="3525023"/>
                <a:chExt cx="324684" cy="302953"/>
              </a:xfrm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B976E8AA-74F7-410B-B87D-E0434DBEBF54}"/>
                    </a:ext>
                  </a:extLst>
                </p:cNvPr>
                <p:cNvSpPr/>
                <p:nvPr/>
              </p:nvSpPr>
              <p:spPr>
                <a:xfrm>
                  <a:off x="2059251" y="3526061"/>
                  <a:ext cx="323093" cy="301916"/>
                </a:xfrm>
                <a:custGeom>
                  <a:avLst/>
                  <a:gdLst>
                    <a:gd name="connsiteX0" fmla="*/ 295801 w 323093"/>
                    <a:gd name="connsiteY0" fmla="*/ 93 h 301916"/>
                    <a:gd name="connsiteX1" fmla="*/ 140204 w 323093"/>
                    <a:gd name="connsiteY1" fmla="*/ 24686 h 301916"/>
                    <a:gd name="connsiteX2" fmla="*/ 18919 w 323093"/>
                    <a:gd name="connsiteY2" fmla="*/ 141138 h 301916"/>
                    <a:gd name="connsiteX3" fmla="*/ 1000 w 323093"/>
                    <a:gd name="connsiteY3" fmla="*/ 230727 h 301916"/>
                    <a:gd name="connsiteX4" fmla="*/ 68809 w 323093"/>
                    <a:gd name="connsiteY4" fmla="*/ 301916 h 301916"/>
                    <a:gd name="connsiteX5" fmla="*/ 154962 w 323093"/>
                    <a:gd name="connsiteY5" fmla="*/ 232434 h 301916"/>
                    <a:gd name="connsiteX6" fmla="*/ 251118 w 323093"/>
                    <a:gd name="connsiteY6" fmla="*/ 69240 h 301916"/>
                    <a:gd name="connsiteX7" fmla="*/ 308207 w 323093"/>
                    <a:gd name="connsiteY7" fmla="*/ 49119 h 301916"/>
                    <a:gd name="connsiteX8" fmla="*/ 323094 w 323093"/>
                    <a:gd name="connsiteY8" fmla="*/ 25116 h 301916"/>
                    <a:gd name="connsiteX9" fmla="*/ 295801 w 323093"/>
                    <a:gd name="connsiteY9" fmla="*/ 93 h 30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3093" h="301916">
                      <a:moveTo>
                        <a:pt x="295801" y="93"/>
                      </a:moveTo>
                      <a:lnTo>
                        <a:pt x="140204" y="24686"/>
                      </a:lnTo>
                      <a:cubicBezTo>
                        <a:pt x="79387" y="34297"/>
                        <a:pt x="30994" y="80764"/>
                        <a:pt x="18919" y="141138"/>
                      </a:cubicBezTo>
                      <a:lnTo>
                        <a:pt x="1000" y="230727"/>
                      </a:lnTo>
                      <a:cubicBezTo>
                        <a:pt x="-6065" y="266049"/>
                        <a:pt x="25115" y="301916"/>
                        <a:pt x="68809" y="301916"/>
                      </a:cubicBezTo>
                      <a:cubicBezTo>
                        <a:pt x="140402" y="301916"/>
                        <a:pt x="160836" y="267257"/>
                        <a:pt x="154962" y="232434"/>
                      </a:cubicBezTo>
                      <a:cubicBezTo>
                        <a:pt x="143072" y="161895"/>
                        <a:pt x="183649" y="93020"/>
                        <a:pt x="251118" y="69240"/>
                      </a:cubicBezTo>
                      <a:lnTo>
                        <a:pt x="308207" y="49119"/>
                      </a:lnTo>
                      <a:cubicBezTo>
                        <a:pt x="315783" y="46187"/>
                        <a:pt x="323094" y="35888"/>
                        <a:pt x="323094" y="25116"/>
                      </a:cubicBezTo>
                      <a:cubicBezTo>
                        <a:pt x="323094" y="9511"/>
                        <a:pt x="306538" y="-1115"/>
                        <a:pt x="295801" y="93"/>
                      </a:cubicBezTo>
                      <a:close/>
                    </a:path>
                  </a:pathLst>
                </a:custGeom>
                <a:solidFill>
                  <a:srgbClr val="5BAD13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A403375-78B5-43FB-8CCA-8B62F7AF370F}"/>
                    </a:ext>
                  </a:extLst>
                </p:cNvPr>
                <p:cNvSpPr/>
                <p:nvPr/>
              </p:nvSpPr>
              <p:spPr>
                <a:xfrm>
                  <a:off x="2330683" y="3525023"/>
                  <a:ext cx="53252" cy="53252"/>
                </a:xfrm>
                <a:custGeom>
                  <a:avLst/>
                  <a:gdLst>
                    <a:gd name="connsiteX0" fmla="*/ 53253 w 53252"/>
                    <a:gd name="connsiteY0" fmla="*/ 26626 h 53252"/>
                    <a:gd name="connsiteX1" fmla="*/ 26627 w 53252"/>
                    <a:gd name="connsiteY1" fmla="*/ 53253 h 53252"/>
                    <a:gd name="connsiteX2" fmla="*/ 0 w 53252"/>
                    <a:gd name="connsiteY2" fmla="*/ 26626 h 53252"/>
                    <a:gd name="connsiteX3" fmla="*/ 26627 w 53252"/>
                    <a:gd name="connsiteY3" fmla="*/ 0 h 53252"/>
                    <a:gd name="connsiteX4" fmla="*/ 53253 w 53252"/>
                    <a:gd name="connsiteY4" fmla="*/ 26626 h 53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52" h="53252">
                      <a:moveTo>
                        <a:pt x="53253" y="26626"/>
                      </a:moveTo>
                      <a:cubicBezTo>
                        <a:pt x="53253" y="41332"/>
                        <a:pt x="41332" y="53253"/>
                        <a:pt x="26627" y="53253"/>
                      </a:cubicBezTo>
                      <a:cubicBezTo>
                        <a:pt x="11921" y="53253"/>
                        <a:pt x="0" y="41332"/>
                        <a:pt x="0" y="26626"/>
                      </a:cubicBezTo>
                      <a:cubicBezTo>
                        <a:pt x="0" y="11921"/>
                        <a:pt x="11921" y="0"/>
                        <a:pt x="26627" y="0"/>
                      </a:cubicBezTo>
                      <a:cubicBezTo>
                        <a:pt x="41332" y="0"/>
                        <a:pt x="53253" y="11921"/>
                        <a:pt x="53253" y="2662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A1E3CD8-4698-46D9-8FBE-DA72AC6192F6}"/>
                  </a:ext>
                </a:extLst>
              </p:cNvPr>
              <p:cNvSpPr/>
              <p:nvPr/>
            </p:nvSpPr>
            <p:spPr>
              <a:xfrm>
                <a:off x="1818439" y="3543885"/>
                <a:ext cx="434319" cy="223408"/>
              </a:xfrm>
              <a:custGeom>
                <a:avLst/>
                <a:gdLst>
                  <a:gd name="connsiteX0" fmla="*/ 95092 w 434319"/>
                  <a:gd name="connsiteY0" fmla="*/ 223408 h 223408"/>
                  <a:gd name="connsiteX1" fmla="*/ 2264 w 434319"/>
                  <a:gd name="connsiteY1" fmla="*/ 199207 h 223408"/>
                  <a:gd name="connsiteX2" fmla="*/ 514 w 434319"/>
                  <a:gd name="connsiteY2" fmla="*/ 193385 h 223408"/>
                  <a:gd name="connsiteX3" fmla="*/ 6337 w 434319"/>
                  <a:gd name="connsiteY3" fmla="*/ 191634 h 223408"/>
                  <a:gd name="connsiteX4" fmla="*/ 148852 w 434319"/>
                  <a:gd name="connsiteY4" fmla="*/ 204354 h 223408"/>
                  <a:gd name="connsiteX5" fmla="*/ 197775 w 434319"/>
                  <a:gd name="connsiteY5" fmla="*/ 171308 h 223408"/>
                  <a:gd name="connsiteX6" fmla="*/ 164689 w 434319"/>
                  <a:gd name="connsiteY6" fmla="*/ 42252 h 223408"/>
                  <a:gd name="connsiteX7" fmla="*/ 187394 w 434319"/>
                  <a:gd name="connsiteY7" fmla="*/ 2316 h 223408"/>
                  <a:gd name="connsiteX8" fmla="*/ 248933 w 434319"/>
                  <a:gd name="connsiteY8" fmla="*/ 34344 h 223408"/>
                  <a:gd name="connsiteX9" fmla="*/ 248288 w 434319"/>
                  <a:gd name="connsiteY9" fmla="*/ 109639 h 223408"/>
                  <a:gd name="connsiteX10" fmla="*/ 209905 w 434319"/>
                  <a:gd name="connsiteY10" fmla="*/ 171166 h 223408"/>
                  <a:gd name="connsiteX11" fmla="*/ 427523 w 434319"/>
                  <a:gd name="connsiteY11" fmla="*/ 153221 h 223408"/>
                  <a:gd name="connsiteX12" fmla="*/ 433521 w 434319"/>
                  <a:gd name="connsiteY12" fmla="*/ 154232 h 223408"/>
                  <a:gd name="connsiteX13" fmla="*/ 432515 w 434319"/>
                  <a:gd name="connsiteY13" fmla="*/ 160230 h 223408"/>
                  <a:gd name="connsiteX14" fmla="*/ 203890 w 434319"/>
                  <a:gd name="connsiteY14" fmla="*/ 177315 h 223408"/>
                  <a:gd name="connsiteX15" fmla="*/ 152167 w 434319"/>
                  <a:gd name="connsiteY15" fmla="*/ 212297 h 223408"/>
                  <a:gd name="connsiteX16" fmla="*/ 95092 w 434319"/>
                  <a:gd name="connsiteY16" fmla="*/ 223408 h 223408"/>
                  <a:gd name="connsiteX17" fmla="*/ 198510 w 434319"/>
                  <a:gd name="connsiteY17" fmla="*/ 8599 h 223408"/>
                  <a:gd name="connsiteX18" fmla="*/ 191023 w 434319"/>
                  <a:gd name="connsiteY18" fmla="*/ 10108 h 223408"/>
                  <a:gd name="connsiteX19" fmla="*/ 173148 w 434319"/>
                  <a:gd name="connsiteY19" fmla="*/ 43804 h 223408"/>
                  <a:gd name="connsiteX20" fmla="*/ 203799 w 434319"/>
                  <a:gd name="connsiteY20" fmla="*/ 165146 h 223408"/>
                  <a:gd name="connsiteX21" fmla="*/ 240209 w 434319"/>
                  <a:gd name="connsiteY21" fmla="*/ 106681 h 223408"/>
                  <a:gd name="connsiteX22" fmla="*/ 241292 w 434319"/>
                  <a:gd name="connsiteY22" fmla="*/ 38283 h 223408"/>
                  <a:gd name="connsiteX23" fmla="*/ 198510 w 434319"/>
                  <a:gd name="connsiteY23" fmla="*/ 8599 h 22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4319" h="223408">
                    <a:moveTo>
                      <a:pt x="95092" y="223408"/>
                    </a:moveTo>
                    <a:cubicBezTo>
                      <a:pt x="51750" y="223408"/>
                      <a:pt x="15333" y="206233"/>
                      <a:pt x="2264" y="199207"/>
                    </a:cubicBezTo>
                    <a:cubicBezTo>
                      <a:pt x="175" y="198080"/>
                      <a:pt x="-612" y="195474"/>
                      <a:pt x="514" y="193385"/>
                    </a:cubicBezTo>
                    <a:cubicBezTo>
                      <a:pt x="1641" y="191295"/>
                      <a:pt x="4255" y="190512"/>
                      <a:pt x="6337" y="191634"/>
                    </a:cubicBezTo>
                    <a:cubicBezTo>
                      <a:pt x="24049" y="201163"/>
                      <a:pt x="86685" y="230237"/>
                      <a:pt x="148852" y="204354"/>
                    </a:cubicBezTo>
                    <a:cubicBezTo>
                      <a:pt x="166405" y="197048"/>
                      <a:pt x="183167" y="185541"/>
                      <a:pt x="197775" y="171308"/>
                    </a:cubicBezTo>
                    <a:cubicBezTo>
                      <a:pt x="166573" y="137938"/>
                      <a:pt x="157469" y="81400"/>
                      <a:pt x="164689" y="42252"/>
                    </a:cubicBezTo>
                    <a:cubicBezTo>
                      <a:pt x="168517" y="21534"/>
                      <a:pt x="176579" y="7352"/>
                      <a:pt x="187394" y="2316"/>
                    </a:cubicBezTo>
                    <a:cubicBezTo>
                      <a:pt x="206930" y="-6770"/>
                      <a:pt x="237564" y="12327"/>
                      <a:pt x="248933" y="34344"/>
                    </a:cubicBezTo>
                    <a:cubicBezTo>
                      <a:pt x="259069" y="53983"/>
                      <a:pt x="258841" y="80725"/>
                      <a:pt x="248288" y="109639"/>
                    </a:cubicBezTo>
                    <a:cubicBezTo>
                      <a:pt x="240114" y="132043"/>
                      <a:pt x="226607" y="153312"/>
                      <a:pt x="209905" y="171166"/>
                    </a:cubicBezTo>
                    <a:cubicBezTo>
                      <a:pt x="263201" y="219151"/>
                      <a:pt x="361120" y="200488"/>
                      <a:pt x="427523" y="153221"/>
                    </a:cubicBezTo>
                    <a:cubicBezTo>
                      <a:pt x="429458" y="151845"/>
                      <a:pt x="432141" y="152301"/>
                      <a:pt x="433521" y="154232"/>
                    </a:cubicBezTo>
                    <a:cubicBezTo>
                      <a:pt x="434897" y="156167"/>
                      <a:pt x="434450" y="158854"/>
                      <a:pt x="432515" y="160230"/>
                    </a:cubicBezTo>
                    <a:cubicBezTo>
                      <a:pt x="352313" y="217311"/>
                      <a:pt x="255612" y="224088"/>
                      <a:pt x="203890" y="177315"/>
                    </a:cubicBezTo>
                    <a:cubicBezTo>
                      <a:pt x="188469" y="192378"/>
                      <a:pt x="170735" y="204565"/>
                      <a:pt x="152167" y="212297"/>
                    </a:cubicBezTo>
                    <a:cubicBezTo>
                      <a:pt x="132726" y="220377"/>
                      <a:pt x="113298" y="223408"/>
                      <a:pt x="95092" y="223408"/>
                    </a:cubicBezTo>
                    <a:close/>
                    <a:moveTo>
                      <a:pt x="198510" y="8599"/>
                    </a:moveTo>
                    <a:cubicBezTo>
                      <a:pt x="195767" y="8599"/>
                      <a:pt x="193229" y="9080"/>
                      <a:pt x="191023" y="10108"/>
                    </a:cubicBezTo>
                    <a:cubicBezTo>
                      <a:pt x="182918" y="13879"/>
                      <a:pt x="176407" y="26161"/>
                      <a:pt x="173148" y="43804"/>
                    </a:cubicBezTo>
                    <a:cubicBezTo>
                      <a:pt x="166341" y="80712"/>
                      <a:pt x="174747" y="133840"/>
                      <a:pt x="203799" y="165146"/>
                    </a:cubicBezTo>
                    <a:cubicBezTo>
                      <a:pt x="219632" y="148177"/>
                      <a:pt x="232438" y="127975"/>
                      <a:pt x="240209" y="106681"/>
                    </a:cubicBezTo>
                    <a:cubicBezTo>
                      <a:pt x="249931" y="80054"/>
                      <a:pt x="250314" y="55763"/>
                      <a:pt x="241292" y="38283"/>
                    </a:cubicBezTo>
                    <a:cubicBezTo>
                      <a:pt x="232705" y="21658"/>
                      <a:pt x="212804" y="8599"/>
                      <a:pt x="198510" y="8599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402E0D-492D-4E38-A1C9-7BD056E6531D}"/>
                  </a:ext>
                </a:extLst>
              </p:cNvPr>
              <p:cNvSpPr/>
              <p:nvPr/>
            </p:nvSpPr>
            <p:spPr>
              <a:xfrm>
                <a:off x="2235556" y="3383047"/>
                <a:ext cx="344017" cy="287385"/>
              </a:xfrm>
              <a:custGeom>
                <a:avLst/>
                <a:gdLst>
                  <a:gd name="connsiteX0" fmla="*/ 69188 w 344017"/>
                  <a:gd name="connsiteY0" fmla="*/ 287385 h 287385"/>
                  <a:gd name="connsiteX1" fmla="*/ 2983 w 344017"/>
                  <a:gd name="connsiteY1" fmla="*/ 277392 h 287385"/>
                  <a:gd name="connsiteX2" fmla="*/ 206 w 344017"/>
                  <a:gd name="connsiteY2" fmla="*/ 271982 h 287385"/>
                  <a:gd name="connsiteX3" fmla="*/ 5619 w 344017"/>
                  <a:gd name="connsiteY3" fmla="*/ 269204 h 287385"/>
                  <a:gd name="connsiteX4" fmla="*/ 224088 w 344017"/>
                  <a:gd name="connsiteY4" fmla="*/ 198231 h 287385"/>
                  <a:gd name="connsiteX5" fmla="*/ 233561 w 344017"/>
                  <a:gd name="connsiteY5" fmla="*/ 174184 h 287385"/>
                  <a:gd name="connsiteX6" fmla="*/ 121173 w 344017"/>
                  <a:gd name="connsiteY6" fmla="*/ 116653 h 287385"/>
                  <a:gd name="connsiteX7" fmla="*/ 97823 w 344017"/>
                  <a:gd name="connsiteY7" fmla="*/ 58377 h 287385"/>
                  <a:gd name="connsiteX8" fmla="*/ 109003 w 344017"/>
                  <a:gd name="connsiteY8" fmla="*/ 7730 h 287385"/>
                  <a:gd name="connsiteX9" fmla="*/ 213811 w 344017"/>
                  <a:gd name="connsiteY9" fmla="*/ 38119 h 287385"/>
                  <a:gd name="connsiteX10" fmla="*/ 244316 w 344017"/>
                  <a:gd name="connsiteY10" fmla="*/ 166655 h 287385"/>
                  <a:gd name="connsiteX11" fmla="*/ 250633 w 344017"/>
                  <a:gd name="connsiteY11" fmla="*/ 167115 h 287385"/>
                  <a:gd name="connsiteX12" fmla="*/ 338855 w 344017"/>
                  <a:gd name="connsiteY12" fmla="*/ 161589 h 287385"/>
                  <a:gd name="connsiteX13" fmla="*/ 343929 w 344017"/>
                  <a:gd name="connsiteY13" fmla="*/ 164939 h 287385"/>
                  <a:gd name="connsiteX14" fmla="*/ 340579 w 344017"/>
                  <a:gd name="connsiteY14" fmla="*/ 170013 h 287385"/>
                  <a:gd name="connsiteX15" fmla="*/ 242222 w 344017"/>
                  <a:gd name="connsiteY15" fmla="*/ 175091 h 287385"/>
                  <a:gd name="connsiteX16" fmla="*/ 231738 w 344017"/>
                  <a:gd name="connsiteY16" fmla="*/ 202169 h 287385"/>
                  <a:gd name="connsiteX17" fmla="*/ 69188 w 344017"/>
                  <a:gd name="connsiteY17" fmla="*/ 287385 h 287385"/>
                  <a:gd name="connsiteX18" fmla="*/ 134056 w 344017"/>
                  <a:gd name="connsiteY18" fmla="*/ 8216 h 287385"/>
                  <a:gd name="connsiteX19" fmla="*/ 114607 w 344017"/>
                  <a:gd name="connsiteY19" fmla="*/ 14253 h 287385"/>
                  <a:gd name="connsiteX20" fmla="*/ 128238 w 344017"/>
                  <a:gd name="connsiteY20" fmla="*/ 111737 h 287385"/>
                  <a:gd name="connsiteX21" fmla="*/ 235737 w 344017"/>
                  <a:gd name="connsiteY21" fmla="*/ 165799 h 287385"/>
                  <a:gd name="connsiteX22" fmla="*/ 207606 w 344017"/>
                  <a:gd name="connsiteY22" fmla="*/ 44062 h 287385"/>
                  <a:gd name="connsiteX23" fmla="*/ 134056 w 344017"/>
                  <a:gd name="connsiteY23" fmla="*/ 8216 h 28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4017" h="287385">
                    <a:moveTo>
                      <a:pt x="69188" y="287385"/>
                    </a:moveTo>
                    <a:cubicBezTo>
                      <a:pt x="46170" y="287385"/>
                      <a:pt x="23508" y="283993"/>
                      <a:pt x="2983" y="277392"/>
                    </a:cubicBezTo>
                    <a:cubicBezTo>
                      <a:pt x="726" y="276665"/>
                      <a:pt x="-517" y="274244"/>
                      <a:pt x="206" y="271982"/>
                    </a:cubicBezTo>
                    <a:cubicBezTo>
                      <a:pt x="937" y="269725"/>
                      <a:pt x="3340" y="268482"/>
                      <a:pt x="5619" y="269204"/>
                    </a:cubicBezTo>
                    <a:cubicBezTo>
                      <a:pt x="102007" y="300221"/>
                      <a:pt x="194090" y="256515"/>
                      <a:pt x="224088" y="198231"/>
                    </a:cubicBezTo>
                    <a:cubicBezTo>
                      <a:pt x="227877" y="190869"/>
                      <a:pt x="231067" y="182767"/>
                      <a:pt x="233561" y="174184"/>
                    </a:cubicBezTo>
                    <a:cubicBezTo>
                      <a:pt x="191515" y="169140"/>
                      <a:pt x="147184" y="154060"/>
                      <a:pt x="121173" y="116653"/>
                    </a:cubicBezTo>
                    <a:cubicBezTo>
                      <a:pt x="109808" y="100308"/>
                      <a:pt x="101078" y="78519"/>
                      <a:pt x="97823" y="58377"/>
                    </a:cubicBezTo>
                    <a:cubicBezTo>
                      <a:pt x="94065" y="35122"/>
                      <a:pt x="98038" y="17134"/>
                      <a:pt x="109003" y="7730"/>
                    </a:cubicBezTo>
                    <a:cubicBezTo>
                      <a:pt x="128212" y="-8731"/>
                      <a:pt x="178175" y="962"/>
                      <a:pt x="213811" y="38119"/>
                    </a:cubicBezTo>
                    <a:cubicBezTo>
                      <a:pt x="247059" y="72795"/>
                      <a:pt x="253725" y="123997"/>
                      <a:pt x="244316" y="166655"/>
                    </a:cubicBezTo>
                    <a:cubicBezTo>
                      <a:pt x="246397" y="166831"/>
                      <a:pt x="248509" y="166981"/>
                      <a:pt x="250633" y="167115"/>
                    </a:cubicBezTo>
                    <a:cubicBezTo>
                      <a:pt x="296872" y="170035"/>
                      <a:pt x="337160" y="161933"/>
                      <a:pt x="338855" y="161589"/>
                    </a:cubicBezTo>
                    <a:cubicBezTo>
                      <a:pt x="341159" y="161095"/>
                      <a:pt x="343452" y="162612"/>
                      <a:pt x="343929" y="164939"/>
                    </a:cubicBezTo>
                    <a:cubicBezTo>
                      <a:pt x="344406" y="167265"/>
                      <a:pt x="342905" y="169536"/>
                      <a:pt x="340579" y="170013"/>
                    </a:cubicBezTo>
                    <a:cubicBezTo>
                      <a:pt x="337126" y="170723"/>
                      <a:pt x="292336" y="179564"/>
                      <a:pt x="242222" y="175091"/>
                    </a:cubicBezTo>
                    <a:cubicBezTo>
                      <a:pt x="239526" y="184784"/>
                      <a:pt x="235987" y="193922"/>
                      <a:pt x="231738" y="202169"/>
                    </a:cubicBezTo>
                    <a:cubicBezTo>
                      <a:pt x="201766" y="260376"/>
                      <a:pt x="134103" y="287385"/>
                      <a:pt x="69188" y="287385"/>
                    </a:cubicBezTo>
                    <a:close/>
                    <a:moveTo>
                      <a:pt x="134056" y="8216"/>
                    </a:moveTo>
                    <a:cubicBezTo>
                      <a:pt x="126243" y="8216"/>
                      <a:pt x="119474" y="10074"/>
                      <a:pt x="114607" y="14253"/>
                    </a:cubicBezTo>
                    <a:cubicBezTo>
                      <a:pt x="95811" y="30366"/>
                      <a:pt x="106694" y="80759"/>
                      <a:pt x="128238" y="111737"/>
                    </a:cubicBezTo>
                    <a:cubicBezTo>
                      <a:pt x="149218" y="141916"/>
                      <a:pt x="185340" y="160067"/>
                      <a:pt x="235737" y="165799"/>
                    </a:cubicBezTo>
                    <a:cubicBezTo>
                      <a:pt x="244987" y="125451"/>
                      <a:pt x="239001" y="76803"/>
                      <a:pt x="207606" y="44062"/>
                    </a:cubicBezTo>
                    <a:cubicBezTo>
                      <a:pt x="188289" y="23933"/>
                      <a:pt x="156765" y="8216"/>
                      <a:pt x="134056" y="8216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15" name="Picture 5" descr="A pumpkin">
                <a:extLst>
                  <a:ext uri="{FF2B5EF4-FFF2-40B4-BE49-F238E27FC236}">
                    <a16:creationId xmlns:a16="http://schemas.microsoft.com/office/drawing/2014/main" id="{76C0138F-313B-436A-B523-4C03DAF015B1}"/>
                  </a:ext>
                </a:extLst>
              </p:cNvPr>
              <p:cNvGrpSpPr/>
              <p:nvPr/>
            </p:nvGrpSpPr>
            <p:grpSpPr>
              <a:xfrm>
                <a:off x="1553572" y="3773755"/>
                <a:ext cx="918583" cy="1045754"/>
                <a:chOff x="1553572" y="3773755"/>
                <a:chExt cx="918583" cy="1045754"/>
              </a:xfrm>
              <a:solidFill>
                <a:srgbClr val="FFFFFF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C8E3869-CD92-4FF3-B040-8856D446D2B1}"/>
                    </a:ext>
                  </a:extLst>
                </p:cNvPr>
                <p:cNvSpPr/>
                <p:nvPr/>
              </p:nvSpPr>
              <p:spPr>
                <a:xfrm>
                  <a:off x="1553572" y="3773755"/>
                  <a:ext cx="645851" cy="1045754"/>
                </a:xfrm>
                <a:custGeom>
                  <a:avLst/>
                  <a:gdLst>
                    <a:gd name="connsiteX0" fmla="*/ 453306 w 645851"/>
                    <a:gd name="connsiteY0" fmla="*/ 704563 h 1045754"/>
                    <a:gd name="connsiteX1" fmla="*/ 464925 w 645851"/>
                    <a:gd name="connsiteY1" fmla="*/ 589714 h 1045754"/>
                    <a:gd name="connsiteX2" fmla="*/ 487716 w 645851"/>
                    <a:gd name="connsiteY2" fmla="*/ 404043 h 1045754"/>
                    <a:gd name="connsiteX3" fmla="*/ 484366 w 645851"/>
                    <a:gd name="connsiteY3" fmla="*/ 309917 h 1045754"/>
                    <a:gd name="connsiteX4" fmla="*/ 520513 w 645851"/>
                    <a:gd name="connsiteY4" fmla="*/ 116888 h 1045754"/>
                    <a:gd name="connsiteX5" fmla="*/ 574316 w 645851"/>
                    <a:gd name="connsiteY5" fmla="*/ 94484 h 1045754"/>
                    <a:gd name="connsiteX6" fmla="*/ 577950 w 645851"/>
                    <a:gd name="connsiteY6" fmla="*/ 89612 h 1045754"/>
                    <a:gd name="connsiteX7" fmla="*/ 573078 w 645851"/>
                    <a:gd name="connsiteY7" fmla="*/ 85974 h 1045754"/>
                    <a:gd name="connsiteX8" fmla="*/ 456045 w 645851"/>
                    <a:gd name="connsiteY8" fmla="*/ 69655 h 1045754"/>
                    <a:gd name="connsiteX9" fmla="*/ 411264 w 645851"/>
                    <a:gd name="connsiteY9" fmla="*/ 46155 h 1045754"/>
                    <a:gd name="connsiteX10" fmla="*/ 377869 w 645851"/>
                    <a:gd name="connsiteY10" fmla="*/ 26202 h 1045754"/>
                    <a:gd name="connsiteX11" fmla="*/ 158248 w 645851"/>
                    <a:gd name="connsiteY11" fmla="*/ 31023 h 1045754"/>
                    <a:gd name="connsiteX12" fmla="*/ 125244 w 645851"/>
                    <a:gd name="connsiteY12" fmla="*/ 127311 h 1045754"/>
                    <a:gd name="connsiteX13" fmla="*/ 109501 w 645851"/>
                    <a:gd name="connsiteY13" fmla="*/ 248335 h 1045754"/>
                    <a:gd name="connsiteX14" fmla="*/ 47442 w 645851"/>
                    <a:gd name="connsiteY14" fmla="*/ 397455 h 1045754"/>
                    <a:gd name="connsiteX15" fmla="*/ 1942 w 645851"/>
                    <a:gd name="connsiteY15" fmla="*/ 519682 h 1045754"/>
                    <a:gd name="connsiteX16" fmla="*/ 75530 w 645851"/>
                    <a:gd name="connsiteY16" fmla="*/ 797347 h 1045754"/>
                    <a:gd name="connsiteX17" fmla="*/ 251638 w 645851"/>
                    <a:gd name="connsiteY17" fmla="*/ 1005138 h 1045754"/>
                    <a:gd name="connsiteX18" fmla="*/ 258660 w 645851"/>
                    <a:gd name="connsiteY18" fmla="*/ 1000180 h 1045754"/>
                    <a:gd name="connsiteX19" fmla="*/ 254218 w 645851"/>
                    <a:gd name="connsiteY19" fmla="*/ 996159 h 1045754"/>
                    <a:gd name="connsiteX20" fmla="*/ 83073 w 645851"/>
                    <a:gd name="connsiteY20" fmla="*/ 793223 h 1045754"/>
                    <a:gd name="connsiteX21" fmla="*/ 10490 w 645851"/>
                    <a:gd name="connsiteY21" fmla="*/ 520602 h 1045754"/>
                    <a:gd name="connsiteX22" fmla="*/ 54773 w 645851"/>
                    <a:gd name="connsiteY22" fmla="*/ 401953 h 1045754"/>
                    <a:gd name="connsiteX23" fmla="*/ 117882 w 645851"/>
                    <a:gd name="connsiteY23" fmla="*/ 250261 h 1045754"/>
                    <a:gd name="connsiteX24" fmla="*/ 133831 w 645851"/>
                    <a:gd name="connsiteY24" fmla="*/ 127802 h 1045754"/>
                    <a:gd name="connsiteX25" fmla="*/ 163713 w 645851"/>
                    <a:gd name="connsiteY25" fmla="*/ 37662 h 1045754"/>
                    <a:gd name="connsiteX26" fmla="*/ 374003 w 645851"/>
                    <a:gd name="connsiteY26" fmla="*/ 33887 h 1045754"/>
                    <a:gd name="connsiteX27" fmla="*/ 406559 w 645851"/>
                    <a:gd name="connsiteY27" fmla="*/ 53358 h 1045754"/>
                    <a:gd name="connsiteX28" fmla="*/ 417654 w 645851"/>
                    <a:gd name="connsiteY28" fmla="*/ 60517 h 1045754"/>
                    <a:gd name="connsiteX29" fmla="*/ 417619 w 645851"/>
                    <a:gd name="connsiteY29" fmla="*/ 60595 h 1045754"/>
                    <a:gd name="connsiteX30" fmla="*/ 308649 w 645851"/>
                    <a:gd name="connsiteY30" fmla="*/ 74067 h 1045754"/>
                    <a:gd name="connsiteX31" fmla="*/ 290838 w 645851"/>
                    <a:gd name="connsiteY31" fmla="*/ 217374 h 1045754"/>
                    <a:gd name="connsiteX32" fmla="*/ 302840 w 645851"/>
                    <a:gd name="connsiteY32" fmla="*/ 382525 h 1045754"/>
                    <a:gd name="connsiteX33" fmla="*/ 269006 w 645851"/>
                    <a:gd name="connsiteY33" fmla="*/ 587736 h 1045754"/>
                    <a:gd name="connsiteX34" fmla="*/ 251294 w 645851"/>
                    <a:gd name="connsiteY34" fmla="*/ 727104 h 1045754"/>
                    <a:gd name="connsiteX35" fmla="*/ 492033 w 645851"/>
                    <a:gd name="connsiteY35" fmla="*/ 1034930 h 1045754"/>
                    <a:gd name="connsiteX36" fmla="*/ 521605 w 645851"/>
                    <a:gd name="connsiteY36" fmla="*/ 1044386 h 1045754"/>
                    <a:gd name="connsiteX37" fmla="*/ 524572 w 645851"/>
                    <a:gd name="connsiteY37" fmla="*/ 1045572 h 1045754"/>
                    <a:gd name="connsiteX38" fmla="*/ 259808 w 645851"/>
                    <a:gd name="connsiteY38" fmla="*/ 725891 h 1045754"/>
                    <a:gd name="connsiteX39" fmla="*/ 277220 w 645851"/>
                    <a:gd name="connsiteY39" fmla="*/ 590291 h 1045754"/>
                    <a:gd name="connsiteX40" fmla="*/ 311440 w 645851"/>
                    <a:gd name="connsiteY40" fmla="*/ 382615 h 1045754"/>
                    <a:gd name="connsiteX41" fmla="*/ 299365 w 645851"/>
                    <a:gd name="connsiteY41" fmla="*/ 216277 h 1045754"/>
                    <a:gd name="connsiteX42" fmla="*/ 314231 w 645851"/>
                    <a:gd name="connsiteY42" fmla="*/ 80603 h 1045754"/>
                    <a:gd name="connsiteX43" fmla="*/ 453095 w 645851"/>
                    <a:gd name="connsiteY43" fmla="*/ 79399 h 1045754"/>
                    <a:gd name="connsiteX44" fmla="*/ 537714 w 645851"/>
                    <a:gd name="connsiteY44" fmla="*/ 96135 h 1045754"/>
                    <a:gd name="connsiteX45" fmla="*/ 537731 w 645851"/>
                    <a:gd name="connsiteY45" fmla="*/ 96213 h 1045754"/>
                    <a:gd name="connsiteX46" fmla="*/ 515052 w 645851"/>
                    <a:gd name="connsiteY46" fmla="*/ 110240 h 1045754"/>
                    <a:gd name="connsiteX47" fmla="*/ 475770 w 645851"/>
                    <a:gd name="connsiteY47" fmla="*/ 310373 h 1045754"/>
                    <a:gd name="connsiteX48" fmla="*/ 479107 w 645851"/>
                    <a:gd name="connsiteY48" fmla="*/ 404082 h 1045754"/>
                    <a:gd name="connsiteX49" fmla="*/ 456596 w 645851"/>
                    <a:gd name="connsiteY49" fmla="*/ 587530 h 1045754"/>
                    <a:gd name="connsiteX50" fmla="*/ 444736 w 645851"/>
                    <a:gd name="connsiteY50" fmla="*/ 705435 h 1045754"/>
                    <a:gd name="connsiteX51" fmla="*/ 630064 w 645851"/>
                    <a:gd name="connsiteY51" fmla="*/ 1032672 h 1045754"/>
                    <a:gd name="connsiteX52" fmla="*/ 645768 w 645851"/>
                    <a:gd name="connsiteY52" fmla="*/ 1035630 h 1045754"/>
                    <a:gd name="connsiteX53" fmla="*/ 645806 w 645851"/>
                    <a:gd name="connsiteY53" fmla="*/ 1035557 h 1045754"/>
                    <a:gd name="connsiteX54" fmla="*/ 453306 w 645851"/>
                    <a:gd name="connsiteY54" fmla="*/ 704563 h 1045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645851" h="1045754">
                      <a:moveTo>
                        <a:pt x="453306" y="704563"/>
                      </a:moveTo>
                      <a:cubicBezTo>
                        <a:pt x="448120" y="653765"/>
                        <a:pt x="455534" y="625500"/>
                        <a:pt x="464925" y="589714"/>
                      </a:cubicBezTo>
                      <a:cubicBezTo>
                        <a:pt x="475267" y="550321"/>
                        <a:pt x="488129" y="501291"/>
                        <a:pt x="487716" y="404043"/>
                      </a:cubicBezTo>
                      <a:cubicBezTo>
                        <a:pt x="487574" y="370579"/>
                        <a:pt x="485944" y="339743"/>
                        <a:pt x="484366" y="309917"/>
                      </a:cubicBezTo>
                      <a:cubicBezTo>
                        <a:pt x="479559" y="218991"/>
                        <a:pt x="476088" y="153297"/>
                        <a:pt x="520513" y="116888"/>
                      </a:cubicBezTo>
                      <a:cubicBezTo>
                        <a:pt x="534876" y="105118"/>
                        <a:pt x="552975" y="97580"/>
                        <a:pt x="574316" y="94484"/>
                      </a:cubicBezTo>
                      <a:cubicBezTo>
                        <a:pt x="576669" y="94140"/>
                        <a:pt x="578298" y="91960"/>
                        <a:pt x="577950" y="89612"/>
                      </a:cubicBezTo>
                      <a:cubicBezTo>
                        <a:pt x="577610" y="87260"/>
                        <a:pt x="575452" y="85811"/>
                        <a:pt x="573078" y="85974"/>
                      </a:cubicBezTo>
                      <a:cubicBezTo>
                        <a:pt x="531775" y="88825"/>
                        <a:pt x="496789" y="85905"/>
                        <a:pt x="456045" y="69655"/>
                      </a:cubicBezTo>
                      <a:cubicBezTo>
                        <a:pt x="438062" y="62173"/>
                        <a:pt x="424895" y="55052"/>
                        <a:pt x="411264" y="46155"/>
                      </a:cubicBezTo>
                      <a:cubicBezTo>
                        <a:pt x="400892" y="39387"/>
                        <a:pt x="390171" y="32386"/>
                        <a:pt x="377869" y="26202"/>
                      </a:cubicBezTo>
                      <a:cubicBezTo>
                        <a:pt x="314055" y="-5890"/>
                        <a:pt x="211952" y="-13166"/>
                        <a:pt x="158248" y="31023"/>
                      </a:cubicBezTo>
                      <a:cubicBezTo>
                        <a:pt x="129334" y="54815"/>
                        <a:pt x="127704" y="83656"/>
                        <a:pt x="125244" y="127311"/>
                      </a:cubicBezTo>
                      <a:cubicBezTo>
                        <a:pt x="123503" y="158251"/>
                        <a:pt x="121331" y="196754"/>
                        <a:pt x="109501" y="248335"/>
                      </a:cubicBezTo>
                      <a:cubicBezTo>
                        <a:pt x="91939" y="324899"/>
                        <a:pt x="68297" y="363445"/>
                        <a:pt x="47442" y="397455"/>
                      </a:cubicBezTo>
                      <a:cubicBezTo>
                        <a:pt x="26384" y="431787"/>
                        <a:pt x="8198" y="461441"/>
                        <a:pt x="1942" y="519682"/>
                      </a:cubicBezTo>
                      <a:cubicBezTo>
                        <a:pt x="-10929" y="639424"/>
                        <a:pt x="43193" y="738284"/>
                        <a:pt x="75530" y="797347"/>
                      </a:cubicBezTo>
                      <a:cubicBezTo>
                        <a:pt x="122810" y="883724"/>
                        <a:pt x="191896" y="956469"/>
                        <a:pt x="251638" y="1005138"/>
                      </a:cubicBezTo>
                      <a:cubicBezTo>
                        <a:pt x="252047" y="1005099"/>
                        <a:pt x="258763" y="1000485"/>
                        <a:pt x="258660" y="1000180"/>
                      </a:cubicBezTo>
                      <a:cubicBezTo>
                        <a:pt x="257955" y="999488"/>
                        <a:pt x="256609" y="998129"/>
                        <a:pt x="254218" y="996159"/>
                      </a:cubicBezTo>
                      <a:cubicBezTo>
                        <a:pt x="195861" y="948135"/>
                        <a:pt x="129058" y="877230"/>
                        <a:pt x="83073" y="793223"/>
                      </a:cubicBezTo>
                      <a:cubicBezTo>
                        <a:pt x="51221" y="735042"/>
                        <a:pt x="-2092" y="637665"/>
                        <a:pt x="10490" y="520602"/>
                      </a:cubicBezTo>
                      <a:cubicBezTo>
                        <a:pt x="16545" y="464288"/>
                        <a:pt x="34262" y="435399"/>
                        <a:pt x="54773" y="401953"/>
                      </a:cubicBezTo>
                      <a:cubicBezTo>
                        <a:pt x="75973" y="367380"/>
                        <a:pt x="100011" y="328193"/>
                        <a:pt x="117882" y="250261"/>
                      </a:cubicBezTo>
                      <a:cubicBezTo>
                        <a:pt x="129875" y="197971"/>
                        <a:pt x="132068" y="159064"/>
                        <a:pt x="133831" y="127802"/>
                      </a:cubicBezTo>
                      <a:cubicBezTo>
                        <a:pt x="136248" y="84938"/>
                        <a:pt x="137706" y="59064"/>
                        <a:pt x="163713" y="37662"/>
                      </a:cubicBezTo>
                      <a:cubicBezTo>
                        <a:pt x="214734" y="-4329"/>
                        <a:pt x="312597" y="3007"/>
                        <a:pt x="374003" y="33887"/>
                      </a:cubicBezTo>
                      <a:cubicBezTo>
                        <a:pt x="385871" y="39855"/>
                        <a:pt x="395921" y="46413"/>
                        <a:pt x="406559" y="53358"/>
                      </a:cubicBezTo>
                      <a:cubicBezTo>
                        <a:pt x="410210" y="55740"/>
                        <a:pt x="413891" y="58139"/>
                        <a:pt x="417654" y="60517"/>
                      </a:cubicBezTo>
                      <a:cubicBezTo>
                        <a:pt x="417766" y="60591"/>
                        <a:pt x="417753" y="60625"/>
                        <a:pt x="417619" y="60595"/>
                      </a:cubicBezTo>
                      <a:cubicBezTo>
                        <a:pt x="368512" y="49715"/>
                        <a:pt x="331943" y="54145"/>
                        <a:pt x="308649" y="74067"/>
                      </a:cubicBezTo>
                      <a:cubicBezTo>
                        <a:pt x="275998" y="101984"/>
                        <a:pt x="281903" y="147888"/>
                        <a:pt x="290838" y="217374"/>
                      </a:cubicBezTo>
                      <a:cubicBezTo>
                        <a:pt x="296502" y="261407"/>
                        <a:pt x="303549" y="316212"/>
                        <a:pt x="302840" y="382525"/>
                      </a:cubicBezTo>
                      <a:cubicBezTo>
                        <a:pt x="301769" y="482486"/>
                        <a:pt x="283601" y="540848"/>
                        <a:pt x="269006" y="587736"/>
                      </a:cubicBezTo>
                      <a:cubicBezTo>
                        <a:pt x="254605" y="633997"/>
                        <a:pt x="243231" y="670540"/>
                        <a:pt x="251294" y="727104"/>
                      </a:cubicBezTo>
                      <a:cubicBezTo>
                        <a:pt x="266955" y="836972"/>
                        <a:pt x="348073" y="940473"/>
                        <a:pt x="492033" y="1034930"/>
                      </a:cubicBezTo>
                      <a:cubicBezTo>
                        <a:pt x="502341" y="1036456"/>
                        <a:pt x="512162" y="1039195"/>
                        <a:pt x="521605" y="1044386"/>
                      </a:cubicBezTo>
                      <a:cubicBezTo>
                        <a:pt x="523424" y="1045383"/>
                        <a:pt x="525450" y="1046110"/>
                        <a:pt x="524572" y="1045572"/>
                      </a:cubicBezTo>
                      <a:cubicBezTo>
                        <a:pt x="365162" y="947718"/>
                        <a:pt x="276089" y="840120"/>
                        <a:pt x="259808" y="725891"/>
                      </a:cubicBezTo>
                      <a:cubicBezTo>
                        <a:pt x="252017" y="671245"/>
                        <a:pt x="263137" y="635519"/>
                        <a:pt x="277220" y="590291"/>
                      </a:cubicBezTo>
                      <a:cubicBezTo>
                        <a:pt x="291982" y="542864"/>
                        <a:pt x="310352" y="483836"/>
                        <a:pt x="311440" y="382615"/>
                      </a:cubicBezTo>
                      <a:cubicBezTo>
                        <a:pt x="312154" y="315705"/>
                        <a:pt x="305063" y="260573"/>
                        <a:pt x="299365" y="216277"/>
                      </a:cubicBezTo>
                      <a:cubicBezTo>
                        <a:pt x="290782" y="149565"/>
                        <a:pt x="285115" y="105497"/>
                        <a:pt x="314231" y="80603"/>
                      </a:cubicBezTo>
                      <a:cubicBezTo>
                        <a:pt x="340836" y="57860"/>
                        <a:pt x="394979" y="60724"/>
                        <a:pt x="453095" y="79399"/>
                      </a:cubicBezTo>
                      <a:cubicBezTo>
                        <a:pt x="503153" y="95482"/>
                        <a:pt x="520371" y="95933"/>
                        <a:pt x="537714" y="96135"/>
                      </a:cubicBezTo>
                      <a:cubicBezTo>
                        <a:pt x="537813" y="96135"/>
                        <a:pt x="537821" y="96170"/>
                        <a:pt x="537731" y="96213"/>
                      </a:cubicBezTo>
                      <a:cubicBezTo>
                        <a:pt x="529466" y="100014"/>
                        <a:pt x="521859" y="104663"/>
                        <a:pt x="515052" y="110240"/>
                      </a:cubicBezTo>
                      <a:cubicBezTo>
                        <a:pt x="467260" y="149410"/>
                        <a:pt x="471014" y="220444"/>
                        <a:pt x="475770" y="310373"/>
                      </a:cubicBezTo>
                      <a:cubicBezTo>
                        <a:pt x="477340" y="340091"/>
                        <a:pt x="478965" y="370824"/>
                        <a:pt x="479107" y="404082"/>
                      </a:cubicBezTo>
                      <a:cubicBezTo>
                        <a:pt x="479516" y="500198"/>
                        <a:pt x="466804" y="548622"/>
                        <a:pt x="456596" y="587530"/>
                      </a:cubicBezTo>
                      <a:cubicBezTo>
                        <a:pt x="446985" y="624159"/>
                        <a:pt x="439395" y="653090"/>
                        <a:pt x="444736" y="705435"/>
                      </a:cubicBezTo>
                      <a:cubicBezTo>
                        <a:pt x="456179" y="817506"/>
                        <a:pt x="518625" y="927559"/>
                        <a:pt x="630064" y="1032672"/>
                      </a:cubicBezTo>
                      <a:cubicBezTo>
                        <a:pt x="635447" y="1033338"/>
                        <a:pt x="640547" y="1034190"/>
                        <a:pt x="645768" y="1035630"/>
                      </a:cubicBezTo>
                      <a:cubicBezTo>
                        <a:pt x="645862" y="1035656"/>
                        <a:pt x="645879" y="1035626"/>
                        <a:pt x="645806" y="1035557"/>
                      </a:cubicBezTo>
                      <a:cubicBezTo>
                        <a:pt x="529621" y="929073"/>
                        <a:pt x="464869" y="817824"/>
                        <a:pt x="453306" y="7045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F73454C-9B3F-41DB-BE7D-5AF6D9E594D0}"/>
                    </a:ext>
                  </a:extLst>
                </p:cNvPr>
                <p:cNvSpPr/>
                <p:nvPr/>
              </p:nvSpPr>
              <p:spPr>
                <a:xfrm>
                  <a:off x="2241853" y="3803809"/>
                  <a:ext cx="230302" cy="979428"/>
                </a:xfrm>
                <a:custGeom>
                  <a:avLst/>
                  <a:gdLst>
                    <a:gd name="connsiteX0" fmla="*/ 184310 w 230302"/>
                    <a:gd name="connsiteY0" fmla="*/ 557656 h 979428"/>
                    <a:gd name="connsiteX1" fmla="*/ 182638 w 230302"/>
                    <a:gd name="connsiteY1" fmla="*/ 553188 h 979428"/>
                    <a:gd name="connsiteX2" fmla="*/ 125243 w 230302"/>
                    <a:gd name="connsiteY2" fmla="*/ 428970 h 979428"/>
                    <a:gd name="connsiteX3" fmla="*/ 66465 w 230302"/>
                    <a:gd name="connsiteY3" fmla="*/ 307913 h 979428"/>
                    <a:gd name="connsiteX4" fmla="*/ 18867 w 230302"/>
                    <a:gd name="connsiteY4" fmla="*/ 62456 h 979428"/>
                    <a:gd name="connsiteX5" fmla="*/ 102298 w 230302"/>
                    <a:gd name="connsiteY5" fmla="*/ 8459 h 979428"/>
                    <a:gd name="connsiteX6" fmla="*/ 105373 w 230302"/>
                    <a:gd name="connsiteY6" fmla="*/ 3213 h 979428"/>
                    <a:gd name="connsiteX7" fmla="*/ 100122 w 230302"/>
                    <a:gd name="connsiteY7" fmla="*/ 138 h 979428"/>
                    <a:gd name="connsiteX8" fmla="*/ 11552 w 230302"/>
                    <a:gd name="connsiteY8" fmla="*/ 57941 h 979428"/>
                    <a:gd name="connsiteX9" fmla="*/ 58553 w 230302"/>
                    <a:gd name="connsiteY9" fmla="*/ 311284 h 979428"/>
                    <a:gd name="connsiteX10" fmla="*/ 117671 w 230302"/>
                    <a:gd name="connsiteY10" fmla="*/ 433055 h 979428"/>
                    <a:gd name="connsiteX11" fmla="*/ 174583 w 230302"/>
                    <a:gd name="connsiteY11" fmla="*/ 556207 h 979428"/>
                    <a:gd name="connsiteX12" fmla="*/ 176256 w 230302"/>
                    <a:gd name="connsiteY12" fmla="*/ 560675 h 979428"/>
                    <a:gd name="connsiteX13" fmla="*/ 221614 w 230302"/>
                    <a:gd name="connsiteY13" fmla="*/ 743792 h 979428"/>
                    <a:gd name="connsiteX14" fmla="*/ 145372 w 230302"/>
                    <a:gd name="connsiteY14" fmla="*/ 977466 h 979428"/>
                    <a:gd name="connsiteX15" fmla="*/ 144396 w 230302"/>
                    <a:gd name="connsiteY15" fmla="*/ 979423 h 979428"/>
                    <a:gd name="connsiteX16" fmla="*/ 144401 w 230302"/>
                    <a:gd name="connsiteY16" fmla="*/ 979427 h 979428"/>
                    <a:gd name="connsiteX17" fmla="*/ 158213 w 230302"/>
                    <a:gd name="connsiteY17" fmla="*/ 971175 h 979428"/>
                    <a:gd name="connsiteX18" fmla="*/ 160991 w 230302"/>
                    <a:gd name="connsiteY18" fmla="*/ 972362 h 979428"/>
                    <a:gd name="connsiteX19" fmla="*/ 230210 w 230302"/>
                    <a:gd name="connsiteY19" fmla="*/ 744011 h 979428"/>
                    <a:gd name="connsiteX20" fmla="*/ 184310 w 230302"/>
                    <a:gd name="connsiteY20" fmla="*/ 557656 h 979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30302" h="979428">
                      <a:moveTo>
                        <a:pt x="184310" y="557656"/>
                      </a:moveTo>
                      <a:lnTo>
                        <a:pt x="182638" y="553188"/>
                      </a:lnTo>
                      <a:cubicBezTo>
                        <a:pt x="160969" y="495261"/>
                        <a:pt x="144414" y="464541"/>
                        <a:pt x="125243" y="428970"/>
                      </a:cubicBezTo>
                      <a:cubicBezTo>
                        <a:pt x="109041" y="398908"/>
                        <a:pt x="90675" y="364838"/>
                        <a:pt x="66465" y="307913"/>
                      </a:cubicBezTo>
                      <a:cubicBezTo>
                        <a:pt x="11806" y="179394"/>
                        <a:pt x="-3761" y="99102"/>
                        <a:pt x="18867" y="62456"/>
                      </a:cubicBezTo>
                      <a:cubicBezTo>
                        <a:pt x="34605" y="36965"/>
                        <a:pt x="62672" y="18797"/>
                        <a:pt x="102298" y="8459"/>
                      </a:cubicBezTo>
                      <a:cubicBezTo>
                        <a:pt x="104594" y="7857"/>
                        <a:pt x="105970" y="5509"/>
                        <a:pt x="105373" y="3213"/>
                      </a:cubicBezTo>
                      <a:cubicBezTo>
                        <a:pt x="104775" y="912"/>
                        <a:pt x="102410" y="-455"/>
                        <a:pt x="100122" y="138"/>
                      </a:cubicBezTo>
                      <a:cubicBezTo>
                        <a:pt x="58290" y="11057"/>
                        <a:pt x="28486" y="30506"/>
                        <a:pt x="11552" y="57941"/>
                      </a:cubicBezTo>
                      <a:cubicBezTo>
                        <a:pt x="-3890" y="82946"/>
                        <a:pt x="-15814" y="136414"/>
                        <a:pt x="58553" y="311284"/>
                      </a:cubicBezTo>
                      <a:cubicBezTo>
                        <a:pt x="82913" y="368575"/>
                        <a:pt x="101378" y="402830"/>
                        <a:pt x="117671" y="433055"/>
                      </a:cubicBezTo>
                      <a:cubicBezTo>
                        <a:pt x="136695" y="468351"/>
                        <a:pt x="153121" y="498830"/>
                        <a:pt x="174583" y="556207"/>
                      </a:cubicBezTo>
                      <a:lnTo>
                        <a:pt x="176256" y="560675"/>
                      </a:lnTo>
                      <a:cubicBezTo>
                        <a:pt x="206443" y="641363"/>
                        <a:pt x="223072" y="685813"/>
                        <a:pt x="221614" y="743792"/>
                      </a:cubicBezTo>
                      <a:cubicBezTo>
                        <a:pt x="217860" y="892624"/>
                        <a:pt x="157447" y="964557"/>
                        <a:pt x="145372" y="977466"/>
                      </a:cubicBezTo>
                      <a:cubicBezTo>
                        <a:pt x="144848" y="978025"/>
                        <a:pt x="144564" y="978726"/>
                        <a:pt x="144396" y="979423"/>
                      </a:cubicBezTo>
                      <a:cubicBezTo>
                        <a:pt x="144396" y="979427"/>
                        <a:pt x="144396" y="979431"/>
                        <a:pt x="144401" y="979427"/>
                      </a:cubicBezTo>
                      <a:cubicBezTo>
                        <a:pt x="148542" y="977294"/>
                        <a:pt x="157985" y="971175"/>
                        <a:pt x="158213" y="971175"/>
                      </a:cubicBezTo>
                      <a:cubicBezTo>
                        <a:pt x="158428" y="971188"/>
                        <a:pt x="160251" y="972091"/>
                        <a:pt x="160991" y="972362"/>
                      </a:cubicBezTo>
                      <a:cubicBezTo>
                        <a:pt x="194183" y="930190"/>
                        <a:pt x="227497" y="851524"/>
                        <a:pt x="230210" y="744011"/>
                      </a:cubicBezTo>
                      <a:cubicBezTo>
                        <a:pt x="231711" y="684360"/>
                        <a:pt x="214876" y="639355"/>
                        <a:pt x="184310" y="5576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grpSp>
            <p:nvGrpSpPr>
              <p:cNvPr id="18" name="Picture 5" descr="A pumpkin">
                <a:extLst>
                  <a:ext uri="{FF2B5EF4-FFF2-40B4-BE49-F238E27FC236}">
                    <a16:creationId xmlns:a16="http://schemas.microsoft.com/office/drawing/2014/main" id="{76C0138F-313B-436A-B523-4C03DAF015B1}"/>
                  </a:ext>
                </a:extLst>
              </p:cNvPr>
              <p:cNvGrpSpPr/>
              <p:nvPr/>
            </p:nvGrpSpPr>
            <p:grpSpPr>
              <a:xfrm>
                <a:off x="2350824" y="3812849"/>
                <a:ext cx="400360" cy="450722"/>
                <a:chOff x="2350824" y="3812849"/>
                <a:chExt cx="400360" cy="450722"/>
              </a:xfrm>
              <a:solidFill>
                <a:srgbClr val="FFFFFF"/>
              </a:solidFill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4C98CF49-1E9E-4D5E-A548-1F48EDD6B18B}"/>
                    </a:ext>
                  </a:extLst>
                </p:cNvPr>
                <p:cNvSpPr/>
                <p:nvPr/>
              </p:nvSpPr>
              <p:spPr>
                <a:xfrm>
                  <a:off x="2605368" y="3981017"/>
                  <a:ext cx="102297" cy="102300"/>
                </a:xfrm>
                <a:custGeom>
                  <a:avLst/>
                  <a:gdLst>
                    <a:gd name="connsiteX0" fmla="*/ 101585 w 102297"/>
                    <a:gd name="connsiteY0" fmla="*/ 42483 h 102300"/>
                    <a:gd name="connsiteX1" fmla="*/ 42488 w 102297"/>
                    <a:gd name="connsiteY1" fmla="*/ 101589 h 102300"/>
                    <a:gd name="connsiteX2" fmla="*/ 713 w 102297"/>
                    <a:gd name="connsiteY2" fmla="*/ 59817 h 102300"/>
                    <a:gd name="connsiteX3" fmla="*/ 59809 w 102297"/>
                    <a:gd name="connsiteY3" fmla="*/ 712 h 102300"/>
                    <a:gd name="connsiteX4" fmla="*/ 101585 w 102297"/>
                    <a:gd name="connsiteY4" fmla="*/ 42483 h 102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297" h="102300">
                      <a:moveTo>
                        <a:pt x="101585" y="42483"/>
                      </a:moveTo>
                      <a:cubicBezTo>
                        <a:pt x="107330" y="77491"/>
                        <a:pt x="77496" y="107329"/>
                        <a:pt x="42488" y="101589"/>
                      </a:cubicBezTo>
                      <a:cubicBezTo>
                        <a:pt x="21289" y="98114"/>
                        <a:pt x="4191" y="81017"/>
                        <a:pt x="713" y="59817"/>
                      </a:cubicBezTo>
                      <a:cubicBezTo>
                        <a:pt x="-5032" y="24809"/>
                        <a:pt x="24802" y="-5029"/>
                        <a:pt x="59809" y="712"/>
                      </a:cubicBezTo>
                      <a:cubicBezTo>
                        <a:pt x="81005" y="4186"/>
                        <a:pt x="98106" y="21283"/>
                        <a:pt x="101585" y="424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FE7AD53-FA25-4083-B6E1-E3A35A4CB991}"/>
                    </a:ext>
                  </a:extLst>
                </p:cNvPr>
                <p:cNvSpPr/>
                <p:nvPr/>
              </p:nvSpPr>
              <p:spPr>
                <a:xfrm rot="-2700000">
                  <a:off x="2627593" y="4140388"/>
                  <a:ext cx="102626" cy="101809"/>
                </a:xfrm>
                <a:custGeom>
                  <a:avLst/>
                  <a:gdLst>
                    <a:gd name="connsiteX0" fmla="*/ 102626 w 102626"/>
                    <a:gd name="connsiteY0" fmla="*/ 50905 h 101809"/>
                    <a:gd name="connsiteX1" fmla="*/ 51313 w 102626"/>
                    <a:gd name="connsiteY1" fmla="*/ 101809 h 101809"/>
                    <a:gd name="connsiteX2" fmla="*/ 0 w 102626"/>
                    <a:gd name="connsiteY2" fmla="*/ 50905 h 101809"/>
                    <a:gd name="connsiteX3" fmla="*/ 51313 w 102626"/>
                    <a:gd name="connsiteY3" fmla="*/ 0 h 101809"/>
                    <a:gd name="connsiteX4" fmla="*/ 102626 w 102626"/>
                    <a:gd name="connsiteY4" fmla="*/ 50905 h 10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626" h="101809">
                      <a:moveTo>
                        <a:pt x="102626" y="50905"/>
                      </a:moveTo>
                      <a:cubicBezTo>
                        <a:pt x="102626" y="79018"/>
                        <a:pt x="79653" y="101809"/>
                        <a:pt x="51313" y="101809"/>
                      </a:cubicBezTo>
                      <a:cubicBezTo>
                        <a:pt x="22974" y="101809"/>
                        <a:pt x="0" y="79018"/>
                        <a:pt x="0" y="50905"/>
                      </a:cubicBezTo>
                      <a:cubicBezTo>
                        <a:pt x="0" y="22791"/>
                        <a:pt x="22974" y="0"/>
                        <a:pt x="51313" y="0"/>
                      </a:cubicBezTo>
                      <a:cubicBezTo>
                        <a:pt x="79653" y="0"/>
                        <a:pt x="102626" y="22791"/>
                        <a:pt x="102626" y="50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9FB5150-0200-41C8-8445-219C744A3B68}"/>
                    </a:ext>
                  </a:extLst>
                </p:cNvPr>
                <p:cNvSpPr/>
                <p:nvPr/>
              </p:nvSpPr>
              <p:spPr>
                <a:xfrm>
                  <a:off x="2382203" y="3812849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933BE14A-25FB-4EA4-B56E-30A9DA9D387C}"/>
                    </a:ext>
                  </a:extLst>
                </p:cNvPr>
                <p:cNvSpPr/>
                <p:nvPr/>
              </p:nvSpPr>
              <p:spPr>
                <a:xfrm>
                  <a:off x="2519364" y="4083315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67DEBAB-7016-4DB2-AEB2-576BC066E8B8}"/>
                    </a:ext>
                  </a:extLst>
                </p:cNvPr>
                <p:cNvSpPr/>
                <p:nvPr/>
              </p:nvSpPr>
              <p:spPr>
                <a:xfrm>
                  <a:off x="2350824" y="3957776"/>
                  <a:ext cx="61036" cy="61036"/>
                </a:xfrm>
                <a:custGeom>
                  <a:avLst/>
                  <a:gdLst>
                    <a:gd name="connsiteX0" fmla="*/ 61036 w 61036"/>
                    <a:gd name="connsiteY0" fmla="*/ 30518 h 61036"/>
                    <a:gd name="connsiteX1" fmla="*/ 30518 w 61036"/>
                    <a:gd name="connsiteY1" fmla="*/ 61036 h 61036"/>
                    <a:gd name="connsiteX2" fmla="*/ 0 w 61036"/>
                    <a:gd name="connsiteY2" fmla="*/ 30518 h 61036"/>
                    <a:gd name="connsiteX3" fmla="*/ 30518 w 61036"/>
                    <a:gd name="connsiteY3" fmla="*/ 0 h 61036"/>
                    <a:gd name="connsiteX4" fmla="*/ 61036 w 61036"/>
                    <a:gd name="connsiteY4" fmla="*/ 30518 h 61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36" h="61036">
                      <a:moveTo>
                        <a:pt x="61036" y="30518"/>
                      </a:moveTo>
                      <a:cubicBezTo>
                        <a:pt x="61036" y="47375"/>
                        <a:pt x="47375" y="61036"/>
                        <a:pt x="30518" y="61036"/>
                      </a:cubicBezTo>
                      <a:cubicBezTo>
                        <a:pt x="13666" y="61036"/>
                        <a:pt x="0" y="47375"/>
                        <a:pt x="0" y="30518"/>
                      </a:cubicBezTo>
                      <a:cubicBezTo>
                        <a:pt x="0" y="13662"/>
                        <a:pt x="13662" y="0"/>
                        <a:pt x="30518" y="0"/>
                      </a:cubicBezTo>
                      <a:cubicBezTo>
                        <a:pt x="47375" y="0"/>
                        <a:pt x="61036" y="13662"/>
                        <a:pt x="61036" y="305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43C3ADBD-4423-4FE9-930E-5572386FFC29}"/>
                    </a:ext>
                  </a:extLst>
                </p:cNvPr>
                <p:cNvSpPr/>
                <p:nvPr/>
              </p:nvSpPr>
              <p:spPr>
                <a:xfrm>
                  <a:off x="2450562" y="3907009"/>
                  <a:ext cx="39152" cy="39148"/>
                </a:xfrm>
                <a:custGeom>
                  <a:avLst/>
                  <a:gdLst>
                    <a:gd name="connsiteX0" fmla="*/ 39153 w 39152"/>
                    <a:gd name="connsiteY0" fmla="*/ 19574 h 39148"/>
                    <a:gd name="connsiteX1" fmla="*/ 19574 w 39152"/>
                    <a:gd name="connsiteY1" fmla="*/ 39149 h 39148"/>
                    <a:gd name="connsiteX2" fmla="*/ 0 w 39152"/>
                    <a:gd name="connsiteY2" fmla="*/ 19574 h 39148"/>
                    <a:gd name="connsiteX3" fmla="*/ 19574 w 39152"/>
                    <a:gd name="connsiteY3" fmla="*/ 0 h 39148"/>
                    <a:gd name="connsiteX4" fmla="*/ 39153 w 39152"/>
                    <a:gd name="connsiteY4" fmla="*/ 19574 h 39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152" h="39148">
                      <a:moveTo>
                        <a:pt x="39153" y="19574"/>
                      </a:moveTo>
                      <a:cubicBezTo>
                        <a:pt x="39153" y="30385"/>
                        <a:pt x="30385" y="39149"/>
                        <a:pt x="19574" y="39149"/>
                      </a:cubicBezTo>
                      <a:cubicBezTo>
                        <a:pt x="8764" y="39149"/>
                        <a:pt x="0" y="30385"/>
                        <a:pt x="0" y="19574"/>
                      </a:cubicBezTo>
                      <a:cubicBezTo>
                        <a:pt x="0" y="8764"/>
                        <a:pt x="8764" y="0"/>
                        <a:pt x="19574" y="0"/>
                      </a:cubicBezTo>
                      <a:cubicBezTo>
                        <a:pt x="30385" y="0"/>
                        <a:pt x="39153" y="8764"/>
                        <a:pt x="39153" y="195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49E1C6-270D-4307-A900-598F724D3C1A}"/>
                </a:ext>
              </a:extLst>
            </p:cNvPr>
            <p:cNvSpPr txBox="1"/>
            <p:nvPr/>
          </p:nvSpPr>
          <p:spPr>
            <a:xfrm>
              <a:off x="1455296" y="3226145"/>
              <a:ext cx="1200150" cy="940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endParaRPr lang="en-US" sz="8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7BB41F9-83A6-4BBE-9A23-D5E45D1E4419}"/>
              </a:ext>
            </a:extLst>
          </p:cNvPr>
          <p:cNvSpPr txBox="1"/>
          <p:nvPr/>
        </p:nvSpPr>
        <p:spPr>
          <a:xfrm>
            <a:off x="476791" y="1115028"/>
            <a:ext cx="856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c, k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5A904A-7457-42BC-9E7C-1569B6DDC210}"/>
              </a:ext>
            </a:extLst>
          </p:cNvPr>
          <p:cNvGrpSpPr/>
          <p:nvPr/>
        </p:nvGrpSpPr>
        <p:grpSpPr>
          <a:xfrm>
            <a:off x="7197562" y="1405065"/>
            <a:ext cx="3175312" cy="3175312"/>
            <a:chOff x="1035423" y="2485049"/>
            <a:chExt cx="2064068" cy="2064068"/>
          </a:xfrm>
        </p:grpSpPr>
        <p:grpSp>
          <p:nvGrpSpPr>
            <p:cNvPr id="30" name="Picture 5" descr="A pumpkin">
              <a:extLst>
                <a:ext uri="{FF2B5EF4-FFF2-40B4-BE49-F238E27FC236}">
                  <a16:creationId xmlns:a16="http://schemas.microsoft.com/office/drawing/2014/main" id="{7D03F1D5-2612-49AA-8BC9-D92BA27B8A68}"/>
                </a:ext>
              </a:extLst>
            </p:cNvPr>
            <p:cNvGrpSpPr/>
            <p:nvPr/>
          </p:nvGrpSpPr>
          <p:grpSpPr>
            <a:xfrm>
              <a:off x="1035423" y="2485049"/>
              <a:ext cx="2064068" cy="2064068"/>
              <a:chOff x="1074672" y="3125033"/>
              <a:chExt cx="2064068" cy="2064068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0BB31C1-B25C-4A2E-BF7C-634FB56F2A07}"/>
                  </a:ext>
                </a:extLst>
              </p:cNvPr>
              <p:cNvSpPr/>
              <p:nvPr/>
            </p:nvSpPr>
            <p:spPr>
              <a:xfrm>
                <a:off x="1332525" y="3640400"/>
                <a:ext cx="1548050" cy="1193289"/>
              </a:xfrm>
              <a:custGeom>
                <a:avLst/>
                <a:gdLst>
                  <a:gd name="connsiteX0" fmla="*/ 1548051 w 1548050"/>
                  <a:gd name="connsiteY0" fmla="*/ 582669 h 1193289"/>
                  <a:gd name="connsiteX1" fmla="*/ 1111587 w 1548050"/>
                  <a:gd name="connsiteY1" fmla="*/ 43001 h 1193289"/>
                  <a:gd name="connsiteX2" fmla="*/ 1067635 w 1548050"/>
                  <a:gd name="connsiteY2" fmla="*/ 59514 h 1193289"/>
                  <a:gd name="connsiteX3" fmla="*/ 930981 w 1548050"/>
                  <a:gd name="connsiteY3" fmla="*/ 0 h 1193289"/>
                  <a:gd name="connsiteX4" fmla="*/ 894593 w 1548050"/>
                  <a:gd name="connsiteY4" fmla="*/ 11241 h 1193289"/>
                  <a:gd name="connsiteX5" fmla="*/ 804492 w 1548050"/>
                  <a:gd name="connsiteY5" fmla="*/ 15339 h 1193289"/>
                  <a:gd name="connsiteX6" fmla="*/ 780476 w 1548050"/>
                  <a:gd name="connsiteY6" fmla="*/ 8600 h 1193289"/>
                  <a:gd name="connsiteX7" fmla="*/ 748040 w 1548050"/>
                  <a:gd name="connsiteY7" fmla="*/ 17385 h 1193289"/>
                  <a:gd name="connsiteX8" fmla="*/ 655484 w 1548050"/>
                  <a:gd name="connsiteY8" fmla="*/ 12548 h 1193289"/>
                  <a:gd name="connsiteX9" fmla="*/ 617070 w 1548050"/>
                  <a:gd name="connsiteY9" fmla="*/ 0 h 1193289"/>
                  <a:gd name="connsiteX10" fmla="*/ 480416 w 1548050"/>
                  <a:gd name="connsiteY10" fmla="*/ 59514 h 1193289"/>
                  <a:gd name="connsiteX11" fmla="*/ 436464 w 1548050"/>
                  <a:gd name="connsiteY11" fmla="*/ 43001 h 1193289"/>
                  <a:gd name="connsiteX12" fmla="*/ 0 w 1548050"/>
                  <a:gd name="connsiteY12" fmla="*/ 582669 h 1193289"/>
                  <a:gd name="connsiteX13" fmla="*/ 0 w 1548050"/>
                  <a:gd name="connsiteY13" fmla="*/ 610620 h 1193289"/>
                  <a:gd name="connsiteX14" fmla="*/ 436464 w 1548050"/>
                  <a:gd name="connsiteY14" fmla="*/ 1150288 h 1193289"/>
                  <a:gd name="connsiteX15" fmla="*/ 480416 w 1548050"/>
                  <a:gd name="connsiteY15" fmla="*/ 1133775 h 1193289"/>
                  <a:gd name="connsiteX16" fmla="*/ 617070 w 1548050"/>
                  <a:gd name="connsiteY16" fmla="*/ 1193289 h 1193289"/>
                  <a:gd name="connsiteX17" fmla="*/ 653458 w 1548050"/>
                  <a:gd name="connsiteY17" fmla="*/ 1182049 h 1193289"/>
                  <a:gd name="connsiteX18" fmla="*/ 743559 w 1548050"/>
                  <a:gd name="connsiteY18" fmla="*/ 1177951 h 1193289"/>
                  <a:gd name="connsiteX19" fmla="*/ 767575 w 1548050"/>
                  <a:gd name="connsiteY19" fmla="*/ 1184689 h 1193289"/>
                  <a:gd name="connsiteX20" fmla="*/ 800011 w 1548050"/>
                  <a:gd name="connsiteY20" fmla="*/ 1175904 h 1193289"/>
                  <a:gd name="connsiteX21" fmla="*/ 892568 w 1548050"/>
                  <a:gd name="connsiteY21" fmla="*/ 1180742 h 1193289"/>
                  <a:gd name="connsiteX22" fmla="*/ 930981 w 1548050"/>
                  <a:gd name="connsiteY22" fmla="*/ 1193289 h 1193289"/>
                  <a:gd name="connsiteX23" fmla="*/ 1067635 w 1548050"/>
                  <a:gd name="connsiteY23" fmla="*/ 1133775 h 1193289"/>
                  <a:gd name="connsiteX24" fmla="*/ 1111587 w 1548050"/>
                  <a:gd name="connsiteY24" fmla="*/ 1150288 h 1193289"/>
                  <a:gd name="connsiteX25" fmla="*/ 1548051 w 1548050"/>
                  <a:gd name="connsiteY25" fmla="*/ 610620 h 1193289"/>
                  <a:gd name="connsiteX26" fmla="*/ 1548051 w 1548050"/>
                  <a:gd name="connsiteY26" fmla="*/ 582669 h 11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48050" h="1193289">
                    <a:moveTo>
                      <a:pt x="1548051" y="582669"/>
                    </a:moveTo>
                    <a:cubicBezTo>
                      <a:pt x="1548051" y="284618"/>
                      <a:pt x="1210146" y="43001"/>
                      <a:pt x="1111587" y="43001"/>
                    </a:cubicBezTo>
                    <a:cubicBezTo>
                      <a:pt x="1096420" y="43001"/>
                      <a:pt x="1081696" y="48742"/>
                      <a:pt x="1067635" y="59514"/>
                    </a:cubicBezTo>
                    <a:cubicBezTo>
                      <a:pt x="1011011" y="21479"/>
                      <a:pt x="960359" y="0"/>
                      <a:pt x="930981" y="0"/>
                    </a:cubicBezTo>
                    <a:cubicBezTo>
                      <a:pt x="918510" y="0"/>
                      <a:pt x="906341" y="3874"/>
                      <a:pt x="894593" y="11241"/>
                    </a:cubicBezTo>
                    <a:cubicBezTo>
                      <a:pt x="867330" y="28338"/>
                      <a:pt x="832692" y="30841"/>
                      <a:pt x="804492" y="15339"/>
                    </a:cubicBezTo>
                    <a:cubicBezTo>
                      <a:pt x="796455" y="10922"/>
                      <a:pt x="788427" y="8600"/>
                      <a:pt x="780476" y="8600"/>
                    </a:cubicBezTo>
                    <a:cubicBezTo>
                      <a:pt x="769794" y="8600"/>
                      <a:pt x="758923" y="11623"/>
                      <a:pt x="748040" y="17385"/>
                    </a:cubicBezTo>
                    <a:cubicBezTo>
                      <a:pt x="718850" y="32840"/>
                      <a:pt x="683000" y="30815"/>
                      <a:pt x="655484" y="12548"/>
                    </a:cubicBezTo>
                    <a:cubicBezTo>
                      <a:pt x="643112" y="4335"/>
                      <a:pt x="630259" y="0"/>
                      <a:pt x="617070" y="0"/>
                    </a:cubicBezTo>
                    <a:cubicBezTo>
                      <a:pt x="587692" y="0"/>
                      <a:pt x="537040" y="21479"/>
                      <a:pt x="480416" y="59514"/>
                    </a:cubicBezTo>
                    <a:cubicBezTo>
                      <a:pt x="466355" y="48742"/>
                      <a:pt x="451635" y="43001"/>
                      <a:pt x="436464" y="43001"/>
                    </a:cubicBezTo>
                    <a:cubicBezTo>
                      <a:pt x="337905" y="43001"/>
                      <a:pt x="0" y="284618"/>
                      <a:pt x="0" y="582669"/>
                    </a:cubicBezTo>
                    <a:lnTo>
                      <a:pt x="0" y="610620"/>
                    </a:lnTo>
                    <a:cubicBezTo>
                      <a:pt x="0" y="908672"/>
                      <a:pt x="337905" y="1150288"/>
                      <a:pt x="436464" y="1150288"/>
                    </a:cubicBezTo>
                    <a:cubicBezTo>
                      <a:pt x="451631" y="1150288"/>
                      <a:pt x="466355" y="1144547"/>
                      <a:pt x="480416" y="1133775"/>
                    </a:cubicBezTo>
                    <a:cubicBezTo>
                      <a:pt x="537040" y="1171810"/>
                      <a:pt x="587692" y="1193289"/>
                      <a:pt x="617070" y="1193289"/>
                    </a:cubicBezTo>
                    <a:cubicBezTo>
                      <a:pt x="629541" y="1193289"/>
                      <a:pt x="641710" y="1189415"/>
                      <a:pt x="653458" y="1182049"/>
                    </a:cubicBezTo>
                    <a:cubicBezTo>
                      <a:pt x="680721" y="1164951"/>
                      <a:pt x="715359" y="1162449"/>
                      <a:pt x="743559" y="1177951"/>
                    </a:cubicBezTo>
                    <a:cubicBezTo>
                      <a:pt x="751596" y="1182367"/>
                      <a:pt x="759624" y="1184689"/>
                      <a:pt x="767575" y="1184689"/>
                    </a:cubicBezTo>
                    <a:cubicBezTo>
                      <a:pt x="778257" y="1184689"/>
                      <a:pt x="789128" y="1181666"/>
                      <a:pt x="800011" y="1175904"/>
                    </a:cubicBezTo>
                    <a:cubicBezTo>
                      <a:pt x="829201" y="1160449"/>
                      <a:pt x="865051" y="1162475"/>
                      <a:pt x="892568" y="1180742"/>
                    </a:cubicBezTo>
                    <a:cubicBezTo>
                      <a:pt x="904939" y="1188955"/>
                      <a:pt x="917792" y="1193289"/>
                      <a:pt x="930981" y="1193289"/>
                    </a:cubicBezTo>
                    <a:cubicBezTo>
                      <a:pt x="960359" y="1193289"/>
                      <a:pt x="1011011" y="1171810"/>
                      <a:pt x="1067635" y="1133775"/>
                    </a:cubicBezTo>
                    <a:cubicBezTo>
                      <a:pt x="1081696" y="1144547"/>
                      <a:pt x="1096416" y="1150288"/>
                      <a:pt x="1111587" y="1150288"/>
                    </a:cubicBezTo>
                    <a:cubicBezTo>
                      <a:pt x="1210146" y="1150288"/>
                      <a:pt x="1548051" y="908672"/>
                      <a:pt x="1548051" y="610620"/>
                    </a:cubicBezTo>
                    <a:lnTo>
                      <a:pt x="1548051" y="582669"/>
                    </a:lnTo>
                    <a:close/>
                  </a:path>
                </a:pathLst>
              </a:custGeom>
              <a:solidFill>
                <a:schemeClr val="accent4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33" name="Picture 5" descr="A pumpkin">
                <a:extLst>
                  <a:ext uri="{FF2B5EF4-FFF2-40B4-BE49-F238E27FC236}">
                    <a16:creationId xmlns:a16="http://schemas.microsoft.com/office/drawing/2014/main" id="{207CC03F-E9DB-4C08-81B1-940B2FDC6D7F}"/>
                  </a:ext>
                </a:extLst>
              </p:cNvPr>
              <p:cNvGrpSpPr/>
              <p:nvPr/>
            </p:nvGrpSpPr>
            <p:grpSpPr>
              <a:xfrm>
                <a:off x="2059251" y="3525023"/>
                <a:ext cx="324684" cy="302953"/>
                <a:chOff x="2059251" y="3525023"/>
                <a:chExt cx="324684" cy="302953"/>
              </a:xfrm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91B7947E-9422-455D-B59D-D039E753F50B}"/>
                    </a:ext>
                  </a:extLst>
                </p:cNvPr>
                <p:cNvSpPr/>
                <p:nvPr/>
              </p:nvSpPr>
              <p:spPr>
                <a:xfrm>
                  <a:off x="2059251" y="3526061"/>
                  <a:ext cx="323093" cy="301916"/>
                </a:xfrm>
                <a:custGeom>
                  <a:avLst/>
                  <a:gdLst>
                    <a:gd name="connsiteX0" fmla="*/ 295801 w 323093"/>
                    <a:gd name="connsiteY0" fmla="*/ 93 h 301916"/>
                    <a:gd name="connsiteX1" fmla="*/ 140204 w 323093"/>
                    <a:gd name="connsiteY1" fmla="*/ 24686 h 301916"/>
                    <a:gd name="connsiteX2" fmla="*/ 18919 w 323093"/>
                    <a:gd name="connsiteY2" fmla="*/ 141138 h 301916"/>
                    <a:gd name="connsiteX3" fmla="*/ 1000 w 323093"/>
                    <a:gd name="connsiteY3" fmla="*/ 230727 h 301916"/>
                    <a:gd name="connsiteX4" fmla="*/ 68809 w 323093"/>
                    <a:gd name="connsiteY4" fmla="*/ 301916 h 301916"/>
                    <a:gd name="connsiteX5" fmla="*/ 154962 w 323093"/>
                    <a:gd name="connsiteY5" fmla="*/ 232434 h 301916"/>
                    <a:gd name="connsiteX6" fmla="*/ 251118 w 323093"/>
                    <a:gd name="connsiteY6" fmla="*/ 69240 h 301916"/>
                    <a:gd name="connsiteX7" fmla="*/ 308207 w 323093"/>
                    <a:gd name="connsiteY7" fmla="*/ 49119 h 301916"/>
                    <a:gd name="connsiteX8" fmla="*/ 323094 w 323093"/>
                    <a:gd name="connsiteY8" fmla="*/ 25116 h 301916"/>
                    <a:gd name="connsiteX9" fmla="*/ 295801 w 323093"/>
                    <a:gd name="connsiteY9" fmla="*/ 93 h 30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3093" h="301916">
                      <a:moveTo>
                        <a:pt x="295801" y="93"/>
                      </a:moveTo>
                      <a:lnTo>
                        <a:pt x="140204" y="24686"/>
                      </a:lnTo>
                      <a:cubicBezTo>
                        <a:pt x="79387" y="34297"/>
                        <a:pt x="30994" y="80764"/>
                        <a:pt x="18919" y="141138"/>
                      </a:cubicBezTo>
                      <a:lnTo>
                        <a:pt x="1000" y="230727"/>
                      </a:lnTo>
                      <a:cubicBezTo>
                        <a:pt x="-6065" y="266049"/>
                        <a:pt x="25115" y="301916"/>
                        <a:pt x="68809" y="301916"/>
                      </a:cubicBezTo>
                      <a:cubicBezTo>
                        <a:pt x="140402" y="301916"/>
                        <a:pt x="160836" y="267257"/>
                        <a:pt x="154962" y="232434"/>
                      </a:cubicBezTo>
                      <a:cubicBezTo>
                        <a:pt x="143072" y="161895"/>
                        <a:pt x="183649" y="93020"/>
                        <a:pt x="251118" y="69240"/>
                      </a:cubicBezTo>
                      <a:lnTo>
                        <a:pt x="308207" y="49119"/>
                      </a:lnTo>
                      <a:cubicBezTo>
                        <a:pt x="315783" y="46187"/>
                        <a:pt x="323094" y="35888"/>
                        <a:pt x="323094" y="25116"/>
                      </a:cubicBezTo>
                      <a:cubicBezTo>
                        <a:pt x="323094" y="9511"/>
                        <a:pt x="306538" y="-1115"/>
                        <a:pt x="295801" y="93"/>
                      </a:cubicBezTo>
                      <a:close/>
                    </a:path>
                  </a:pathLst>
                </a:custGeom>
                <a:solidFill>
                  <a:srgbClr val="5BAD13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39384F8D-3F97-4ECE-9B07-AEF190B61E93}"/>
                    </a:ext>
                  </a:extLst>
                </p:cNvPr>
                <p:cNvSpPr/>
                <p:nvPr/>
              </p:nvSpPr>
              <p:spPr>
                <a:xfrm>
                  <a:off x="2330683" y="3525023"/>
                  <a:ext cx="53252" cy="53252"/>
                </a:xfrm>
                <a:custGeom>
                  <a:avLst/>
                  <a:gdLst>
                    <a:gd name="connsiteX0" fmla="*/ 53253 w 53252"/>
                    <a:gd name="connsiteY0" fmla="*/ 26626 h 53252"/>
                    <a:gd name="connsiteX1" fmla="*/ 26627 w 53252"/>
                    <a:gd name="connsiteY1" fmla="*/ 53253 h 53252"/>
                    <a:gd name="connsiteX2" fmla="*/ 0 w 53252"/>
                    <a:gd name="connsiteY2" fmla="*/ 26626 h 53252"/>
                    <a:gd name="connsiteX3" fmla="*/ 26627 w 53252"/>
                    <a:gd name="connsiteY3" fmla="*/ 0 h 53252"/>
                    <a:gd name="connsiteX4" fmla="*/ 53253 w 53252"/>
                    <a:gd name="connsiteY4" fmla="*/ 26626 h 53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52" h="53252">
                      <a:moveTo>
                        <a:pt x="53253" y="26626"/>
                      </a:moveTo>
                      <a:cubicBezTo>
                        <a:pt x="53253" y="41332"/>
                        <a:pt x="41332" y="53253"/>
                        <a:pt x="26627" y="53253"/>
                      </a:cubicBezTo>
                      <a:cubicBezTo>
                        <a:pt x="11921" y="53253"/>
                        <a:pt x="0" y="41332"/>
                        <a:pt x="0" y="26626"/>
                      </a:cubicBezTo>
                      <a:cubicBezTo>
                        <a:pt x="0" y="11921"/>
                        <a:pt x="11921" y="0"/>
                        <a:pt x="26627" y="0"/>
                      </a:cubicBezTo>
                      <a:cubicBezTo>
                        <a:pt x="41332" y="0"/>
                        <a:pt x="53253" y="11921"/>
                        <a:pt x="53253" y="2662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7523818-AEB0-411D-A257-D1F81E097315}"/>
                  </a:ext>
                </a:extLst>
              </p:cNvPr>
              <p:cNvSpPr/>
              <p:nvPr/>
            </p:nvSpPr>
            <p:spPr>
              <a:xfrm>
                <a:off x="1818439" y="3543885"/>
                <a:ext cx="434319" cy="223408"/>
              </a:xfrm>
              <a:custGeom>
                <a:avLst/>
                <a:gdLst>
                  <a:gd name="connsiteX0" fmla="*/ 95092 w 434319"/>
                  <a:gd name="connsiteY0" fmla="*/ 223408 h 223408"/>
                  <a:gd name="connsiteX1" fmla="*/ 2264 w 434319"/>
                  <a:gd name="connsiteY1" fmla="*/ 199207 h 223408"/>
                  <a:gd name="connsiteX2" fmla="*/ 514 w 434319"/>
                  <a:gd name="connsiteY2" fmla="*/ 193385 h 223408"/>
                  <a:gd name="connsiteX3" fmla="*/ 6337 w 434319"/>
                  <a:gd name="connsiteY3" fmla="*/ 191634 h 223408"/>
                  <a:gd name="connsiteX4" fmla="*/ 148852 w 434319"/>
                  <a:gd name="connsiteY4" fmla="*/ 204354 h 223408"/>
                  <a:gd name="connsiteX5" fmla="*/ 197775 w 434319"/>
                  <a:gd name="connsiteY5" fmla="*/ 171308 h 223408"/>
                  <a:gd name="connsiteX6" fmla="*/ 164689 w 434319"/>
                  <a:gd name="connsiteY6" fmla="*/ 42252 h 223408"/>
                  <a:gd name="connsiteX7" fmla="*/ 187394 w 434319"/>
                  <a:gd name="connsiteY7" fmla="*/ 2316 h 223408"/>
                  <a:gd name="connsiteX8" fmla="*/ 248933 w 434319"/>
                  <a:gd name="connsiteY8" fmla="*/ 34344 h 223408"/>
                  <a:gd name="connsiteX9" fmla="*/ 248288 w 434319"/>
                  <a:gd name="connsiteY9" fmla="*/ 109639 h 223408"/>
                  <a:gd name="connsiteX10" fmla="*/ 209905 w 434319"/>
                  <a:gd name="connsiteY10" fmla="*/ 171166 h 223408"/>
                  <a:gd name="connsiteX11" fmla="*/ 427523 w 434319"/>
                  <a:gd name="connsiteY11" fmla="*/ 153221 h 223408"/>
                  <a:gd name="connsiteX12" fmla="*/ 433521 w 434319"/>
                  <a:gd name="connsiteY12" fmla="*/ 154232 h 223408"/>
                  <a:gd name="connsiteX13" fmla="*/ 432515 w 434319"/>
                  <a:gd name="connsiteY13" fmla="*/ 160230 h 223408"/>
                  <a:gd name="connsiteX14" fmla="*/ 203890 w 434319"/>
                  <a:gd name="connsiteY14" fmla="*/ 177315 h 223408"/>
                  <a:gd name="connsiteX15" fmla="*/ 152167 w 434319"/>
                  <a:gd name="connsiteY15" fmla="*/ 212297 h 223408"/>
                  <a:gd name="connsiteX16" fmla="*/ 95092 w 434319"/>
                  <a:gd name="connsiteY16" fmla="*/ 223408 h 223408"/>
                  <a:gd name="connsiteX17" fmla="*/ 198510 w 434319"/>
                  <a:gd name="connsiteY17" fmla="*/ 8599 h 223408"/>
                  <a:gd name="connsiteX18" fmla="*/ 191023 w 434319"/>
                  <a:gd name="connsiteY18" fmla="*/ 10108 h 223408"/>
                  <a:gd name="connsiteX19" fmla="*/ 173148 w 434319"/>
                  <a:gd name="connsiteY19" fmla="*/ 43804 h 223408"/>
                  <a:gd name="connsiteX20" fmla="*/ 203799 w 434319"/>
                  <a:gd name="connsiteY20" fmla="*/ 165146 h 223408"/>
                  <a:gd name="connsiteX21" fmla="*/ 240209 w 434319"/>
                  <a:gd name="connsiteY21" fmla="*/ 106681 h 223408"/>
                  <a:gd name="connsiteX22" fmla="*/ 241292 w 434319"/>
                  <a:gd name="connsiteY22" fmla="*/ 38283 h 223408"/>
                  <a:gd name="connsiteX23" fmla="*/ 198510 w 434319"/>
                  <a:gd name="connsiteY23" fmla="*/ 8599 h 22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4319" h="223408">
                    <a:moveTo>
                      <a:pt x="95092" y="223408"/>
                    </a:moveTo>
                    <a:cubicBezTo>
                      <a:pt x="51750" y="223408"/>
                      <a:pt x="15333" y="206233"/>
                      <a:pt x="2264" y="199207"/>
                    </a:cubicBezTo>
                    <a:cubicBezTo>
                      <a:pt x="175" y="198080"/>
                      <a:pt x="-612" y="195474"/>
                      <a:pt x="514" y="193385"/>
                    </a:cubicBezTo>
                    <a:cubicBezTo>
                      <a:pt x="1641" y="191295"/>
                      <a:pt x="4255" y="190512"/>
                      <a:pt x="6337" y="191634"/>
                    </a:cubicBezTo>
                    <a:cubicBezTo>
                      <a:pt x="24049" y="201163"/>
                      <a:pt x="86685" y="230237"/>
                      <a:pt x="148852" y="204354"/>
                    </a:cubicBezTo>
                    <a:cubicBezTo>
                      <a:pt x="166405" y="197048"/>
                      <a:pt x="183167" y="185541"/>
                      <a:pt x="197775" y="171308"/>
                    </a:cubicBezTo>
                    <a:cubicBezTo>
                      <a:pt x="166573" y="137938"/>
                      <a:pt x="157469" y="81400"/>
                      <a:pt x="164689" y="42252"/>
                    </a:cubicBezTo>
                    <a:cubicBezTo>
                      <a:pt x="168517" y="21534"/>
                      <a:pt x="176579" y="7352"/>
                      <a:pt x="187394" y="2316"/>
                    </a:cubicBezTo>
                    <a:cubicBezTo>
                      <a:pt x="206930" y="-6770"/>
                      <a:pt x="237564" y="12327"/>
                      <a:pt x="248933" y="34344"/>
                    </a:cubicBezTo>
                    <a:cubicBezTo>
                      <a:pt x="259069" y="53983"/>
                      <a:pt x="258841" y="80725"/>
                      <a:pt x="248288" y="109639"/>
                    </a:cubicBezTo>
                    <a:cubicBezTo>
                      <a:pt x="240114" y="132043"/>
                      <a:pt x="226607" y="153312"/>
                      <a:pt x="209905" y="171166"/>
                    </a:cubicBezTo>
                    <a:cubicBezTo>
                      <a:pt x="263201" y="219151"/>
                      <a:pt x="361120" y="200488"/>
                      <a:pt x="427523" y="153221"/>
                    </a:cubicBezTo>
                    <a:cubicBezTo>
                      <a:pt x="429458" y="151845"/>
                      <a:pt x="432141" y="152301"/>
                      <a:pt x="433521" y="154232"/>
                    </a:cubicBezTo>
                    <a:cubicBezTo>
                      <a:pt x="434897" y="156167"/>
                      <a:pt x="434450" y="158854"/>
                      <a:pt x="432515" y="160230"/>
                    </a:cubicBezTo>
                    <a:cubicBezTo>
                      <a:pt x="352313" y="217311"/>
                      <a:pt x="255612" y="224088"/>
                      <a:pt x="203890" y="177315"/>
                    </a:cubicBezTo>
                    <a:cubicBezTo>
                      <a:pt x="188469" y="192378"/>
                      <a:pt x="170735" y="204565"/>
                      <a:pt x="152167" y="212297"/>
                    </a:cubicBezTo>
                    <a:cubicBezTo>
                      <a:pt x="132726" y="220377"/>
                      <a:pt x="113298" y="223408"/>
                      <a:pt x="95092" y="223408"/>
                    </a:cubicBezTo>
                    <a:close/>
                    <a:moveTo>
                      <a:pt x="198510" y="8599"/>
                    </a:moveTo>
                    <a:cubicBezTo>
                      <a:pt x="195767" y="8599"/>
                      <a:pt x="193229" y="9080"/>
                      <a:pt x="191023" y="10108"/>
                    </a:cubicBezTo>
                    <a:cubicBezTo>
                      <a:pt x="182918" y="13879"/>
                      <a:pt x="176407" y="26161"/>
                      <a:pt x="173148" y="43804"/>
                    </a:cubicBezTo>
                    <a:cubicBezTo>
                      <a:pt x="166341" y="80712"/>
                      <a:pt x="174747" y="133840"/>
                      <a:pt x="203799" y="165146"/>
                    </a:cubicBezTo>
                    <a:cubicBezTo>
                      <a:pt x="219632" y="148177"/>
                      <a:pt x="232438" y="127975"/>
                      <a:pt x="240209" y="106681"/>
                    </a:cubicBezTo>
                    <a:cubicBezTo>
                      <a:pt x="249931" y="80054"/>
                      <a:pt x="250314" y="55763"/>
                      <a:pt x="241292" y="38283"/>
                    </a:cubicBezTo>
                    <a:cubicBezTo>
                      <a:pt x="232705" y="21658"/>
                      <a:pt x="212804" y="8599"/>
                      <a:pt x="198510" y="8599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25F0C9C-3B96-4067-B595-664AA6E5A248}"/>
                  </a:ext>
                </a:extLst>
              </p:cNvPr>
              <p:cNvSpPr/>
              <p:nvPr/>
            </p:nvSpPr>
            <p:spPr>
              <a:xfrm>
                <a:off x="2235556" y="3383047"/>
                <a:ext cx="344017" cy="287385"/>
              </a:xfrm>
              <a:custGeom>
                <a:avLst/>
                <a:gdLst>
                  <a:gd name="connsiteX0" fmla="*/ 69188 w 344017"/>
                  <a:gd name="connsiteY0" fmla="*/ 287385 h 287385"/>
                  <a:gd name="connsiteX1" fmla="*/ 2983 w 344017"/>
                  <a:gd name="connsiteY1" fmla="*/ 277392 h 287385"/>
                  <a:gd name="connsiteX2" fmla="*/ 206 w 344017"/>
                  <a:gd name="connsiteY2" fmla="*/ 271982 h 287385"/>
                  <a:gd name="connsiteX3" fmla="*/ 5619 w 344017"/>
                  <a:gd name="connsiteY3" fmla="*/ 269204 h 287385"/>
                  <a:gd name="connsiteX4" fmla="*/ 224088 w 344017"/>
                  <a:gd name="connsiteY4" fmla="*/ 198231 h 287385"/>
                  <a:gd name="connsiteX5" fmla="*/ 233561 w 344017"/>
                  <a:gd name="connsiteY5" fmla="*/ 174184 h 287385"/>
                  <a:gd name="connsiteX6" fmla="*/ 121173 w 344017"/>
                  <a:gd name="connsiteY6" fmla="*/ 116653 h 287385"/>
                  <a:gd name="connsiteX7" fmla="*/ 97823 w 344017"/>
                  <a:gd name="connsiteY7" fmla="*/ 58377 h 287385"/>
                  <a:gd name="connsiteX8" fmla="*/ 109003 w 344017"/>
                  <a:gd name="connsiteY8" fmla="*/ 7730 h 287385"/>
                  <a:gd name="connsiteX9" fmla="*/ 213811 w 344017"/>
                  <a:gd name="connsiteY9" fmla="*/ 38119 h 287385"/>
                  <a:gd name="connsiteX10" fmla="*/ 244316 w 344017"/>
                  <a:gd name="connsiteY10" fmla="*/ 166655 h 287385"/>
                  <a:gd name="connsiteX11" fmla="*/ 250633 w 344017"/>
                  <a:gd name="connsiteY11" fmla="*/ 167115 h 287385"/>
                  <a:gd name="connsiteX12" fmla="*/ 338855 w 344017"/>
                  <a:gd name="connsiteY12" fmla="*/ 161589 h 287385"/>
                  <a:gd name="connsiteX13" fmla="*/ 343929 w 344017"/>
                  <a:gd name="connsiteY13" fmla="*/ 164939 h 287385"/>
                  <a:gd name="connsiteX14" fmla="*/ 340579 w 344017"/>
                  <a:gd name="connsiteY14" fmla="*/ 170013 h 287385"/>
                  <a:gd name="connsiteX15" fmla="*/ 242222 w 344017"/>
                  <a:gd name="connsiteY15" fmla="*/ 175091 h 287385"/>
                  <a:gd name="connsiteX16" fmla="*/ 231738 w 344017"/>
                  <a:gd name="connsiteY16" fmla="*/ 202169 h 287385"/>
                  <a:gd name="connsiteX17" fmla="*/ 69188 w 344017"/>
                  <a:gd name="connsiteY17" fmla="*/ 287385 h 287385"/>
                  <a:gd name="connsiteX18" fmla="*/ 134056 w 344017"/>
                  <a:gd name="connsiteY18" fmla="*/ 8216 h 287385"/>
                  <a:gd name="connsiteX19" fmla="*/ 114607 w 344017"/>
                  <a:gd name="connsiteY19" fmla="*/ 14253 h 287385"/>
                  <a:gd name="connsiteX20" fmla="*/ 128238 w 344017"/>
                  <a:gd name="connsiteY20" fmla="*/ 111737 h 287385"/>
                  <a:gd name="connsiteX21" fmla="*/ 235737 w 344017"/>
                  <a:gd name="connsiteY21" fmla="*/ 165799 h 287385"/>
                  <a:gd name="connsiteX22" fmla="*/ 207606 w 344017"/>
                  <a:gd name="connsiteY22" fmla="*/ 44062 h 287385"/>
                  <a:gd name="connsiteX23" fmla="*/ 134056 w 344017"/>
                  <a:gd name="connsiteY23" fmla="*/ 8216 h 28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4017" h="287385">
                    <a:moveTo>
                      <a:pt x="69188" y="287385"/>
                    </a:moveTo>
                    <a:cubicBezTo>
                      <a:pt x="46170" y="287385"/>
                      <a:pt x="23508" y="283993"/>
                      <a:pt x="2983" y="277392"/>
                    </a:cubicBezTo>
                    <a:cubicBezTo>
                      <a:pt x="726" y="276665"/>
                      <a:pt x="-517" y="274244"/>
                      <a:pt x="206" y="271982"/>
                    </a:cubicBezTo>
                    <a:cubicBezTo>
                      <a:pt x="937" y="269725"/>
                      <a:pt x="3340" y="268482"/>
                      <a:pt x="5619" y="269204"/>
                    </a:cubicBezTo>
                    <a:cubicBezTo>
                      <a:pt x="102007" y="300221"/>
                      <a:pt x="194090" y="256515"/>
                      <a:pt x="224088" y="198231"/>
                    </a:cubicBezTo>
                    <a:cubicBezTo>
                      <a:pt x="227877" y="190869"/>
                      <a:pt x="231067" y="182767"/>
                      <a:pt x="233561" y="174184"/>
                    </a:cubicBezTo>
                    <a:cubicBezTo>
                      <a:pt x="191515" y="169140"/>
                      <a:pt x="147184" y="154060"/>
                      <a:pt x="121173" y="116653"/>
                    </a:cubicBezTo>
                    <a:cubicBezTo>
                      <a:pt x="109808" y="100308"/>
                      <a:pt x="101078" y="78519"/>
                      <a:pt x="97823" y="58377"/>
                    </a:cubicBezTo>
                    <a:cubicBezTo>
                      <a:pt x="94065" y="35122"/>
                      <a:pt x="98038" y="17134"/>
                      <a:pt x="109003" y="7730"/>
                    </a:cubicBezTo>
                    <a:cubicBezTo>
                      <a:pt x="128212" y="-8731"/>
                      <a:pt x="178175" y="962"/>
                      <a:pt x="213811" y="38119"/>
                    </a:cubicBezTo>
                    <a:cubicBezTo>
                      <a:pt x="247059" y="72795"/>
                      <a:pt x="253725" y="123997"/>
                      <a:pt x="244316" y="166655"/>
                    </a:cubicBezTo>
                    <a:cubicBezTo>
                      <a:pt x="246397" y="166831"/>
                      <a:pt x="248509" y="166981"/>
                      <a:pt x="250633" y="167115"/>
                    </a:cubicBezTo>
                    <a:cubicBezTo>
                      <a:pt x="296872" y="170035"/>
                      <a:pt x="337160" y="161933"/>
                      <a:pt x="338855" y="161589"/>
                    </a:cubicBezTo>
                    <a:cubicBezTo>
                      <a:pt x="341159" y="161095"/>
                      <a:pt x="343452" y="162612"/>
                      <a:pt x="343929" y="164939"/>
                    </a:cubicBezTo>
                    <a:cubicBezTo>
                      <a:pt x="344406" y="167265"/>
                      <a:pt x="342905" y="169536"/>
                      <a:pt x="340579" y="170013"/>
                    </a:cubicBezTo>
                    <a:cubicBezTo>
                      <a:pt x="337126" y="170723"/>
                      <a:pt x="292336" y="179564"/>
                      <a:pt x="242222" y="175091"/>
                    </a:cubicBezTo>
                    <a:cubicBezTo>
                      <a:pt x="239526" y="184784"/>
                      <a:pt x="235987" y="193922"/>
                      <a:pt x="231738" y="202169"/>
                    </a:cubicBezTo>
                    <a:cubicBezTo>
                      <a:pt x="201766" y="260376"/>
                      <a:pt x="134103" y="287385"/>
                      <a:pt x="69188" y="287385"/>
                    </a:cubicBezTo>
                    <a:close/>
                    <a:moveTo>
                      <a:pt x="134056" y="8216"/>
                    </a:moveTo>
                    <a:cubicBezTo>
                      <a:pt x="126243" y="8216"/>
                      <a:pt x="119474" y="10074"/>
                      <a:pt x="114607" y="14253"/>
                    </a:cubicBezTo>
                    <a:cubicBezTo>
                      <a:pt x="95811" y="30366"/>
                      <a:pt x="106694" y="80759"/>
                      <a:pt x="128238" y="111737"/>
                    </a:cubicBezTo>
                    <a:cubicBezTo>
                      <a:pt x="149218" y="141916"/>
                      <a:pt x="185340" y="160067"/>
                      <a:pt x="235737" y="165799"/>
                    </a:cubicBezTo>
                    <a:cubicBezTo>
                      <a:pt x="244987" y="125451"/>
                      <a:pt x="239001" y="76803"/>
                      <a:pt x="207606" y="44062"/>
                    </a:cubicBezTo>
                    <a:cubicBezTo>
                      <a:pt x="188289" y="23933"/>
                      <a:pt x="156765" y="8216"/>
                      <a:pt x="134056" y="8216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36" name="Picture 5" descr="A pumpkin">
                <a:extLst>
                  <a:ext uri="{FF2B5EF4-FFF2-40B4-BE49-F238E27FC236}">
                    <a16:creationId xmlns:a16="http://schemas.microsoft.com/office/drawing/2014/main" id="{E09EB2A0-CC5C-4A43-9849-BA3C29D55631}"/>
                  </a:ext>
                </a:extLst>
              </p:cNvPr>
              <p:cNvGrpSpPr/>
              <p:nvPr/>
            </p:nvGrpSpPr>
            <p:grpSpPr>
              <a:xfrm>
                <a:off x="1553572" y="3773755"/>
                <a:ext cx="918583" cy="1045754"/>
                <a:chOff x="1553572" y="3773755"/>
                <a:chExt cx="918583" cy="1045754"/>
              </a:xfrm>
              <a:solidFill>
                <a:srgbClr val="FFFFFF"/>
              </a:solidFill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23A0768-6D0F-4B48-8799-861880BD09F2}"/>
                    </a:ext>
                  </a:extLst>
                </p:cNvPr>
                <p:cNvSpPr/>
                <p:nvPr/>
              </p:nvSpPr>
              <p:spPr>
                <a:xfrm>
                  <a:off x="1553572" y="3773755"/>
                  <a:ext cx="645851" cy="1045754"/>
                </a:xfrm>
                <a:custGeom>
                  <a:avLst/>
                  <a:gdLst>
                    <a:gd name="connsiteX0" fmla="*/ 453306 w 645851"/>
                    <a:gd name="connsiteY0" fmla="*/ 704563 h 1045754"/>
                    <a:gd name="connsiteX1" fmla="*/ 464925 w 645851"/>
                    <a:gd name="connsiteY1" fmla="*/ 589714 h 1045754"/>
                    <a:gd name="connsiteX2" fmla="*/ 487716 w 645851"/>
                    <a:gd name="connsiteY2" fmla="*/ 404043 h 1045754"/>
                    <a:gd name="connsiteX3" fmla="*/ 484366 w 645851"/>
                    <a:gd name="connsiteY3" fmla="*/ 309917 h 1045754"/>
                    <a:gd name="connsiteX4" fmla="*/ 520513 w 645851"/>
                    <a:gd name="connsiteY4" fmla="*/ 116888 h 1045754"/>
                    <a:gd name="connsiteX5" fmla="*/ 574316 w 645851"/>
                    <a:gd name="connsiteY5" fmla="*/ 94484 h 1045754"/>
                    <a:gd name="connsiteX6" fmla="*/ 577950 w 645851"/>
                    <a:gd name="connsiteY6" fmla="*/ 89612 h 1045754"/>
                    <a:gd name="connsiteX7" fmla="*/ 573078 w 645851"/>
                    <a:gd name="connsiteY7" fmla="*/ 85974 h 1045754"/>
                    <a:gd name="connsiteX8" fmla="*/ 456045 w 645851"/>
                    <a:gd name="connsiteY8" fmla="*/ 69655 h 1045754"/>
                    <a:gd name="connsiteX9" fmla="*/ 411264 w 645851"/>
                    <a:gd name="connsiteY9" fmla="*/ 46155 h 1045754"/>
                    <a:gd name="connsiteX10" fmla="*/ 377869 w 645851"/>
                    <a:gd name="connsiteY10" fmla="*/ 26202 h 1045754"/>
                    <a:gd name="connsiteX11" fmla="*/ 158248 w 645851"/>
                    <a:gd name="connsiteY11" fmla="*/ 31023 h 1045754"/>
                    <a:gd name="connsiteX12" fmla="*/ 125244 w 645851"/>
                    <a:gd name="connsiteY12" fmla="*/ 127311 h 1045754"/>
                    <a:gd name="connsiteX13" fmla="*/ 109501 w 645851"/>
                    <a:gd name="connsiteY13" fmla="*/ 248335 h 1045754"/>
                    <a:gd name="connsiteX14" fmla="*/ 47442 w 645851"/>
                    <a:gd name="connsiteY14" fmla="*/ 397455 h 1045754"/>
                    <a:gd name="connsiteX15" fmla="*/ 1942 w 645851"/>
                    <a:gd name="connsiteY15" fmla="*/ 519682 h 1045754"/>
                    <a:gd name="connsiteX16" fmla="*/ 75530 w 645851"/>
                    <a:gd name="connsiteY16" fmla="*/ 797347 h 1045754"/>
                    <a:gd name="connsiteX17" fmla="*/ 251638 w 645851"/>
                    <a:gd name="connsiteY17" fmla="*/ 1005138 h 1045754"/>
                    <a:gd name="connsiteX18" fmla="*/ 258660 w 645851"/>
                    <a:gd name="connsiteY18" fmla="*/ 1000180 h 1045754"/>
                    <a:gd name="connsiteX19" fmla="*/ 254218 w 645851"/>
                    <a:gd name="connsiteY19" fmla="*/ 996159 h 1045754"/>
                    <a:gd name="connsiteX20" fmla="*/ 83073 w 645851"/>
                    <a:gd name="connsiteY20" fmla="*/ 793223 h 1045754"/>
                    <a:gd name="connsiteX21" fmla="*/ 10490 w 645851"/>
                    <a:gd name="connsiteY21" fmla="*/ 520602 h 1045754"/>
                    <a:gd name="connsiteX22" fmla="*/ 54773 w 645851"/>
                    <a:gd name="connsiteY22" fmla="*/ 401953 h 1045754"/>
                    <a:gd name="connsiteX23" fmla="*/ 117882 w 645851"/>
                    <a:gd name="connsiteY23" fmla="*/ 250261 h 1045754"/>
                    <a:gd name="connsiteX24" fmla="*/ 133831 w 645851"/>
                    <a:gd name="connsiteY24" fmla="*/ 127802 h 1045754"/>
                    <a:gd name="connsiteX25" fmla="*/ 163713 w 645851"/>
                    <a:gd name="connsiteY25" fmla="*/ 37662 h 1045754"/>
                    <a:gd name="connsiteX26" fmla="*/ 374003 w 645851"/>
                    <a:gd name="connsiteY26" fmla="*/ 33887 h 1045754"/>
                    <a:gd name="connsiteX27" fmla="*/ 406559 w 645851"/>
                    <a:gd name="connsiteY27" fmla="*/ 53358 h 1045754"/>
                    <a:gd name="connsiteX28" fmla="*/ 417654 w 645851"/>
                    <a:gd name="connsiteY28" fmla="*/ 60517 h 1045754"/>
                    <a:gd name="connsiteX29" fmla="*/ 417619 w 645851"/>
                    <a:gd name="connsiteY29" fmla="*/ 60595 h 1045754"/>
                    <a:gd name="connsiteX30" fmla="*/ 308649 w 645851"/>
                    <a:gd name="connsiteY30" fmla="*/ 74067 h 1045754"/>
                    <a:gd name="connsiteX31" fmla="*/ 290838 w 645851"/>
                    <a:gd name="connsiteY31" fmla="*/ 217374 h 1045754"/>
                    <a:gd name="connsiteX32" fmla="*/ 302840 w 645851"/>
                    <a:gd name="connsiteY32" fmla="*/ 382525 h 1045754"/>
                    <a:gd name="connsiteX33" fmla="*/ 269006 w 645851"/>
                    <a:gd name="connsiteY33" fmla="*/ 587736 h 1045754"/>
                    <a:gd name="connsiteX34" fmla="*/ 251294 w 645851"/>
                    <a:gd name="connsiteY34" fmla="*/ 727104 h 1045754"/>
                    <a:gd name="connsiteX35" fmla="*/ 492033 w 645851"/>
                    <a:gd name="connsiteY35" fmla="*/ 1034930 h 1045754"/>
                    <a:gd name="connsiteX36" fmla="*/ 521605 w 645851"/>
                    <a:gd name="connsiteY36" fmla="*/ 1044386 h 1045754"/>
                    <a:gd name="connsiteX37" fmla="*/ 524572 w 645851"/>
                    <a:gd name="connsiteY37" fmla="*/ 1045572 h 1045754"/>
                    <a:gd name="connsiteX38" fmla="*/ 259808 w 645851"/>
                    <a:gd name="connsiteY38" fmla="*/ 725891 h 1045754"/>
                    <a:gd name="connsiteX39" fmla="*/ 277220 w 645851"/>
                    <a:gd name="connsiteY39" fmla="*/ 590291 h 1045754"/>
                    <a:gd name="connsiteX40" fmla="*/ 311440 w 645851"/>
                    <a:gd name="connsiteY40" fmla="*/ 382615 h 1045754"/>
                    <a:gd name="connsiteX41" fmla="*/ 299365 w 645851"/>
                    <a:gd name="connsiteY41" fmla="*/ 216277 h 1045754"/>
                    <a:gd name="connsiteX42" fmla="*/ 314231 w 645851"/>
                    <a:gd name="connsiteY42" fmla="*/ 80603 h 1045754"/>
                    <a:gd name="connsiteX43" fmla="*/ 453095 w 645851"/>
                    <a:gd name="connsiteY43" fmla="*/ 79399 h 1045754"/>
                    <a:gd name="connsiteX44" fmla="*/ 537714 w 645851"/>
                    <a:gd name="connsiteY44" fmla="*/ 96135 h 1045754"/>
                    <a:gd name="connsiteX45" fmla="*/ 537731 w 645851"/>
                    <a:gd name="connsiteY45" fmla="*/ 96213 h 1045754"/>
                    <a:gd name="connsiteX46" fmla="*/ 515052 w 645851"/>
                    <a:gd name="connsiteY46" fmla="*/ 110240 h 1045754"/>
                    <a:gd name="connsiteX47" fmla="*/ 475770 w 645851"/>
                    <a:gd name="connsiteY47" fmla="*/ 310373 h 1045754"/>
                    <a:gd name="connsiteX48" fmla="*/ 479107 w 645851"/>
                    <a:gd name="connsiteY48" fmla="*/ 404082 h 1045754"/>
                    <a:gd name="connsiteX49" fmla="*/ 456596 w 645851"/>
                    <a:gd name="connsiteY49" fmla="*/ 587530 h 1045754"/>
                    <a:gd name="connsiteX50" fmla="*/ 444736 w 645851"/>
                    <a:gd name="connsiteY50" fmla="*/ 705435 h 1045754"/>
                    <a:gd name="connsiteX51" fmla="*/ 630064 w 645851"/>
                    <a:gd name="connsiteY51" fmla="*/ 1032672 h 1045754"/>
                    <a:gd name="connsiteX52" fmla="*/ 645768 w 645851"/>
                    <a:gd name="connsiteY52" fmla="*/ 1035630 h 1045754"/>
                    <a:gd name="connsiteX53" fmla="*/ 645806 w 645851"/>
                    <a:gd name="connsiteY53" fmla="*/ 1035557 h 1045754"/>
                    <a:gd name="connsiteX54" fmla="*/ 453306 w 645851"/>
                    <a:gd name="connsiteY54" fmla="*/ 704563 h 1045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645851" h="1045754">
                      <a:moveTo>
                        <a:pt x="453306" y="704563"/>
                      </a:moveTo>
                      <a:cubicBezTo>
                        <a:pt x="448120" y="653765"/>
                        <a:pt x="455534" y="625500"/>
                        <a:pt x="464925" y="589714"/>
                      </a:cubicBezTo>
                      <a:cubicBezTo>
                        <a:pt x="475267" y="550321"/>
                        <a:pt x="488129" y="501291"/>
                        <a:pt x="487716" y="404043"/>
                      </a:cubicBezTo>
                      <a:cubicBezTo>
                        <a:pt x="487574" y="370579"/>
                        <a:pt x="485944" y="339743"/>
                        <a:pt x="484366" y="309917"/>
                      </a:cubicBezTo>
                      <a:cubicBezTo>
                        <a:pt x="479559" y="218991"/>
                        <a:pt x="476088" y="153297"/>
                        <a:pt x="520513" y="116888"/>
                      </a:cubicBezTo>
                      <a:cubicBezTo>
                        <a:pt x="534876" y="105118"/>
                        <a:pt x="552975" y="97580"/>
                        <a:pt x="574316" y="94484"/>
                      </a:cubicBezTo>
                      <a:cubicBezTo>
                        <a:pt x="576669" y="94140"/>
                        <a:pt x="578298" y="91960"/>
                        <a:pt x="577950" y="89612"/>
                      </a:cubicBezTo>
                      <a:cubicBezTo>
                        <a:pt x="577610" y="87260"/>
                        <a:pt x="575452" y="85811"/>
                        <a:pt x="573078" y="85974"/>
                      </a:cubicBezTo>
                      <a:cubicBezTo>
                        <a:pt x="531775" y="88825"/>
                        <a:pt x="496789" y="85905"/>
                        <a:pt x="456045" y="69655"/>
                      </a:cubicBezTo>
                      <a:cubicBezTo>
                        <a:pt x="438062" y="62173"/>
                        <a:pt x="424895" y="55052"/>
                        <a:pt x="411264" y="46155"/>
                      </a:cubicBezTo>
                      <a:cubicBezTo>
                        <a:pt x="400892" y="39387"/>
                        <a:pt x="390171" y="32386"/>
                        <a:pt x="377869" y="26202"/>
                      </a:cubicBezTo>
                      <a:cubicBezTo>
                        <a:pt x="314055" y="-5890"/>
                        <a:pt x="211952" y="-13166"/>
                        <a:pt x="158248" y="31023"/>
                      </a:cubicBezTo>
                      <a:cubicBezTo>
                        <a:pt x="129334" y="54815"/>
                        <a:pt x="127704" y="83656"/>
                        <a:pt x="125244" y="127311"/>
                      </a:cubicBezTo>
                      <a:cubicBezTo>
                        <a:pt x="123503" y="158251"/>
                        <a:pt x="121331" y="196754"/>
                        <a:pt x="109501" y="248335"/>
                      </a:cubicBezTo>
                      <a:cubicBezTo>
                        <a:pt x="91939" y="324899"/>
                        <a:pt x="68297" y="363445"/>
                        <a:pt x="47442" y="397455"/>
                      </a:cubicBezTo>
                      <a:cubicBezTo>
                        <a:pt x="26384" y="431787"/>
                        <a:pt x="8198" y="461441"/>
                        <a:pt x="1942" y="519682"/>
                      </a:cubicBezTo>
                      <a:cubicBezTo>
                        <a:pt x="-10929" y="639424"/>
                        <a:pt x="43193" y="738284"/>
                        <a:pt x="75530" y="797347"/>
                      </a:cubicBezTo>
                      <a:cubicBezTo>
                        <a:pt x="122810" y="883724"/>
                        <a:pt x="191896" y="956469"/>
                        <a:pt x="251638" y="1005138"/>
                      </a:cubicBezTo>
                      <a:cubicBezTo>
                        <a:pt x="252047" y="1005099"/>
                        <a:pt x="258763" y="1000485"/>
                        <a:pt x="258660" y="1000180"/>
                      </a:cubicBezTo>
                      <a:cubicBezTo>
                        <a:pt x="257955" y="999488"/>
                        <a:pt x="256609" y="998129"/>
                        <a:pt x="254218" y="996159"/>
                      </a:cubicBezTo>
                      <a:cubicBezTo>
                        <a:pt x="195861" y="948135"/>
                        <a:pt x="129058" y="877230"/>
                        <a:pt x="83073" y="793223"/>
                      </a:cubicBezTo>
                      <a:cubicBezTo>
                        <a:pt x="51221" y="735042"/>
                        <a:pt x="-2092" y="637665"/>
                        <a:pt x="10490" y="520602"/>
                      </a:cubicBezTo>
                      <a:cubicBezTo>
                        <a:pt x="16545" y="464288"/>
                        <a:pt x="34262" y="435399"/>
                        <a:pt x="54773" y="401953"/>
                      </a:cubicBezTo>
                      <a:cubicBezTo>
                        <a:pt x="75973" y="367380"/>
                        <a:pt x="100011" y="328193"/>
                        <a:pt x="117882" y="250261"/>
                      </a:cubicBezTo>
                      <a:cubicBezTo>
                        <a:pt x="129875" y="197971"/>
                        <a:pt x="132068" y="159064"/>
                        <a:pt x="133831" y="127802"/>
                      </a:cubicBezTo>
                      <a:cubicBezTo>
                        <a:pt x="136248" y="84938"/>
                        <a:pt x="137706" y="59064"/>
                        <a:pt x="163713" y="37662"/>
                      </a:cubicBezTo>
                      <a:cubicBezTo>
                        <a:pt x="214734" y="-4329"/>
                        <a:pt x="312597" y="3007"/>
                        <a:pt x="374003" y="33887"/>
                      </a:cubicBezTo>
                      <a:cubicBezTo>
                        <a:pt x="385871" y="39855"/>
                        <a:pt x="395921" y="46413"/>
                        <a:pt x="406559" y="53358"/>
                      </a:cubicBezTo>
                      <a:cubicBezTo>
                        <a:pt x="410210" y="55740"/>
                        <a:pt x="413891" y="58139"/>
                        <a:pt x="417654" y="60517"/>
                      </a:cubicBezTo>
                      <a:cubicBezTo>
                        <a:pt x="417766" y="60591"/>
                        <a:pt x="417753" y="60625"/>
                        <a:pt x="417619" y="60595"/>
                      </a:cubicBezTo>
                      <a:cubicBezTo>
                        <a:pt x="368512" y="49715"/>
                        <a:pt x="331943" y="54145"/>
                        <a:pt x="308649" y="74067"/>
                      </a:cubicBezTo>
                      <a:cubicBezTo>
                        <a:pt x="275998" y="101984"/>
                        <a:pt x="281903" y="147888"/>
                        <a:pt x="290838" y="217374"/>
                      </a:cubicBezTo>
                      <a:cubicBezTo>
                        <a:pt x="296502" y="261407"/>
                        <a:pt x="303549" y="316212"/>
                        <a:pt x="302840" y="382525"/>
                      </a:cubicBezTo>
                      <a:cubicBezTo>
                        <a:pt x="301769" y="482486"/>
                        <a:pt x="283601" y="540848"/>
                        <a:pt x="269006" y="587736"/>
                      </a:cubicBezTo>
                      <a:cubicBezTo>
                        <a:pt x="254605" y="633997"/>
                        <a:pt x="243231" y="670540"/>
                        <a:pt x="251294" y="727104"/>
                      </a:cubicBezTo>
                      <a:cubicBezTo>
                        <a:pt x="266955" y="836972"/>
                        <a:pt x="348073" y="940473"/>
                        <a:pt x="492033" y="1034930"/>
                      </a:cubicBezTo>
                      <a:cubicBezTo>
                        <a:pt x="502341" y="1036456"/>
                        <a:pt x="512162" y="1039195"/>
                        <a:pt x="521605" y="1044386"/>
                      </a:cubicBezTo>
                      <a:cubicBezTo>
                        <a:pt x="523424" y="1045383"/>
                        <a:pt x="525450" y="1046110"/>
                        <a:pt x="524572" y="1045572"/>
                      </a:cubicBezTo>
                      <a:cubicBezTo>
                        <a:pt x="365162" y="947718"/>
                        <a:pt x="276089" y="840120"/>
                        <a:pt x="259808" y="725891"/>
                      </a:cubicBezTo>
                      <a:cubicBezTo>
                        <a:pt x="252017" y="671245"/>
                        <a:pt x="263137" y="635519"/>
                        <a:pt x="277220" y="590291"/>
                      </a:cubicBezTo>
                      <a:cubicBezTo>
                        <a:pt x="291982" y="542864"/>
                        <a:pt x="310352" y="483836"/>
                        <a:pt x="311440" y="382615"/>
                      </a:cubicBezTo>
                      <a:cubicBezTo>
                        <a:pt x="312154" y="315705"/>
                        <a:pt x="305063" y="260573"/>
                        <a:pt x="299365" y="216277"/>
                      </a:cubicBezTo>
                      <a:cubicBezTo>
                        <a:pt x="290782" y="149565"/>
                        <a:pt x="285115" y="105497"/>
                        <a:pt x="314231" y="80603"/>
                      </a:cubicBezTo>
                      <a:cubicBezTo>
                        <a:pt x="340836" y="57860"/>
                        <a:pt x="394979" y="60724"/>
                        <a:pt x="453095" y="79399"/>
                      </a:cubicBezTo>
                      <a:cubicBezTo>
                        <a:pt x="503153" y="95482"/>
                        <a:pt x="520371" y="95933"/>
                        <a:pt x="537714" y="96135"/>
                      </a:cubicBezTo>
                      <a:cubicBezTo>
                        <a:pt x="537813" y="96135"/>
                        <a:pt x="537821" y="96170"/>
                        <a:pt x="537731" y="96213"/>
                      </a:cubicBezTo>
                      <a:cubicBezTo>
                        <a:pt x="529466" y="100014"/>
                        <a:pt x="521859" y="104663"/>
                        <a:pt x="515052" y="110240"/>
                      </a:cubicBezTo>
                      <a:cubicBezTo>
                        <a:pt x="467260" y="149410"/>
                        <a:pt x="471014" y="220444"/>
                        <a:pt x="475770" y="310373"/>
                      </a:cubicBezTo>
                      <a:cubicBezTo>
                        <a:pt x="477340" y="340091"/>
                        <a:pt x="478965" y="370824"/>
                        <a:pt x="479107" y="404082"/>
                      </a:cubicBezTo>
                      <a:cubicBezTo>
                        <a:pt x="479516" y="500198"/>
                        <a:pt x="466804" y="548622"/>
                        <a:pt x="456596" y="587530"/>
                      </a:cubicBezTo>
                      <a:cubicBezTo>
                        <a:pt x="446985" y="624159"/>
                        <a:pt x="439395" y="653090"/>
                        <a:pt x="444736" y="705435"/>
                      </a:cubicBezTo>
                      <a:cubicBezTo>
                        <a:pt x="456179" y="817506"/>
                        <a:pt x="518625" y="927559"/>
                        <a:pt x="630064" y="1032672"/>
                      </a:cubicBezTo>
                      <a:cubicBezTo>
                        <a:pt x="635447" y="1033338"/>
                        <a:pt x="640547" y="1034190"/>
                        <a:pt x="645768" y="1035630"/>
                      </a:cubicBezTo>
                      <a:cubicBezTo>
                        <a:pt x="645862" y="1035656"/>
                        <a:pt x="645879" y="1035626"/>
                        <a:pt x="645806" y="1035557"/>
                      </a:cubicBezTo>
                      <a:cubicBezTo>
                        <a:pt x="529621" y="929073"/>
                        <a:pt x="464869" y="817824"/>
                        <a:pt x="453306" y="7045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5A7EA8D5-FEE8-4128-A0F0-D51B7678684B}"/>
                    </a:ext>
                  </a:extLst>
                </p:cNvPr>
                <p:cNvSpPr/>
                <p:nvPr/>
              </p:nvSpPr>
              <p:spPr>
                <a:xfrm>
                  <a:off x="2241853" y="3803809"/>
                  <a:ext cx="230302" cy="979428"/>
                </a:xfrm>
                <a:custGeom>
                  <a:avLst/>
                  <a:gdLst>
                    <a:gd name="connsiteX0" fmla="*/ 184310 w 230302"/>
                    <a:gd name="connsiteY0" fmla="*/ 557656 h 979428"/>
                    <a:gd name="connsiteX1" fmla="*/ 182638 w 230302"/>
                    <a:gd name="connsiteY1" fmla="*/ 553188 h 979428"/>
                    <a:gd name="connsiteX2" fmla="*/ 125243 w 230302"/>
                    <a:gd name="connsiteY2" fmla="*/ 428970 h 979428"/>
                    <a:gd name="connsiteX3" fmla="*/ 66465 w 230302"/>
                    <a:gd name="connsiteY3" fmla="*/ 307913 h 979428"/>
                    <a:gd name="connsiteX4" fmla="*/ 18867 w 230302"/>
                    <a:gd name="connsiteY4" fmla="*/ 62456 h 979428"/>
                    <a:gd name="connsiteX5" fmla="*/ 102298 w 230302"/>
                    <a:gd name="connsiteY5" fmla="*/ 8459 h 979428"/>
                    <a:gd name="connsiteX6" fmla="*/ 105373 w 230302"/>
                    <a:gd name="connsiteY6" fmla="*/ 3213 h 979428"/>
                    <a:gd name="connsiteX7" fmla="*/ 100122 w 230302"/>
                    <a:gd name="connsiteY7" fmla="*/ 138 h 979428"/>
                    <a:gd name="connsiteX8" fmla="*/ 11552 w 230302"/>
                    <a:gd name="connsiteY8" fmla="*/ 57941 h 979428"/>
                    <a:gd name="connsiteX9" fmla="*/ 58553 w 230302"/>
                    <a:gd name="connsiteY9" fmla="*/ 311284 h 979428"/>
                    <a:gd name="connsiteX10" fmla="*/ 117671 w 230302"/>
                    <a:gd name="connsiteY10" fmla="*/ 433055 h 979428"/>
                    <a:gd name="connsiteX11" fmla="*/ 174583 w 230302"/>
                    <a:gd name="connsiteY11" fmla="*/ 556207 h 979428"/>
                    <a:gd name="connsiteX12" fmla="*/ 176256 w 230302"/>
                    <a:gd name="connsiteY12" fmla="*/ 560675 h 979428"/>
                    <a:gd name="connsiteX13" fmla="*/ 221614 w 230302"/>
                    <a:gd name="connsiteY13" fmla="*/ 743792 h 979428"/>
                    <a:gd name="connsiteX14" fmla="*/ 145372 w 230302"/>
                    <a:gd name="connsiteY14" fmla="*/ 977466 h 979428"/>
                    <a:gd name="connsiteX15" fmla="*/ 144396 w 230302"/>
                    <a:gd name="connsiteY15" fmla="*/ 979423 h 979428"/>
                    <a:gd name="connsiteX16" fmla="*/ 144401 w 230302"/>
                    <a:gd name="connsiteY16" fmla="*/ 979427 h 979428"/>
                    <a:gd name="connsiteX17" fmla="*/ 158213 w 230302"/>
                    <a:gd name="connsiteY17" fmla="*/ 971175 h 979428"/>
                    <a:gd name="connsiteX18" fmla="*/ 160991 w 230302"/>
                    <a:gd name="connsiteY18" fmla="*/ 972362 h 979428"/>
                    <a:gd name="connsiteX19" fmla="*/ 230210 w 230302"/>
                    <a:gd name="connsiteY19" fmla="*/ 744011 h 979428"/>
                    <a:gd name="connsiteX20" fmla="*/ 184310 w 230302"/>
                    <a:gd name="connsiteY20" fmla="*/ 557656 h 979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30302" h="979428">
                      <a:moveTo>
                        <a:pt x="184310" y="557656"/>
                      </a:moveTo>
                      <a:lnTo>
                        <a:pt x="182638" y="553188"/>
                      </a:lnTo>
                      <a:cubicBezTo>
                        <a:pt x="160969" y="495261"/>
                        <a:pt x="144414" y="464541"/>
                        <a:pt x="125243" y="428970"/>
                      </a:cubicBezTo>
                      <a:cubicBezTo>
                        <a:pt x="109041" y="398908"/>
                        <a:pt x="90675" y="364838"/>
                        <a:pt x="66465" y="307913"/>
                      </a:cubicBezTo>
                      <a:cubicBezTo>
                        <a:pt x="11806" y="179394"/>
                        <a:pt x="-3761" y="99102"/>
                        <a:pt x="18867" y="62456"/>
                      </a:cubicBezTo>
                      <a:cubicBezTo>
                        <a:pt x="34605" y="36965"/>
                        <a:pt x="62672" y="18797"/>
                        <a:pt x="102298" y="8459"/>
                      </a:cubicBezTo>
                      <a:cubicBezTo>
                        <a:pt x="104594" y="7857"/>
                        <a:pt x="105970" y="5509"/>
                        <a:pt x="105373" y="3213"/>
                      </a:cubicBezTo>
                      <a:cubicBezTo>
                        <a:pt x="104775" y="912"/>
                        <a:pt x="102410" y="-455"/>
                        <a:pt x="100122" y="138"/>
                      </a:cubicBezTo>
                      <a:cubicBezTo>
                        <a:pt x="58290" y="11057"/>
                        <a:pt x="28486" y="30506"/>
                        <a:pt x="11552" y="57941"/>
                      </a:cubicBezTo>
                      <a:cubicBezTo>
                        <a:pt x="-3890" y="82946"/>
                        <a:pt x="-15814" y="136414"/>
                        <a:pt x="58553" y="311284"/>
                      </a:cubicBezTo>
                      <a:cubicBezTo>
                        <a:pt x="82913" y="368575"/>
                        <a:pt x="101378" y="402830"/>
                        <a:pt x="117671" y="433055"/>
                      </a:cubicBezTo>
                      <a:cubicBezTo>
                        <a:pt x="136695" y="468351"/>
                        <a:pt x="153121" y="498830"/>
                        <a:pt x="174583" y="556207"/>
                      </a:cubicBezTo>
                      <a:lnTo>
                        <a:pt x="176256" y="560675"/>
                      </a:lnTo>
                      <a:cubicBezTo>
                        <a:pt x="206443" y="641363"/>
                        <a:pt x="223072" y="685813"/>
                        <a:pt x="221614" y="743792"/>
                      </a:cubicBezTo>
                      <a:cubicBezTo>
                        <a:pt x="217860" y="892624"/>
                        <a:pt x="157447" y="964557"/>
                        <a:pt x="145372" y="977466"/>
                      </a:cubicBezTo>
                      <a:cubicBezTo>
                        <a:pt x="144848" y="978025"/>
                        <a:pt x="144564" y="978726"/>
                        <a:pt x="144396" y="979423"/>
                      </a:cubicBezTo>
                      <a:cubicBezTo>
                        <a:pt x="144396" y="979427"/>
                        <a:pt x="144396" y="979431"/>
                        <a:pt x="144401" y="979427"/>
                      </a:cubicBezTo>
                      <a:cubicBezTo>
                        <a:pt x="148542" y="977294"/>
                        <a:pt x="157985" y="971175"/>
                        <a:pt x="158213" y="971175"/>
                      </a:cubicBezTo>
                      <a:cubicBezTo>
                        <a:pt x="158428" y="971188"/>
                        <a:pt x="160251" y="972091"/>
                        <a:pt x="160991" y="972362"/>
                      </a:cubicBezTo>
                      <a:cubicBezTo>
                        <a:pt x="194183" y="930190"/>
                        <a:pt x="227497" y="851524"/>
                        <a:pt x="230210" y="744011"/>
                      </a:cubicBezTo>
                      <a:cubicBezTo>
                        <a:pt x="231711" y="684360"/>
                        <a:pt x="214876" y="639355"/>
                        <a:pt x="184310" y="5576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grpSp>
            <p:nvGrpSpPr>
              <p:cNvPr id="37" name="Picture 5" descr="A pumpkin">
                <a:extLst>
                  <a:ext uri="{FF2B5EF4-FFF2-40B4-BE49-F238E27FC236}">
                    <a16:creationId xmlns:a16="http://schemas.microsoft.com/office/drawing/2014/main" id="{8F84EF50-04C0-424B-A799-A5D8F7EA4F51}"/>
                  </a:ext>
                </a:extLst>
              </p:cNvPr>
              <p:cNvGrpSpPr/>
              <p:nvPr/>
            </p:nvGrpSpPr>
            <p:grpSpPr>
              <a:xfrm>
                <a:off x="2350824" y="3812849"/>
                <a:ext cx="400360" cy="450722"/>
                <a:chOff x="2350824" y="3812849"/>
                <a:chExt cx="400360" cy="450722"/>
              </a:xfrm>
              <a:solidFill>
                <a:srgbClr val="FFFFFF"/>
              </a:solidFill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FFC0A3C4-9CA9-4634-90BE-0FDA92D968AB}"/>
                    </a:ext>
                  </a:extLst>
                </p:cNvPr>
                <p:cNvSpPr/>
                <p:nvPr/>
              </p:nvSpPr>
              <p:spPr>
                <a:xfrm>
                  <a:off x="2605368" y="3981017"/>
                  <a:ext cx="102297" cy="102300"/>
                </a:xfrm>
                <a:custGeom>
                  <a:avLst/>
                  <a:gdLst>
                    <a:gd name="connsiteX0" fmla="*/ 101585 w 102297"/>
                    <a:gd name="connsiteY0" fmla="*/ 42483 h 102300"/>
                    <a:gd name="connsiteX1" fmla="*/ 42488 w 102297"/>
                    <a:gd name="connsiteY1" fmla="*/ 101589 h 102300"/>
                    <a:gd name="connsiteX2" fmla="*/ 713 w 102297"/>
                    <a:gd name="connsiteY2" fmla="*/ 59817 h 102300"/>
                    <a:gd name="connsiteX3" fmla="*/ 59809 w 102297"/>
                    <a:gd name="connsiteY3" fmla="*/ 712 h 102300"/>
                    <a:gd name="connsiteX4" fmla="*/ 101585 w 102297"/>
                    <a:gd name="connsiteY4" fmla="*/ 42483 h 102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297" h="102300">
                      <a:moveTo>
                        <a:pt x="101585" y="42483"/>
                      </a:moveTo>
                      <a:cubicBezTo>
                        <a:pt x="107330" y="77491"/>
                        <a:pt x="77496" y="107329"/>
                        <a:pt x="42488" y="101589"/>
                      </a:cubicBezTo>
                      <a:cubicBezTo>
                        <a:pt x="21289" y="98114"/>
                        <a:pt x="4191" y="81017"/>
                        <a:pt x="713" y="59817"/>
                      </a:cubicBezTo>
                      <a:cubicBezTo>
                        <a:pt x="-5032" y="24809"/>
                        <a:pt x="24802" y="-5029"/>
                        <a:pt x="59809" y="712"/>
                      </a:cubicBezTo>
                      <a:cubicBezTo>
                        <a:pt x="81005" y="4186"/>
                        <a:pt x="98106" y="21283"/>
                        <a:pt x="101585" y="424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0D4BB9AE-58C7-4629-93A7-34F741F6353C}"/>
                    </a:ext>
                  </a:extLst>
                </p:cNvPr>
                <p:cNvSpPr/>
                <p:nvPr/>
              </p:nvSpPr>
              <p:spPr>
                <a:xfrm rot="-2700000">
                  <a:off x="2627593" y="4140388"/>
                  <a:ext cx="102626" cy="101809"/>
                </a:xfrm>
                <a:custGeom>
                  <a:avLst/>
                  <a:gdLst>
                    <a:gd name="connsiteX0" fmla="*/ 102626 w 102626"/>
                    <a:gd name="connsiteY0" fmla="*/ 50905 h 101809"/>
                    <a:gd name="connsiteX1" fmla="*/ 51313 w 102626"/>
                    <a:gd name="connsiteY1" fmla="*/ 101809 h 101809"/>
                    <a:gd name="connsiteX2" fmla="*/ 0 w 102626"/>
                    <a:gd name="connsiteY2" fmla="*/ 50905 h 101809"/>
                    <a:gd name="connsiteX3" fmla="*/ 51313 w 102626"/>
                    <a:gd name="connsiteY3" fmla="*/ 0 h 101809"/>
                    <a:gd name="connsiteX4" fmla="*/ 102626 w 102626"/>
                    <a:gd name="connsiteY4" fmla="*/ 50905 h 10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626" h="101809">
                      <a:moveTo>
                        <a:pt x="102626" y="50905"/>
                      </a:moveTo>
                      <a:cubicBezTo>
                        <a:pt x="102626" y="79018"/>
                        <a:pt x="79653" y="101809"/>
                        <a:pt x="51313" y="101809"/>
                      </a:cubicBezTo>
                      <a:cubicBezTo>
                        <a:pt x="22974" y="101809"/>
                        <a:pt x="0" y="79018"/>
                        <a:pt x="0" y="50905"/>
                      </a:cubicBezTo>
                      <a:cubicBezTo>
                        <a:pt x="0" y="22791"/>
                        <a:pt x="22974" y="0"/>
                        <a:pt x="51313" y="0"/>
                      </a:cubicBezTo>
                      <a:cubicBezTo>
                        <a:pt x="79653" y="0"/>
                        <a:pt x="102626" y="22791"/>
                        <a:pt x="102626" y="50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001A5E04-443B-4684-B419-7C7004AD9812}"/>
                    </a:ext>
                  </a:extLst>
                </p:cNvPr>
                <p:cNvSpPr/>
                <p:nvPr/>
              </p:nvSpPr>
              <p:spPr>
                <a:xfrm>
                  <a:off x="2382203" y="3812849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E5B282C3-DA46-4130-AAA3-5F1C8882ABC3}"/>
                    </a:ext>
                  </a:extLst>
                </p:cNvPr>
                <p:cNvSpPr/>
                <p:nvPr/>
              </p:nvSpPr>
              <p:spPr>
                <a:xfrm>
                  <a:off x="2519364" y="4083315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AB2E5683-C251-4464-B5A3-F4A67F6784AA}"/>
                    </a:ext>
                  </a:extLst>
                </p:cNvPr>
                <p:cNvSpPr/>
                <p:nvPr/>
              </p:nvSpPr>
              <p:spPr>
                <a:xfrm>
                  <a:off x="2350824" y="3957776"/>
                  <a:ext cx="61036" cy="61036"/>
                </a:xfrm>
                <a:custGeom>
                  <a:avLst/>
                  <a:gdLst>
                    <a:gd name="connsiteX0" fmla="*/ 61036 w 61036"/>
                    <a:gd name="connsiteY0" fmla="*/ 30518 h 61036"/>
                    <a:gd name="connsiteX1" fmla="*/ 30518 w 61036"/>
                    <a:gd name="connsiteY1" fmla="*/ 61036 h 61036"/>
                    <a:gd name="connsiteX2" fmla="*/ 0 w 61036"/>
                    <a:gd name="connsiteY2" fmla="*/ 30518 h 61036"/>
                    <a:gd name="connsiteX3" fmla="*/ 30518 w 61036"/>
                    <a:gd name="connsiteY3" fmla="*/ 0 h 61036"/>
                    <a:gd name="connsiteX4" fmla="*/ 61036 w 61036"/>
                    <a:gd name="connsiteY4" fmla="*/ 30518 h 61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36" h="61036">
                      <a:moveTo>
                        <a:pt x="61036" y="30518"/>
                      </a:moveTo>
                      <a:cubicBezTo>
                        <a:pt x="61036" y="47375"/>
                        <a:pt x="47375" y="61036"/>
                        <a:pt x="30518" y="61036"/>
                      </a:cubicBezTo>
                      <a:cubicBezTo>
                        <a:pt x="13666" y="61036"/>
                        <a:pt x="0" y="47375"/>
                        <a:pt x="0" y="30518"/>
                      </a:cubicBezTo>
                      <a:cubicBezTo>
                        <a:pt x="0" y="13662"/>
                        <a:pt x="13662" y="0"/>
                        <a:pt x="30518" y="0"/>
                      </a:cubicBezTo>
                      <a:cubicBezTo>
                        <a:pt x="47375" y="0"/>
                        <a:pt x="61036" y="13662"/>
                        <a:pt x="61036" y="305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7ECC96EA-A49E-4F1E-8B5C-AB6FA4473CB4}"/>
                    </a:ext>
                  </a:extLst>
                </p:cNvPr>
                <p:cNvSpPr/>
                <p:nvPr/>
              </p:nvSpPr>
              <p:spPr>
                <a:xfrm>
                  <a:off x="2450562" y="3907009"/>
                  <a:ext cx="39152" cy="39148"/>
                </a:xfrm>
                <a:custGeom>
                  <a:avLst/>
                  <a:gdLst>
                    <a:gd name="connsiteX0" fmla="*/ 39153 w 39152"/>
                    <a:gd name="connsiteY0" fmla="*/ 19574 h 39148"/>
                    <a:gd name="connsiteX1" fmla="*/ 19574 w 39152"/>
                    <a:gd name="connsiteY1" fmla="*/ 39149 h 39148"/>
                    <a:gd name="connsiteX2" fmla="*/ 0 w 39152"/>
                    <a:gd name="connsiteY2" fmla="*/ 19574 h 39148"/>
                    <a:gd name="connsiteX3" fmla="*/ 19574 w 39152"/>
                    <a:gd name="connsiteY3" fmla="*/ 0 h 39148"/>
                    <a:gd name="connsiteX4" fmla="*/ 39153 w 39152"/>
                    <a:gd name="connsiteY4" fmla="*/ 19574 h 39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152" h="39148">
                      <a:moveTo>
                        <a:pt x="39153" y="19574"/>
                      </a:moveTo>
                      <a:cubicBezTo>
                        <a:pt x="39153" y="30385"/>
                        <a:pt x="30385" y="39149"/>
                        <a:pt x="19574" y="39149"/>
                      </a:cubicBezTo>
                      <a:cubicBezTo>
                        <a:pt x="8764" y="39149"/>
                        <a:pt x="0" y="30385"/>
                        <a:pt x="0" y="19574"/>
                      </a:cubicBezTo>
                      <a:cubicBezTo>
                        <a:pt x="0" y="8764"/>
                        <a:pt x="8764" y="0"/>
                        <a:pt x="19574" y="0"/>
                      </a:cubicBezTo>
                      <a:cubicBezTo>
                        <a:pt x="30385" y="0"/>
                        <a:pt x="39153" y="8764"/>
                        <a:pt x="39153" y="195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E5B5225-D4FA-42C1-9865-252F1A576F22}"/>
                </a:ext>
              </a:extLst>
            </p:cNvPr>
            <p:cNvSpPr txBox="1"/>
            <p:nvPr/>
          </p:nvSpPr>
          <p:spPr>
            <a:xfrm>
              <a:off x="1534625" y="3204901"/>
              <a:ext cx="1200150" cy="940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</a:t>
              </a:r>
            </a:p>
          </p:txBody>
        </p:sp>
      </p:grp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95F3470F-03B1-4FC1-9353-D35D518C8C0E}"/>
              </a:ext>
            </a:extLst>
          </p:cNvPr>
          <p:cNvSpPr/>
          <p:nvPr/>
        </p:nvSpPr>
        <p:spPr>
          <a:xfrm rot="8796245">
            <a:off x="2489824" y="4276936"/>
            <a:ext cx="976150" cy="163008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A1F23934-EE0D-4BBF-851F-2F8E8BDF03DB}"/>
              </a:ext>
            </a:extLst>
          </p:cNvPr>
          <p:cNvSpPr/>
          <p:nvPr/>
        </p:nvSpPr>
        <p:spPr>
          <a:xfrm rot="12803755" flipH="1">
            <a:off x="3954704" y="4269885"/>
            <a:ext cx="976150" cy="163008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A9C2877-DBA6-452C-A348-3D7BDD8BD365}"/>
              </a:ext>
            </a:extLst>
          </p:cNvPr>
          <p:cNvSpPr txBox="1"/>
          <p:nvPr/>
        </p:nvSpPr>
        <p:spPr>
          <a:xfrm>
            <a:off x="1514194" y="4487430"/>
            <a:ext cx="18462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569D94-BF88-4E57-AD0F-A736A33ECF17}"/>
              </a:ext>
            </a:extLst>
          </p:cNvPr>
          <p:cNvSpPr txBox="1"/>
          <p:nvPr/>
        </p:nvSpPr>
        <p:spPr>
          <a:xfrm>
            <a:off x="3872249" y="4487430"/>
            <a:ext cx="18462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46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48" grpId="0" animBg="1"/>
      <p:bldP spid="49" grpId="0" animBg="1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E0BE52-965B-479B-BE8F-B1DFCC432154}"/>
              </a:ext>
            </a:extLst>
          </p:cNvPr>
          <p:cNvSpPr txBox="1"/>
          <p:nvPr/>
        </p:nvSpPr>
        <p:spPr>
          <a:xfrm>
            <a:off x="1514476" y="233517"/>
            <a:ext cx="3288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D1FB84-01ED-48C0-9BB5-89CE4FE57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936" y="-520394"/>
            <a:ext cx="2064068" cy="245231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8B9F0B5-F093-4030-B6A7-392D45FEA866}"/>
              </a:ext>
            </a:extLst>
          </p:cNvPr>
          <p:cNvGrpSpPr/>
          <p:nvPr/>
        </p:nvGrpSpPr>
        <p:grpSpPr>
          <a:xfrm>
            <a:off x="2216283" y="2110457"/>
            <a:ext cx="3175312" cy="3175312"/>
            <a:chOff x="1035423" y="2485049"/>
            <a:chExt cx="2064068" cy="2064068"/>
          </a:xfrm>
        </p:grpSpPr>
        <p:grpSp>
          <p:nvGrpSpPr>
            <p:cNvPr id="8" name="Picture 5" descr="A pumpkin">
              <a:extLst>
                <a:ext uri="{FF2B5EF4-FFF2-40B4-BE49-F238E27FC236}">
                  <a16:creationId xmlns:a16="http://schemas.microsoft.com/office/drawing/2014/main" id="{76C0138F-313B-436A-B523-4C03DAF015B1}"/>
                </a:ext>
              </a:extLst>
            </p:cNvPr>
            <p:cNvGrpSpPr/>
            <p:nvPr/>
          </p:nvGrpSpPr>
          <p:grpSpPr>
            <a:xfrm>
              <a:off x="1035423" y="2485049"/>
              <a:ext cx="2064068" cy="2064068"/>
              <a:chOff x="1074672" y="3125033"/>
              <a:chExt cx="2064068" cy="2064068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96F2982-0F82-4231-A8FB-BFFBDEEB3ADB}"/>
                  </a:ext>
                </a:extLst>
              </p:cNvPr>
              <p:cNvSpPr/>
              <p:nvPr/>
            </p:nvSpPr>
            <p:spPr>
              <a:xfrm>
                <a:off x="1332525" y="3640400"/>
                <a:ext cx="1548050" cy="1193289"/>
              </a:xfrm>
              <a:custGeom>
                <a:avLst/>
                <a:gdLst>
                  <a:gd name="connsiteX0" fmla="*/ 1548051 w 1548050"/>
                  <a:gd name="connsiteY0" fmla="*/ 582669 h 1193289"/>
                  <a:gd name="connsiteX1" fmla="*/ 1111587 w 1548050"/>
                  <a:gd name="connsiteY1" fmla="*/ 43001 h 1193289"/>
                  <a:gd name="connsiteX2" fmla="*/ 1067635 w 1548050"/>
                  <a:gd name="connsiteY2" fmla="*/ 59514 h 1193289"/>
                  <a:gd name="connsiteX3" fmla="*/ 930981 w 1548050"/>
                  <a:gd name="connsiteY3" fmla="*/ 0 h 1193289"/>
                  <a:gd name="connsiteX4" fmla="*/ 894593 w 1548050"/>
                  <a:gd name="connsiteY4" fmla="*/ 11241 h 1193289"/>
                  <a:gd name="connsiteX5" fmla="*/ 804492 w 1548050"/>
                  <a:gd name="connsiteY5" fmla="*/ 15339 h 1193289"/>
                  <a:gd name="connsiteX6" fmla="*/ 780476 w 1548050"/>
                  <a:gd name="connsiteY6" fmla="*/ 8600 h 1193289"/>
                  <a:gd name="connsiteX7" fmla="*/ 748040 w 1548050"/>
                  <a:gd name="connsiteY7" fmla="*/ 17385 h 1193289"/>
                  <a:gd name="connsiteX8" fmla="*/ 655484 w 1548050"/>
                  <a:gd name="connsiteY8" fmla="*/ 12548 h 1193289"/>
                  <a:gd name="connsiteX9" fmla="*/ 617070 w 1548050"/>
                  <a:gd name="connsiteY9" fmla="*/ 0 h 1193289"/>
                  <a:gd name="connsiteX10" fmla="*/ 480416 w 1548050"/>
                  <a:gd name="connsiteY10" fmla="*/ 59514 h 1193289"/>
                  <a:gd name="connsiteX11" fmla="*/ 436464 w 1548050"/>
                  <a:gd name="connsiteY11" fmla="*/ 43001 h 1193289"/>
                  <a:gd name="connsiteX12" fmla="*/ 0 w 1548050"/>
                  <a:gd name="connsiteY12" fmla="*/ 582669 h 1193289"/>
                  <a:gd name="connsiteX13" fmla="*/ 0 w 1548050"/>
                  <a:gd name="connsiteY13" fmla="*/ 610620 h 1193289"/>
                  <a:gd name="connsiteX14" fmla="*/ 436464 w 1548050"/>
                  <a:gd name="connsiteY14" fmla="*/ 1150288 h 1193289"/>
                  <a:gd name="connsiteX15" fmla="*/ 480416 w 1548050"/>
                  <a:gd name="connsiteY15" fmla="*/ 1133775 h 1193289"/>
                  <a:gd name="connsiteX16" fmla="*/ 617070 w 1548050"/>
                  <a:gd name="connsiteY16" fmla="*/ 1193289 h 1193289"/>
                  <a:gd name="connsiteX17" fmla="*/ 653458 w 1548050"/>
                  <a:gd name="connsiteY17" fmla="*/ 1182049 h 1193289"/>
                  <a:gd name="connsiteX18" fmla="*/ 743559 w 1548050"/>
                  <a:gd name="connsiteY18" fmla="*/ 1177951 h 1193289"/>
                  <a:gd name="connsiteX19" fmla="*/ 767575 w 1548050"/>
                  <a:gd name="connsiteY19" fmla="*/ 1184689 h 1193289"/>
                  <a:gd name="connsiteX20" fmla="*/ 800011 w 1548050"/>
                  <a:gd name="connsiteY20" fmla="*/ 1175904 h 1193289"/>
                  <a:gd name="connsiteX21" fmla="*/ 892568 w 1548050"/>
                  <a:gd name="connsiteY21" fmla="*/ 1180742 h 1193289"/>
                  <a:gd name="connsiteX22" fmla="*/ 930981 w 1548050"/>
                  <a:gd name="connsiteY22" fmla="*/ 1193289 h 1193289"/>
                  <a:gd name="connsiteX23" fmla="*/ 1067635 w 1548050"/>
                  <a:gd name="connsiteY23" fmla="*/ 1133775 h 1193289"/>
                  <a:gd name="connsiteX24" fmla="*/ 1111587 w 1548050"/>
                  <a:gd name="connsiteY24" fmla="*/ 1150288 h 1193289"/>
                  <a:gd name="connsiteX25" fmla="*/ 1548051 w 1548050"/>
                  <a:gd name="connsiteY25" fmla="*/ 610620 h 1193289"/>
                  <a:gd name="connsiteX26" fmla="*/ 1548051 w 1548050"/>
                  <a:gd name="connsiteY26" fmla="*/ 582669 h 11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48050" h="1193289">
                    <a:moveTo>
                      <a:pt x="1548051" y="582669"/>
                    </a:moveTo>
                    <a:cubicBezTo>
                      <a:pt x="1548051" y="284618"/>
                      <a:pt x="1210146" y="43001"/>
                      <a:pt x="1111587" y="43001"/>
                    </a:cubicBezTo>
                    <a:cubicBezTo>
                      <a:pt x="1096420" y="43001"/>
                      <a:pt x="1081696" y="48742"/>
                      <a:pt x="1067635" y="59514"/>
                    </a:cubicBezTo>
                    <a:cubicBezTo>
                      <a:pt x="1011011" y="21479"/>
                      <a:pt x="960359" y="0"/>
                      <a:pt x="930981" y="0"/>
                    </a:cubicBezTo>
                    <a:cubicBezTo>
                      <a:pt x="918510" y="0"/>
                      <a:pt x="906341" y="3874"/>
                      <a:pt x="894593" y="11241"/>
                    </a:cubicBezTo>
                    <a:cubicBezTo>
                      <a:pt x="867330" y="28338"/>
                      <a:pt x="832692" y="30841"/>
                      <a:pt x="804492" y="15339"/>
                    </a:cubicBezTo>
                    <a:cubicBezTo>
                      <a:pt x="796455" y="10922"/>
                      <a:pt x="788427" y="8600"/>
                      <a:pt x="780476" y="8600"/>
                    </a:cubicBezTo>
                    <a:cubicBezTo>
                      <a:pt x="769794" y="8600"/>
                      <a:pt x="758923" y="11623"/>
                      <a:pt x="748040" y="17385"/>
                    </a:cubicBezTo>
                    <a:cubicBezTo>
                      <a:pt x="718850" y="32840"/>
                      <a:pt x="683000" y="30815"/>
                      <a:pt x="655484" y="12548"/>
                    </a:cubicBezTo>
                    <a:cubicBezTo>
                      <a:pt x="643112" y="4335"/>
                      <a:pt x="630259" y="0"/>
                      <a:pt x="617070" y="0"/>
                    </a:cubicBezTo>
                    <a:cubicBezTo>
                      <a:pt x="587692" y="0"/>
                      <a:pt x="537040" y="21479"/>
                      <a:pt x="480416" y="59514"/>
                    </a:cubicBezTo>
                    <a:cubicBezTo>
                      <a:pt x="466355" y="48742"/>
                      <a:pt x="451635" y="43001"/>
                      <a:pt x="436464" y="43001"/>
                    </a:cubicBezTo>
                    <a:cubicBezTo>
                      <a:pt x="337905" y="43001"/>
                      <a:pt x="0" y="284618"/>
                      <a:pt x="0" y="582669"/>
                    </a:cubicBezTo>
                    <a:lnTo>
                      <a:pt x="0" y="610620"/>
                    </a:lnTo>
                    <a:cubicBezTo>
                      <a:pt x="0" y="908672"/>
                      <a:pt x="337905" y="1150288"/>
                      <a:pt x="436464" y="1150288"/>
                    </a:cubicBezTo>
                    <a:cubicBezTo>
                      <a:pt x="451631" y="1150288"/>
                      <a:pt x="466355" y="1144547"/>
                      <a:pt x="480416" y="1133775"/>
                    </a:cubicBezTo>
                    <a:cubicBezTo>
                      <a:pt x="537040" y="1171810"/>
                      <a:pt x="587692" y="1193289"/>
                      <a:pt x="617070" y="1193289"/>
                    </a:cubicBezTo>
                    <a:cubicBezTo>
                      <a:pt x="629541" y="1193289"/>
                      <a:pt x="641710" y="1189415"/>
                      <a:pt x="653458" y="1182049"/>
                    </a:cubicBezTo>
                    <a:cubicBezTo>
                      <a:pt x="680721" y="1164951"/>
                      <a:pt x="715359" y="1162449"/>
                      <a:pt x="743559" y="1177951"/>
                    </a:cubicBezTo>
                    <a:cubicBezTo>
                      <a:pt x="751596" y="1182367"/>
                      <a:pt x="759624" y="1184689"/>
                      <a:pt x="767575" y="1184689"/>
                    </a:cubicBezTo>
                    <a:cubicBezTo>
                      <a:pt x="778257" y="1184689"/>
                      <a:pt x="789128" y="1181666"/>
                      <a:pt x="800011" y="1175904"/>
                    </a:cubicBezTo>
                    <a:cubicBezTo>
                      <a:pt x="829201" y="1160449"/>
                      <a:pt x="865051" y="1162475"/>
                      <a:pt x="892568" y="1180742"/>
                    </a:cubicBezTo>
                    <a:cubicBezTo>
                      <a:pt x="904939" y="1188955"/>
                      <a:pt x="917792" y="1193289"/>
                      <a:pt x="930981" y="1193289"/>
                    </a:cubicBezTo>
                    <a:cubicBezTo>
                      <a:pt x="960359" y="1193289"/>
                      <a:pt x="1011011" y="1171810"/>
                      <a:pt x="1067635" y="1133775"/>
                    </a:cubicBezTo>
                    <a:cubicBezTo>
                      <a:pt x="1081696" y="1144547"/>
                      <a:pt x="1096416" y="1150288"/>
                      <a:pt x="1111587" y="1150288"/>
                    </a:cubicBezTo>
                    <a:cubicBezTo>
                      <a:pt x="1210146" y="1150288"/>
                      <a:pt x="1548051" y="908672"/>
                      <a:pt x="1548051" y="610620"/>
                    </a:cubicBezTo>
                    <a:lnTo>
                      <a:pt x="1548051" y="582669"/>
                    </a:lnTo>
                    <a:close/>
                  </a:path>
                </a:pathLst>
              </a:custGeom>
              <a:solidFill>
                <a:schemeClr val="accent4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10" name="Picture 5" descr="A pumpkin">
                <a:extLst>
                  <a:ext uri="{FF2B5EF4-FFF2-40B4-BE49-F238E27FC236}">
                    <a16:creationId xmlns:a16="http://schemas.microsoft.com/office/drawing/2014/main" id="{76C0138F-313B-436A-B523-4C03DAF015B1}"/>
                  </a:ext>
                </a:extLst>
              </p:cNvPr>
              <p:cNvGrpSpPr/>
              <p:nvPr/>
            </p:nvGrpSpPr>
            <p:grpSpPr>
              <a:xfrm>
                <a:off x="2059251" y="3525023"/>
                <a:ext cx="324684" cy="302953"/>
                <a:chOff x="2059251" y="3525023"/>
                <a:chExt cx="324684" cy="302953"/>
              </a:xfrm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B976E8AA-74F7-410B-B87D-E0434DBEBF54}"/>
                    </a:ext>
                  </a:extLst>
                </p:cNvPr>
                <p:cNvSpPr/>
                <p:nvPr/>
              </p:nvSpPr>
              <p:spPr>
                <a:xfrm>
                  <a:off x="2059251" y="3526061"/>
                  <a:ext cx="323093" cy="301916"/>
                </a:xfrm>
                <a:custGeom>
                  <a:avLst/>
                  <a:gdLst>
                    <a:gd name="connsiteX0" fmla="*/ 295801 w 323093"/>
                    <a:gd name="connsiteY0" fmla="*/ 93 h 301916"/>
                    <a:gd name="connsiteX1" fmla="*/ 140204 w 323093"/>
                    <a:gd name="connsiteY1" fmla="*/ 24686 h 301916"/>
                    <a:gd name="connsiteX2" fmla="*/ 18919 w 323093"/>
                    <a:gd name="connsiteY2" fmla="*/ 141138 h 301916"/>
                    <a:gd name="connsiteX3" fmla="*/ 1000 w 323093"/>
                    <a:gd name="connsiteY3" fmla="*/ 230727 h 301916"/>
                    <a:gd name="connsiteX4" fmla="*/ 68809 w 323093"/>
                    <a:gd name="connsiteY4" fmla="*/ 301916 h 301916"/>
                    <a:gd name="connsiteX5" fmla="*/ 154962 w 323093"/>
                    <a:gd name="connsiteY5" fmla="*/ 232434 h 301916"/>
                    <a:gd name="connsiteX6" fmla="*/ 251118 w 323093"/>
                    <a:gd name="connsiteY6" fmla="*/ 69240 h 301916"/>
                    <a:gd name="connsiteX7" fmla="*/ 308207 w 323093"/>
                    <a:gd name="connsiteY7" fmla="*/ 49119 h 301916"/>
                    <a:gd name="connsiteX8" fmla="*/ 323094 w 323093"/>
                    <a:gd name="connsiteY8" fmla="*/ 25116 h 301916"/>
                    <a:gd name="connsiteX9" fmla="*/ 295801 w 323093"/>
                    <a:gd name="connsiteY9" fmla="*/ 93 h 30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3093" h="301916">
                      <a:moveTo>
                        <a:pt x="295801" y="93"/>
                      </a:moveTo>
                      <a:lnTo>
                        <a:pt x="140204" y="24686"/>
                      </a:lnTo>
                      <a:cubicBezTo>
                        <a:pt x="79387" y="34297"/>
                        <a:pt x="30994" y="80764"/>
                        <a:pt x="18919" y="141138"/>
                      </a:cubicBezTo>
                      <a:lnTo>
                        <a:pt x="1000" y="230727"/>
                      </a:lnTo>
                      <a:cubicBezTo>
                        <a:pt x="-6065" y="266049"/>
                        <a:pt x="25115" y="301916"/>
                        <a:pt x="68809" y="301916"/>
                      </a:cubicBezTo>
                      <a:cubicBezTo>
                        <a:pt x="140402" y="301916"/>
                        <a:pt x="160836" y="267257"/>
                        <a:pt x="154962" y="232434"/>
                      </a:cubicBezTo>
                      <a:cubicBezTo>
                        <a:pt x="143072" y="161895"/>
                        <a:pt x="183649" y="93020"/>
                        <a:pt x="251118" y="69240"/>
                      </a:cubicBezTo>
                      <a:lnTo>
                        <a:pt x="308207" y="49119"/>
                      </a:lnTo>
                      <a:cubicBezTo>
                        <a:pt x="315783" y="46187"/>
                        <a:pt x="323094" y="35888"/>
                        <a:pt x="323094" y="25116"/>
                      </a:cubicBezTo>
                      <a:cubicBezTo>
                        <a:pt x="323094" y="9511"/>
                        <a:pt x="306538" y="-1115"/>
                        <a:pt x="295801" y="93"/>
                      </a:cubicBezTo>
                      <a:close/>
                    </a:path>
                  </a:pathLst>
                </a:custGeom>
                <a:solidFill>
                  <a:srgbClr val="5BAD13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A403375-78B5-43FB-8CCA-8B62F7AF370F}"/>
                    </a:ext>
                  </a:extLst>
                </p:cNvPr>
                <p:cNvSpPr/>
                <p:nvPr/>
              </p:nvSpPr>
              <p:spPr>
                <a:xfrm>
                  <a:off x="2330683" y="3525023"/>
                  <a:ext cx="53252" cy="53252"/>
                </a:xfrm>
                <a:custGeom>
                  <a:avLst/>
                  <a:gdLst>
                    <a:gd name="connsiteX0" fmla="*/ 53253 w 53252"/>
                    <a:gd name="connsiteY0" fmla="*/ 26626 h 53252"/>
                    <a:gd name="connsiteX1" fmla="*/ 26627 w 53252"/>
                    <a:gd name="connsiteY1" fmla="*/ 53253 h 53252"/>
                    <a:gd name="connsiteX2" fmla="*/ 0 w 53252"/>
                    <a:gd name="connsiteY2" fmla="*/ 26626 h 53252"/>
                    <a:gd name="connsiteX3" fmla="*/ 26627 w 53252"/>
                    <a:gd name="connsiteY3" fmla="*/ 0 h 53252"/>
                    <a:gd name="connsiteX4" fmla="*/ 53253 w 53252"/>
                    <a:gd name="connsiteY4" fmla="*/ 26626 h 53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52" h="53252">
                      <a:moveTo>
                        <a:pt x="53253" y="26626"/>
                      </a:moveTo>
                      <a:cubicBezTo>
                        <a:pt x="53253" y="41332"/>
                        <a:pt x="41332" y="53253"/>
                        <a:pt x="26627" y="53253"/>
                      </a:cubicBezTo>
                      <a:cubicBezTo>
                        <a:pt x="11921" y="53253"/>
                        <a:pt x="0" y="41332"/>
                        <a:pt x="0" y="26626"/>
                      </a:cubicBezTo>
                      <a:cubicBezTo>
                        <a:pt x="0" y="11921"/>
                        <a:pt x="11921" y="0"/>
                        <a:pt x="26627" y="0"/>
                      </a:cubicBezTo>
                      <a:cubicBezTo>
                        <a:pt x="41332" y="0"/>
                        <a:pt x="53253" y="11921"/>
                        <a:pt x="53253" y="2662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A1E3CD8-4698-46D9-8FBE-DA72AC6192F6}"/>
                  </a:ext>
                </a:extLst>
              </p:cNvPr>
              <p:cNvSpPr/>
              <p:nvPr/>
            </p:nvSpPr>
            <p:spPr>
              <a:xfrm>
                <a:off x="1818439" y="3543885"/>
                <a:ext cx="434319" cy="223408"/>
              </a:xfrm>
              <a:custGeom>
                <a:avLst/>
                <a:gdLst>
                  <a:gd name="connsiteX0" fmla="*/ 95092 w 434319"/>
                  <a:gd name="connsiteY0" fmla="*/ 223408 h 223408"/>
                  <a:gd name="connsiteX1" fmla="*/ 2264 w 434319"/>
                  <a:gd name="connsiteY1" fmla="*/ 199207 h 223408"/>
                  <a:gd name="connsiteX2" fmla="*/ 514 w 434319"/>
                  <a:gd name="connsiteY2" fmla="*/ 193385 h 223408"/>
                  <a:gd name="connsiteX3" fmla="*/ 6337 w 434319"/>
                  <a:gd name="connsiteY3" fmla="*/ 191634 h 223408"/>
                  <a:gd name="connsiteX4" fmla="*/ 148852 w 434319"/>
                  <a:gd name="connsiteY4" fmla="*/ 204354 h 223408"/>
                  <a:gd name="connsiteX5" fmla="*/ 197775 w 434319"/>
                  <a:gd name="connsiteY5" fmla="*/ 171308 h 223408"/>
                  <a:gd name="connsiteX6" fmla="*/ 164689 w 434319"/>
                  <a:gd name="connsiteY6" fmla="*/ 42252 h 223408"/>
                  <a:gd name="connsiteX7" fmla="*/ 187394 w 434319"/>
                  <a:gd name="connsiteY7" fmla="*/ 2316 h 223408"/>
                  <a:gd name="connsiteX8" fmla="*/ 248933 w 434319"/>
                  <a:gd name="connsiteY8" fmla="*/ 34344 h 223408"/>
                  <a:gd name="connsiteX9" fmla="*/ 248288 w 434319"/>
                  <a:gd name="connsiteY9" fmla="*/ 109639 h 223408"/>
                  <a:gd name="connsiteX10" fmla="*/ 209905 w 434319"/>
                  <a:gd name="connsiteY10" fmla="*/ 171166 h 223408"/>
                  <a:gd name="connsiteX11" fmla="*/ 427523 w 434319"/>
                  <a:gd name="connsiteY11" fmla="*/ 153221 h 223408"/>
                  <a:gd name="connsiteX12" fmla="*/ 433521 w 434319"/>
                  <a:gd name="connsiteY12" fmla="*/ 154232 h 223408"/>
                  <a:gd name="connsiteX13" fmla="*/ 432515 w 434319"/>
                  <a:gd name="connsiteY13" fmla="*/ 160230 h 223408"/>
                  <a:gd name="connsiteX14" fmla="*/ 203890 w 434319"/>
                  <a:gd name="connsiteY14" fmla="*/ 177315 h 223408"/>
                  <a:gd name="connsiteX15" fmla="*/ 152167 w 434319"/>
                  <a:gd name="connsiteY15" fmla="*/ 212297 h 223408"/>
                  <a:gd name="connsiteX16" fmla="*/ 95092 w 434319"/>
                  <a:gd name="connsiteY16" fmla="*/ 223408 h 223408"/>
                  <a:gd name="connsiteX17" fmla="*/ 198510 w 434319"/>
                  <a:gd name="connsiteY17" fmla="*/ 8599 h 223408"/>
                  <a:gd name="connsiteX18" fmla="*/ 191023 w 434319"/>
                  <a:gd name="connsiteY18" fmla="*/ 10108 h 223408"/>
                  <a:gd name="connsiteX19" fmla="*/ 173148 w 434319"/>
                  <a:gd name="connsiteY19" fmla="*/ 43804 h 223408"/>
                  <a:gd name="connsiteX20" fmla="*/ 203799 w 434319"/>
                  <a:gd name="connsiteY20" fmla="*/ 165146 h 223408"/>
                  <a:gd name="connsiteX21" fmla="*/ 240209 w 434319"/>
                  <a:gd name="connsiteY21" fmla="*/ 106681 h 223408"/>
                  <a:gd name="connsiteX22" fmla="*/ 241292 w 434319"/>
                  <a:gd name="connsiteY22" fmla="*/ 38283 h 223408"/>
                  <a:gd name="connsiteX23" fmla="*/ 198510 w 434319"/>
                  <a:gd name="connsiteY23" fmla="*/ 8599 h 22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4319" h="223408">
                    <a:moveTo>
                      <a:pt x="95092" y="223408"/>
                    </a:moveTo>
                    <a:cubicBezTo>
                      <a:pt x="51750" y="223408"/>
                      <a:pt x="15333" y="206233"/>
                      <a:pt x="2264" y="199207"/>
                    </a:cubicBezTo>
                    <a:cubicBezTo>
                      <a:pt x="175" y="198080"/>
                      <a:pt x="-612" y="195474"/>
                      <a:pt x="514" y="193385"/>
                    </a:cubicBezTo>
                    <a:cubicBezTo>
                      <a:pt x="1641" y="191295"/>
                      <a:pt x="4255" y="190512"/>
                      <a:pt x="6337" y="191634"/>
                    </a:cubicBezTo>
                    <a:cubicBezTo>
                      <a:pt x="24049" y="201163"/>
                      <a:pt x="86685" y="230237"/>
                      <a:pt x="148852" y="204354"/>
                    </a:cubicBezTo>
                    <a:cubicBezTo>
                      <a:pt x="166405" y="197048"/>
                      <a:pt x="183167" y="185541"/>
                      <a:pt x="197775" y="171308"/>
                    </a:cubicBezTo>
                    <a:cubicBezTo>
                      <a:pt x="166573" y="137938"/>
                      <a:pt x="157469" y="81400"/>
                      <a:pt x="164689" y="42252"/>
                    </a:cubicBezTo>
                    <a:cubicBezTo>
                      <a:pt x="168517" y="21534"/>
                      <a:pt x="176579" y="7352"/>
                      <a:pt x="187394" y="2316"/>
                    </a:cubicBezTo>
                    <a:cubicBezTo>
                      <a:pt x="206930" y="-6770"/>
                      <a:pt x="237564" y="12327"/>
                      <a:pt x="248933" y="34344"/>
                    </a:cubicBezTo>
                    <a:cubicBezTo>
                      <a:pt x="259069" y="53983"/>
                      <a:pt x="258841" y="80725"/>
                      <a:pt x="248288" y="109639"/>
                    </a:cubicBezTo>
                    <a:cubicBezTo>
                      <a:pt x="240114" y="132043"/>
                      <a:pt x="226607" y="153312"/>
                      <a:pt x="209905" y="171166"/>
                    </a:cubicBezTo>
                    <a:cubicBezTo>
                      <a:pt x="263201" y="219151"/>
                      <a:pt x="361120" y="200488"/>
                      <a:pt x="427523" y="153221"/>
                    </a:cubicBezTo>
                    <a:cubicBezTo>
                      <a:pt x="429458" y="151845"/>
                      <a:pt x="432141" y="152301"/>
                      <a:pt x="433521" y="154232"/>
                    </a:cubicBezTo>
                    <a:cubicBezTo>
                      <a:pt x="434897" y="156167"/>
                      <a:pt x="434450" y="158854"/>
                      <a:pt x="432515" y="160230"/>
                    </a:cubicBezTo>
                    <a:cubicBezTo>
                      <a:pt x="352313" y="217311"/>
                      <a:pt x="255612" y="224088"/>
                      <a:pt x="203890" y="177315"/>
                    </a:cubicBezTo>
                    <a:cubicBezTo>
                      <a:pt x="188469" y="192378"/>
                      <a:pt x="170735" y="204565"/>
                      <a:pt x="152167" y="212297"/>
                    </a:cubicBezTo>
                    <a:cubicBezTo>
                      <a:pt x="132726" y="220377"/>
                      <a:pt x="113298" y="223408"/>
                      <a:pt x="95092" y="223408"/>
                    </a:cubicBezTo>
                    <a:close/>
                    <a:moveTo>
                      <a:pt x="198510" y="8599"/>
                    </a:moveTo>
                    <a:cubicBezTo>
                      <a:pt x="195767" y="8599"/>
                      <a:pt x="193229" y="9080"/>
                      <a:pt x="191023" y="10108"/>
                    </a:cubicBezTo>
                    <a:cubicBezTo>
                      <a:pt x="182918" y="13879"/>
                      <a:pt x="176407" y="26161"/>
                      <a:pt x="173148" y="43804"/>
                    </a:cubicBezTo>
                    <a:cubicBezTo>
                      <a:pt x="166341" y="80712"/>
                      <a:pt x="174747" y="133840"/>
                      <a:pt x="203799" y="165146"/>
                    </a:cubicBezTo>
                    <a:cubicBezTo>
                      <a:pt x="219632" y="148177"/>
                      <a:pt x="232438" y="127975"/>
                      <a:pt x="240209" y="106681"/>
                    </a:cubicBezTo>
                    <a:cubicBezTo>
                      <a:pt x="249931" y="80054"/>
                      <a:pt x="250314" y="55763"/>
                      <a:pt x="241292" y="38283"/>
                    </a:cubicBezTo>
                    <a:cubicBezTo>
                      <a:pt x="232705" y="21658"/>
                      <a:pt x="212804" y="8599"/>
                      <a:pt x="198510" y="8599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402E0D-492D-4E38-A1C9-7BD056E6531D}"/>
                  </a:ext>
                </a:extLst>
              </p:cNvPr>
              <p:cNvSpPr/>
              <p:nvPr/>
            </p:nvSpPr>
            <p:spPr>
              <a:xfrm>
                <a:off x="2235556" y="3383047"/>
                <a:ext cx="344017" cy="287385"/>
              </a:xfrm>
              <a:custGeom>
                <a:avLst/>
                <a:gdLst>
                  <a:gd name="connsiteX0" fmla="*/ 69188 w 344017"/>
                  <a:gd name="connsiteY0" fmla="*/ 287385 h 287385"/>
                  <a:gd name="connsiteX1" fmla="*/ 2983 w 344017"/>
                  <a:gd name="connsiteY1" fmla="*/ 277392 h 287385"/>
                  <a:gd name="connsiteX2" fmla="*/ 206 w 344017"/>
                  <a:gd name="connsiteY2" fmla="*/ 271982 h 287385"/>
                  <a:gd name="connsiteX3" fmla="*/ 5619 w 344017"/>
                  <a:gd name="connsiteY3" fmla="*/ 269204 h 287385"/>
                  <a:gd name="connsiteX4" fmla="*/ 224088 w 344017"/>
                  <a:gd name="connsiteY4" fmla="*/ 198231 h 287385"/>
                  <a:gd name="connsiteX5" fmla="*/ 233561 w 344017"/>
                  <a:gd name="connsiteY5" fmla="*/ 174184 h 287385"/>
                  <a:gd name="connsiteX6" fmla="*/ 121173 w 344017"/>
                  <a:gd name="connsiteY6" fmla="*/ 116653 h 287385"/>
                  <a:gd name="connsiteX7" fmla="*/ 97823 w 344017"/>
                  <a:gd name="connsiteY7" fmla="*/ 58377 h 287385"/>
                  <a:gd name="connsiteX8" fmla="*/ 109003 w 344017"/>
                  <a:gd name="connsiteY8" fmla="*/ 7730 h 287385"/>
                  <a:gd name="connsiteX9" fmla="*/ 213811 w 344017"/>
                  <a:gd name="connsiteY9" fmla="*/ 38119 h 287385"/>
                  <a:gd name="connsiteX10" fmla="*/ 244316 w 344017"/>
                  <a:gd name="connsiteY10" fmla="*/ 166655 h 287385"/>
                  <a:gd name="connsiteX11" fmla="*/ 250633 w 344017"/>
                  <a:gd name="connsiteY11" fmla="*/ 167115 h 287385"/>
                  <a:gd name="connsiteX12" fmla="*/ 338855 w 344017"/>
                  <a:gd name="connsiteY12" fmla="*/ 161589 h 287385"/>
                  <a:gd name="connsiteX13" fmla="*/ 343929 w 344017"/>
                  <a:gd name="connsiteY13" fmla="*/ 164939 h 287385"/>
                  <a:gd name="connsiteX14" fmla="*/ 340579 w 344017"/>
                  <a:gd name="connsiteY14" fmla="*/ 170013 h 287385"/>
                  <a:gd name="connsiteX15" fmla="*/ 242222 w 344017"/>
                  <a:gd name="connsiteY15" fmla="*/ 175091 h 287385"/>
                  <a:gd name="connsiteX16" fmla="*/ 231738 w 344017"/>
                  <a:gd name="connsiteY16" fmla="*/ 202169 h 287385"/>
                  <a:gd name="connsiteX17" fmla="*/ 69188 w 344017"/>
                  <a:gd name="connsiteY17" fmla="*/ 287385 h 287385"/>
                  <a:gd name="connsiteX18" fmla="*/ 134056 w 344017"/>
                  <a:gd name="connsiteY18" fmla="*/ 8216 h 287385"/>
                  <a:gd name="connsiteX19" fmla="*/ 114607 w 344017"/>
                  <a:gd name="connsiteY19" fmla="*/ 14253 h 287385"/>
                  <a:gd name="connsiteX20" fmla="*/ 128238 w 344017"/>
                  <a:gd name="connsiteY20" fmla="*/ 111737 h 287385"/>
                  <a:gd name="connsiteX21" fmla="*/ 235737 w 344017"/>
                  <a:gd name="connsiteY21" fmla="*/ 165799 h 287385"/>
                  <a:gd name="connsiteX22" fmla="*/ 207606 w 344017"/>
                  <a:gd name="connsiteY22" fmla="*/ 44062 h 287385"/>
                  <a:gd name="connsiteX23" fmla="*/ 134056 w 344017"/>
                  <a:gd name="connsiteY23" fmla="*/ 8216 h 28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4017" h="287385">
                    <a:moveTo>
                      <a:pt x="69188" y="287385"/>
                    </a:moveTo>
                    <a:cubicBezTo>
                      <a:pt x="46170" y="287385"/>
                      <a:pt x="23508" y="283993"/>
                      <a:pt x="2983" y="277392"/>
                    </a:cubicBezTo>
                    <a:cubicBezTo>
                      <a:pt x="726" y="276665"/>
                      <a:pt x="-517" y="274244"/>
                      <a:pt x="206" y="271982"/>
                    </a:cubicBezTo>
                    <a:cubicBezTo>
                      <a:pt x="937" y="269725"/>
                      <a:pt x="3340" y="268482"/>
                      <a:pt x="5619" y="269204"/>
                    </a:cubicBezTo>
                    <a:cubicBezTo>
                      <a:pt x="102007" y="300221"/>
                      <a:pt x="194090" y="256515"/>
                      <a:pt x="224088" y="198231"/>
                    </a:cubicBezTo>
                    <a:cubicBezTo>
                      <a:pt x="227877" y="190869"/>
                      <a:pt x="231067" y="182767"/>
                      <a:pt x="233561" y="174184"/>
                    </a:cubicBezTo>
                    <a:cubicBezTo>
                      <a:pt x="191515" y="169140"/>
                      <a:pt x="147184" y="154060"/>
                      <a:pt x="121173" y="116653"/>
                    </a:cubicBezTo>
                    <a:cubicBezTo>
                      <a:pt x="109808" y="100308"/>
                      <a:pt x="101078" y="78519"/>
                      <a:pt x="97823" y="58377"/>
                    </a:cubicBezTo>
                    <a:cubicBezTo>
                      <a:pt x="94065" y="35122"/>
                      <a:pt x="98038" y="17134"/>
                      <a:pt x="109003" y="7730"/>
                    </a:cubicBezTo>
                    <a:cubicBezTo>
                      <a:pt x="128212" y="-8731"/>
                      <a:pt x="178175" y="962"/>
                      <a:pt x="213811" y="38119"/>
                    </a:cubicBezTo>
                    <a:cubicBezTo>
                      <a:pt x="247059" y="72795"/>
                      <a:pt x="253725" y="123997"/>
                      <a:pt x="244316" y="166655"/>
                    </a:cubicBezTo>
                    <a:cubicBezTo>
                      <a:pt x="246397" y="166831"/>
                      <a:pt x="248509" y="166981"/>
                      <a:pt x="250633" y="167115"/>
                    </a:cubicBezTo>
                    <a:cubicBezTo>
                      <a:pt x="296872" y="170035"/>
                      <a:pt x="337160" y="161933"/>
                      <a:pt x="338855" y="161589"/>
                    </a:cubicBezTo>
                    <a:cubicBezTo>
                      <a:pt x="341159" y="161095"/>
                      <a:pt x="343452" y="162612"/>
                      <a:pt x="343929" y="164939"/>
                    </a:cubicBezTo>
                    <a:cubicBezTo>
                      <a:pt x="344406" y="167265"/>
                      <a:pt x="342905" y="169536"/>
                      <a:pt x="340579" y="170013"/>
                    </a:cubicBezTo>
                    <a:cubicBezTo>
                      <a:pt x="337126" y="170723"/>
                      <a:pt x="292336" y="179564"/>
                      <a:pt x="242222" y="175091"/>
                    </a:cubicBezTo>
                    <a:cubicBezTo>
                      <a:pt x="239526" y="184784"/>
                      <a:pt x="235987" y="193922"/>
                      <a:pt x="231738" y="202169"/>
                    </a:cubicBezTo>
                    <a:cubicBezTo>
                      <a:pt x="201766" y="260376"/>
                      <a:pt x="134103" y="287385"/>
                      <a:pt x="69188" y="287385"/>
                    </a:cubicBezTo>
                    <a:close/>
                    <a:moveTo>
                      <a:pt x="134056" y="8216"/>
                    </a:moveTo>
                    <a:cubicBezTo>
                      <a:pt x="126243" y="8216"/>
                      <a:pt x="119474" y="10074"/>
                      <a:pt x="114607" y="14253"/>
                    </a:cubicBezTo>
                    <a:cubicBezTo>
                      <a:pt x="95811" y="30366"/>
                      <a:pt x="106694" y="80759"/>
                      <a:pt x="128238" y="111737"/>
                    </a:cubicBezTo>
                    <a:cubicBezTo>
                      <a:pt x="149218" y="141916"/>
                      <a:pt x="185340" y="160067"/>
                      <a:pt x="235737" y="165799"/>
                    </a:cubicBezTo>
                    <a:cubicBezTo>
                      <a:pt x="244987" y="125451"/>
                      <a:pt x="239001" y="76803"/>
                      <a:pt x="207606" y="44062"/>
                    </a:cubicBezTo>
                    <a:cubicBezTo>
                      <a:pt x="188289" y="23933"/>
                      <a:pt x="156765" y="8216"/>
                      <a:pt x="134056" y="8216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15" name="Picture 5" descr="A pumpkin">
                <a:extLst>
                  <a:ext uri="{FF2B5EF4-FFF2-40B4-BE49-F238E27FC236}">
                    <a16:creationId xmlns:a16="http://schemas.microsoft.com/office/drawing/2014/main" id="{76C0138F-313B-436A-B523-4C03DAF015B1}"/>
                  </a:ext>
                </a:extLst>
              </p:cNvPr>
              <p:cNvGrpSpPr/>
              <p:nvPr/>
            </p:nvGrpSpPr>
            <p:grpSpPr>
              <a:xfrm>
                <a:off x="1553572" y="3773755"/>
                <a:ext cx="918583" cy="1045754"/>
                <a:chOff x="1553572" y="3773755"/>
                <a:chExt cx="918583" cy="1045754"/>
              </a:xfrm>
              <a:solidFill>
                <a:srgbClr val="FFFFFF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C8E3869-CD92-4FF3-B040-8856D446D2B1}"/>
                    </a:ext>
                  </a:extLst>
                </p:cNvPr>
                <p:cNvSpPr/>
                <p:nvPr/>
              </p:nvSpPr>
              <p:spPr>
                <a:xfrm>
                  <a:off x="1553572" y="3773755"/>
                  <a:ext cx="645851" cy="1045754"/>
                </a:xfrm>
                <a:custGeom>
                  <a:avLst/>
                  <a:gdLst>
                    <a:gd name="connsiteX0" fmla="*/ 453306 w 645851"/>
                    <a:gd name="connsiteY0" fmla="*/ 704563 h 1045754"/>
                    <a:gd name="connsiteX1" fmla="*/ 464925 w 645851"/>
                    <a:gd name="connsiteY1" fmla="*/ 589714 h 1045754"/>
                    <a:gd name="connsiteX2" fmla="*/ 487716 w 645851"/>
                    <a:gd name="connsiteY2" fmla="*/ 404043 h 1045754"/>
                    <a:gd name="connsiteX3" fmla="*/ 484366 w 645851"/>
                    <a:gd name="connsiteY3" fmla="*/ 309917 h 1045754"/>
                    <a:gd name="connsiteX4" fmla="*/ 520513 w 645851"/>
                    <a:gd name="connsiteY4" fmla="*/ 116888 h 1045754"/>
                    <a:gd name="connsiteX5" fmla="*/ 574316 w 645851"/>
                    <a:gd name="connsiteY5" fmla="*/ 94484 h 1045754"/>
                    <a:gd name="connsiteX6" fmla="*/ 577950 w 645851"/>
                    <a:gd name="connsiteY6" fmla="*/ 89612 h 1045754"/>
                    <a:gd name="connsiteX7" fmla="*/ 573078 w 645851"/>
                    <a:gd name="connsiteY7" fmla="*/ 85974 h 1045754"/>
                    <a:gd name="connsiteX8" fmla="*/ 456045 w 645851"/>
                    <a:gd name="connsiteY8" fmla="*/ 69655 h 1045754"/>
                    <a:gd name="connsiteX9" fmla="*/ 411264 w 645851"/>
                    <a:gd name="connsiteY9" fmla="*/ 46155 h 1045754"/>
                    <a:gd name="connsiteX10" fmla="*/ 377869 w 645851"/>
                    <a:gd name="connsiteY10" fmla="*/ 26202 h 1045754"/>
                    <a:gd name="connsiteX11" fmla="*/ 158248 w 645851"/>
                    <a:gd name="connsiteY11" fmla="*/ 31023 h 1045754"/>
                    <a:gd name="connsiteX12" fmla="*/ 125244 w 645851"/>
                    <a:gd name="connsiteY12" fmla="*/ 127311 h 1045754"/>
                    <a:gd name="connsiteX13" fmla="*/ 109501 w 645851"/>
                    <a:gd name="connsiteY13" fmla="*/ 248335 h 1045754"/>
                    <a:gd name="connsiteX14" fmla="*/ 47442 w 645851"/>
                    <a:gd name="connsiteY14" fmla="*/ 397455 h 1045754"/>
                    <a:gd name="connsiteX15" fmla="*/ 1942 w 645851"/>
                    <a:gd name="connsiteY15" fmla="*/ 519682 h 1045754"/>
                    <a:gd name="connsiteX16" fmla="*/ 75530 w 645851"/>
                    <a:gd name="connsiteY16" fmla="*/ 797347 h 1045754"/>
                    <a:gd name="connsiteX17" fmla="*/ 251638 w 645851"/>
                    <a:gd name="connsiteY17" fmla="*/ 1005138 h 1045754"/>
                    <a:gd name="connsiteX18" fmla="*/ 258660 w 645851"/>
                    <a:gd name="connsiteY18" fmla="*/ 1000180 h 1045754"/>
                    <a:gd name="connsiteX19" fmla="*/ 254218 w 645851"/>
                    <a:gd name="connsiteY19" fmla="*/ 996159 h 1045754"/>
                    <a:gd name="connsiteX20" fmla="*/ 83073 w 645851"/>
                    <a:gd name="connsiteY20" fmla="*/ 793223 h 1045754"/>
                    <a:gd name="connsiteX21" fmla="*/ 10490 w 645851"/>
                    <a:gd name="connsiteY21" fmla="*/ 520602 h 1045754"/>
                    <a:gd name="connsiteX22" fmla="*/ 54773 w 645851"/>
                    <a:gd name="connsiteY22" fmla="*/ 401953 h 1045754"/>
                    <a:gd name="connsiteX23" fmla="*/ 117882 w 645851"/>
                    <a:gd name="connsiteY23" fmla="*/ 250261 h 1045754"/>
                    <a:gd name="connsiteX24" fmla="*/ 133831 w 645851"/>
                    <a:gd name="connsiteY24" fmla="*/ 127802 h 1045754"/>
                    <a:gd name="connsiteX25" fmla="*/ 163713 w 645851"/>
                    <a:gd name="connsiteY25" fmla="*/ 37662 h 1045754"/>
                    <a:gd name="connsiteX26" fmla="*/ 374003 w 645851"/>
                    <a:gd name="connsiteY26" fmla="*/ 33887 h 1045754"/>
                    <a:gd name="connsiteX27" fmla="*/ 406559 w 645851"/>
                    <a:gd name="connsiteY27" fmla="*/ 53358 h 1045754"/>
                    <a:gd name="connsiteX28" fmla="*/ 417654 w 645851"/>
                    <a:gd name="connsiteY28" fmla="*/ 60517 h 1045754"/>
                    <a:gd name="connsiteX29" fmla="*/ 417619 w 645851"/>
                    <a:gd name="connsiteY29" fmla="*/ 60595 h 1045754"/>
                    <a:gd name="connsiteX30" fmla="*/ 308649 w 645851"/>
                    <a:gd name="connsiteY30" fmla="*/ 74067 h 1045754"/>
                    <a:gd name="connsiteX31" fmla="*/ 290838 w 645851"/>
                    <a:gd name="connsiteY31" fmla="*/ 217374 h 1045754"/>
                    <a:gd name="connsiteX32" fmla="*/ 302840 w 645851"/>
                    <a:gd name="connsiteY32" fmla="*/ 382525 h 1045754"/>
                    <a:gd name="connsiteX33" fmla="*/ 269006 w 645851"/>
                    <a:gd name="connsiteY33" fmla="*/ 587736 h 1045754"/>
                    <a:gd name="connsiteX34" fmla="*/ 251294 w 645851"/>
                    <a:gd name="connsiteY34" fmla="*/ 727104 h 1045754"/>
                    <a:gd name="connsiteX35" fmla="*/ 492033 w 645851"/>
                    <a:gd name="connsiteY35" fmla="*/ 1034930 h 1045754"/>
                    <a:gd name="connsiteX36" fmla="*/ 521605 w 645851"/>
                    <a:gd name="connsiteY36" fmla="*/ 1044386 h 1045754"/>
                    <a:gd name="connsiteX37" fmla="*/ 524572 w 645851"/>
                    <a:gd name="connsiteY37" fmla="*/ 1045572 h 1045754"/>
                    <a:gd name="connsiteX38" fmla="*/ 259808 w 645851"/>
                    <a:gd name="connsiteY38" fmla="*/ 725891 h 1045754"/>
                    <a:gd name="connsiteX39" fmla="*/ 277220 w 645851"/>
                    <a:gd name="connsiteY39" fmla="*/ 590291 h 1045754"/>
                    <a:gd name="connsiteX40" fmla="*/ 311440 w 645851"/>
                    <a:gd name="connsiteY40" fmla="*/ 382615 h 1045754"/>
                    <a:gd name="connsiteX41" fmla="*/ 299365 w 645851"/>
                    <a:gd name="connsiteY41" fmla="*/ 216277 h 1045754"/>
                    <a:gd name="connsiteX42" fmla="*/ 314231 w 645851"/>
                    <a:gd name="connsiteY42" fmla="*/ 80603 h 1045754"/>
                    <a:gd name="connsiteX43" fmla="*/ 453095 w 645851"/>
                    <a:gd name="connsiteY43" fmla="*/ 79399 h 1045754"/>
                    <a:gd name="connsiteX44" fmla="*/ 537714 w 645851"/>
                    <a:gd name="connsiteY44" fmla="*/ 96135 h 1045754"/>
                    <a:gd name="connsiteX45" fmla="*/ 537731 w 645851"/>
                    <a:gd name="connsiteY45" fmla="*/ 96213 h 1045754"/>
                    <a:gd name="connsiteX46" fmla="*/ 515052 w 645851"/>
                    <a:gd name="connsiteY46" fmla="*/ 110240 h 1045754"/>
                    <a:gd name="connsiteX47" fmla="*/ 475770 w 645851"/>
                    <a:gd name="connsiteY47" fmla="*/ 310373 h 1045754"/>
                    <a:gd name="connsiteX48" fmla="*/ 479107 w 645851"/>
                    <a:gd name="connsiteY48" fmla="*/ 404082 h 1045754"/>
                    <a:gd name="connsiteX49" fmla="*/ 456596 w 645851"/>
                    <a:gd name="connsiteY49" fmla="*/ 587530 h 1045754"/>
                    <a:gd name="connsiteX50" fmla="*/ 444736 w 645851"/>
                    <a:gd name="connsiteY50" fmla="*/ 705435 h 1045754"/>
                    <a:gd name="connsiteX51" fmla="*/ 630064 w 645851"/>
                    <a:gd name="connsiteY51" fmla="*/ 1032672 h 1045754"/>
                    <a:gd name="connsiteX52" fmla="*/ 645768 w 645851"/>
                    <a:gd name="connsiteY52" fmla="*/ 1035630 h 1045754"/>
                    <a:gd name="connsiteX53" fmla="*/ 645806 w 645851"/>
                    <a:gd name="connsiteY53" fmla="*/ 1035557 h 1045754"/>
                    <a:gd name="connsiteX54" fmla="*/ 453306 w 645851"/>
                    <a:gd name="connsiteY54" fmla="*/ 704563 h 1045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645851" h="1045754">
                      <a:moveTo>
                        <a:pt x="453306" y="704563"/>
                      </a:moveTo>
                      <a:cubicBezTo>
                        <a:pt x="448120" y="653765"/>
                        <a:pt x="455534" y="625500"/>
                        <a:pt x="464925" y="589714"/>
                      </a:cubicBezTo>
                      <a:cubicBezTo>
                        <a:pt x="475267" y="550321"/>
                        <a:pt x="488129" y="501291"/>
                        <a:pt x="487716" y="404043"/>
                      </a:cubicBezTo>
                      <a:cubicBezTo>
                        <a:pt x="487574" y="370579"/>
                        <a:pt x="485944" y="339743"/>
                        <a:pt x="484366" y="309917"/>
                      </a:cubicBezTo>
                      <a:cubicBezTo>
                        <a:pt x="479559" y="218991"/>
                        <a:pt x="476088" y="153297"/>
                        <a:pt x="520513" y="116888"/>
                      </a:cubicBezTo>
                      <a:cubicBezTo>
                        <a:pt x="534876" y="105118"/>
                        <a:pt x="552975" y="97580"/>
                        <a:pt x="574316" y="94484"/>
                      </a:cubicBezTo>
                      <a:cubicBezTo>
                        <a:pt x="576669" y="94140"/>
                        <a:pt x="578298" y="91960"/>
                        <a:pt x="577950" y="89612"/>
                      </a:cubicBezTo>
                      <a:cubicBezTo>
                        <a:pt x="577610" y="87260"/>
                        <a:pt x="575452" y="85811"/>
                        <a:pt x="573078" y="85974"/>
                      </a:cubicBezTo>
                      <a:cubicBezTo>
                        <a:pt x="531775" y="88825"/>
                        <a:pt x="496789" y="85905"/>
                        <a:pt x="456045" y="69655"/>
                      </a:cubicBezTo>
                      <a:cubicBezTo>
                        <a:pt x="438062" y="62173"/>
                        <a:pt x="424895" y="55052"/>
                        <a:pt x="411264" y="46155"/>
                      </a:cubicBezTo>
                      <a:cubicBezTo>
                        <a:pt x="400892" y="39387"/>
                        <a:pt x="390171" y="32386"/>
                        <a:pt x="377869" y="26202"/>
                      </a:cubicBezTo>
                      <a:cubicBezTo>
                        <a:pt x="314055" y="-5890"/>
                        <a:pt x="211952" y="-13166"/>
                        <a:pt x="158248" y="31023"/>
                      </a:cubicBezTo>
                      <a:cubicBezTo>
                        <a:pt x="129334" y="54815"/>
                        <a:pt x="127704" y="83656"/>
                        <a:pt x="125244" y="127311"/>
                      </a:cubicBezTo>
                      <a:cubicBezTo>
                        <a:pt x="123503" y="158251"/>
                        <a:pt x="121331" y="196754"/>
                        <a:pt x="109501" y="248335"/>
                      </a:cubicBezTo>
                      <a:cubicBezTo>
                        <a:pt x="91939" y="324899"/>
                        <a:pt x="68297" y="363445"/>
                        <a:pt x="47442" y="397455"/>
                      </a:cubicBezTo>
                      <a:cubicBezTo>
                        <a:pt x="26384" y="431787"/>
                        <a:pt x="8198" y="461441"/>
                        <a:pt x="1942" y="519682"/>
                      </a:cubicBezTo>
                      <a:cubicBezTo>
                        <a:pt x="-10929" y="639424"/>
                        <a:pt x="43193" y="738284"/>
                        <a:pt x="75530" y="797347"/>
                      </a:cubicBezTo>
                      <a:cubicBezTo>
                        <a:pt x="122810" y="883724"/>
                        <a:pt x="191896" y="956469"/>
                        <a:pt x="251638" y="1005138"/>
                      </a:cubicBezTo>
                      <a:cubicBezTo>
                        <a:pt x="252047" y="1005099"/>
                        <a:pt x="258763" y="1000485"/>
                        <a:pt x="258660" y="1000180"/>
                      </a:cubicBezTo>
                      <a:cubicBezTo>
                        <a:pt x="257955" y="999488"/>
                        <a:pt x="256609" y="998129"/>
                        <a:pt x="254218" y="996159"/>
                      </a:cubicBezTo>
                      <a:cubicBezTo>
                        <a:pt x="195861" y="948135"/>
                        <a:pt x="129058" y="877230"/>
                        <a:pt x="83073" y="793223"/>
                      </a:cubicBezTo>
                      <a:cubicBezTo>
                        <a:pt x="51221" y="735042"/>
                        <a:pt x="-2092" y="637665"/>
                        <a:pt x="10490" y="520602"/>
                      </a:cubicBezTo>
                      <a:cubicBezTo>
                        <a:pt x="16545" y="464288"/>
                        <a:pt x="34262" y="435399"/>
                        <a:pt x="54773" y="401953"/>
                      </a:cubicBezTo>
                      <a:cubicBezTo>
                        <a:pt x="75973" y="367380"/>
                        <a:pt x="100011" y="328193"/>
                        <a:pt x="117882" y="250261"/>
                      </a:cubicBezTo>
                      <a:cubicBezTo>
                        <a:pt x="129875" y="197971"/>
                        <a:pt x="132068" y="159064"/>
                        <a:pt x="133831" y="127802"/>
                      </a:cubicBezTo>
                      <a:cubicBezTo>
                        <a:pt x="136248" y="84938"/>
                        <a:pt x="137706" y="59064"/>
                        <a:pt x="163713" y="37662"/>
                      </a:cubicBezTo>
                      <a:cubicBezTo>
                        <a:pt x="214734" y="-4329"/>
                        <a:pt x="312597" y="3007"/>
                        <a:pt x="374003" y="33887"/>
                      </a:cubicBezTo>
                      <a:cubicBezTo>
                        <a:pt x="385871" y="39855"/>
                        <a:pt x="395921" y="46413"/>
                        <a:pt x="406559" y="53358"/>
                      </a:cubicBezTo>
                      <a:cubicBezTo>
                        <a:pt x="410210" y="55740"/>
                        <a:pt x="413891" y="58139"/>
                        <a:pt x="417654" y="60517"/>
                      </a:cubicBezTo>
                      <a:cubicBezTo>
                        <a:pt x="417766" y="60591"/>
                        <a:pt x="417753" y="60625"/>
                        <a:pt x="417619" y="60595"/>
                      </a:cubicBezTo>
                      <a:cubicBezTo>
                        <a:pt x="368512" y="49715"/>
                        <a:pt x="331943" y="54145"/>
                        <a:pt x="308649" y="74067"/>
                      </a:cubicBezTo>
                      <a:cubicBezTo>
                        <a:pt x="275998" y="101984"/>
                        <a:pt x="281903" y="147888"/>
                        <a:pt x="290838" y="217374"/>
                      </a:cubicBezTo>
                      <a:cubicBezTo>
                        <a:pt x="296502" y="261407"/>
                        <a:pt x="303549" y="316212"/>
                        <a:pt x="302840" y="382525"/>
                      </a:cubicBezTo>
                      <a:cubicBezTo>
                        <a:pt x="301769" y="482486"/>
                        <a:pt x="283601" y="540848"/>
                        <a:pt x="269006" y="587736"/>
                      </a:cubicBezTo>
                      <a:cubicBezTo>
                        <a:pt x="254605" y="633997"/>
                        <a:pt x="243231" y="670540"/>
                        <a:pt x="251294" y="727104"/>
                      </a:cubicBezTo>
                      <a:cubicBezTo>
                        <a:pt x="266955" y="836972"/>
                        <a:pt x="348073" y="940473"/>
                        <a:pt x="492033" y="1034930"/>
                      </a:cubicBezTo>
                      <a:cubicBezTo>
                        <a:pt x="502341" y="1036456"/>
                        <a:pt x="512162" y="1039195"/>
                        <a:pt x="521605" y="1044386"/>
                      </a:cubicBezTo>
                      <a:cubicBezTo>
                        <a:pt x="523424" y="1045383"/>
                        <a:pt x="525450" y="1046110"/>
                        <a:pt x="524572" y="1045572"/>
                      </a:cubicBezTo>
                      <a:cubicBezTo>
                        <a:pt x="365162" y="947718"/>
                        <a:pt x="276089" y="840120"/>
                        <a:pt x="259808" y="725891"/>
                      </a:cubicBezTo>
                      <a:cubicBezTo>
                        <a:pt x="252017" y="671245"/>
                        <a:pt x="263137" y="635519"/>
                        <a:pt x="277220" y="590291"/>
                      </a:cubicBezTo>
                      <a:cubicBezTo>
                        <a:pt x="291982" y="542864"/>
                        <a:pt x="310352" y="483836"/>
                        <a:pt x="311440" y="382615"/>
                      </a:cubicBezTo>
                      <a:cubicBezTo>
                        <a:pt x="312154" y="315705"/>
                        <a:pt x="305063" y="260573"/>
                        <a:pt x="299365" y="216277"/>
                      </a:cubicBezTo>
                      <a:cubicBezTo>
                        <a:pt x="290782" y="149565"/>
                        <a:pt x="285115" y="105497"/>
                        <a:pt x="314231" y="80603"/>
                      </a:cubicBezTo>
                      <a:cubicBezTo>
                        <a:pt x="340836" y="57860"/>
                        <a:pt x="394979" y="60724"/>
                        <a:pt x="453095" y="79399"/>
                      </a:cubicBezTo>
                      <a:cubicBezTo>
                        <a:pt x="503153" y="95482"/>
                        <a:pt x="520371" y="95933"/>
                        <a:pt x="537714" y="96135"/>
                      </a:cubicBezTo>
                      <a:cubicBezTo>
                        <a:pt x="537813" y="96135"/>
                        <a:pt x="537821" y="96170"/>
                        <a:pt x="537731" y="96213"/>
                      </a:cubicBezTo>
                      <a:cubicBezTo>
                        <a:pt x="529466" y="100014"/>
                        <a:pt x="521859" y="104663"/>
                        <a:pt x="515052" y="110240"/>
                      </a:cubicBezTo>
                      <a:cubicBezTo>
                        <a:pt x="467260" y="149410"/>
                        <a:pt x="471014" y="220444"/>
                        <a:pt x="475770" y="310373"/>
                      </a:cubicBezTo>
                      <a:cubicBezTo>
                        <a:pt x="477340" y="340091"/>
                        <a:pt x="478965" y="370824"/>
                        <a:pt x="479107" y="404082"/>
                      </a:cubicBezTo>
                      <a:cubicBezTo>
                        <a:pt x="479516" y="500198"/>
                        <a:pt x="466804" y="548622"/>
                        <a:pt x="456596" y="587530"/>
                      </a:cubicBezTo>
                      <a:cubicBezTo>
                        <a:pt x="446985" y="624159"/>
                        <a:pt x="439395" y="653090"/>
                        <a:pt x="444736" y="705435"/>
                      </a:cubicBezTo>
                      <a:cubicBezTo>
                        <a:pt x="456179" y="817506"/>
                        <a:pt x="518625" y="927559"/>
                        <a:pt x="630064" y="1032672"/>
                      </a:cubicBezTo>
                      <a:cubicBezTo>
                        <a:pt x="635447" y="1033338"/>
                        <a:pt x="640547" y="1034190"/>
                        <a:pt x="645768" y="1035630"/>
                      </a:cubicBezTo>
                      <a:cubicBezTo>
                        <a:pt x="645862" y="1035656"/>
                        <a:pt x="645879" y="1035626"/>
                        <a:pt x="645806" y="1035557"/>
                      </a:cubicBezTo>
                      <a:cubicBezTo>
                        <a:pt x="529621" y="929073"/>
                        <a:pt x="464869" y="817824"/>
                        <a:pt x="453306" y="7045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F73454C-9B3F-41DB-BE7D-5AF6D9E594D0}"/>
                    </a:ext>
                  </a:extLst>
                </p:cNvPr>
                <p:cNvSpPr/>
                <p:nvPr/>
              </p:nvSpPr>
              <p:spPr>
                <a:xfrm>
                  <a:off x="2241853" y="3803809"/>
                  <a:ext cx="230302" cy="979428"/>
                </a:xfrm>
                <a:custGeom>
                  <a:avLst/>
                  <a:gdLst>
                    <a:gd name="connsiteX0" fmla="*/ 184310 w 230302"/>
                    <a:gd name="connsiteY0" fmla="*/ 557656 h 979428"/>
                    <a:gd name="connsiteX1" fmla="*/ 182638 w 230302"/>
                    <a:gd name="connsiteY1" fmla="*/ 553188 h 979428"/>
                    <a:gd name="connsiteX2" fmla="*/ 125243 w 230302"/>
                    <a:gd name="connsiteY2" fmla="*/ 428970 h 979428"/>
                    <a:gd name="connsiteX3" fmla="*/ 66465 w 230302"/>
                    <a:gd name="connsiteY3" fmla="*/ 307913 h 979428"/>
                    <a:gd name="connsiteX4" fmla="*/ 18867 w 230302"/>
                    <a:gd name="connsiteY4" fmla="*/ 62456 h 979428"/>
                    <a:gd name="connsiteX5" fmla="*/ 102298 w 230302"/>
                    <a:gd name="connsiteY5" fmla="*/ 8459 h 979428"/>
                    <a:gd name="connsiteX6" fmla="*/ 105373 w 230302"/>
                    <a:gd name="connsiteY6" fmla="*/ 3213 h 979428"/>
                    <a:gd name="connsiteX7" fmla="*/ 100122 w 230302"/>
                    <a:gd name="connsiteY7" fmla="*/ 138 h 979428"/>
                    <a:gd name="connsiteX8" fmla="*/ 11552 w 230302"/>
                    <a:gd name="connsiteY8" fmla="*/ 57941 h 979428"/>
                    <a:gd name="connsiteX9" fmla="*/ 58553 w 230302"/>
                    <a:gd name="connsiteY9" fmla="*/ 311284 h 979428"/>
                    <a:gd name="connsiteX10" fmla="*/ 117671 w 230302"/>
                    <a:gd name="connsiteY10" fmla="*/ 433055 h 979428"/>
                    <a:gd name="connsiteX11" fmla="*/ 174583 w 230302"/>
                    <a:gd name="connsiteY11" fmla="*/ 556207 h 979428"/>
                    <a:gd name="connsiteX12" fmla="*/ 176256 w 230302"/>
                    <a:gd name="connsiteY12" fmla="*/ 560675 h 979428"/>
                    <a:gd name="connsiteX13" fmla="*/ 221614 w 230302"/>
                    <a:gd name="connsiteY13" fmla="*/ 743792 h 979428"/>
                    <a:gd name="connsiteX14" fmla="*/ 145372 w 230302"/>
                    <a:gd name="connsiteY14" fmla="*/ 977466 h 979428"/>
                    <a:gd name="connsiteX15" fmla="*/ 144396 w 230302"/>
                    <a:gd name="connsiteY15" fmla="*/ 979423 h 979428"/>
                    <a:gd name="connsiteX16" fmla="*/ 144401 w 230302"/>
                    <a:gd name="connsiteY16" fmla="*/ 979427 h 979428"/>
                    <a:gd name="connsiteX17" fmla="*/ 158213 w 230302"/>
                    <a:gd name="connsiteY17" fmla="*/ 971175 h 979428"/>
                    <a:gd name="connsiteX18" fmla="*/ 160991 w 230302"/>
                    <a:gd name="connsiteY18" fmla="*/ 972362 h 979428"/>
                    <a:gd name="connsiteX19" fmla="*/ 230210 w 230302"/>
                    <a:gd name="connsiteY19" fmla="*/ 744011 h 979428"/>
                    <a:gd name="connsiteX20" fmla="*/ 184310 w 230302"/>
                    <a:gd name="connsiteY20" fmla="*/ 557656 h 979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30302" h="979428">
                      <a:moveTo>
                        <a:pt x="184310" y="557656"/>
                      </a:moveTo>
                      <a:lnTo>
                        <a:pt x="182638" y="553188"/>
                      </a:lnTo>
                      <a:cubicBezTo>
                        <a:pt x="160969" y="495261"/>
                        <a:pt x="144414" y="464541"/>
                        <a:pt x="125243" y="428970"/>
                      </a:cubicBezTo>
                      <a:cubicBezTo>
                        <a:pt x="109041" y="398908"/>
                        <a:pt x="90675" y="364838"/>
                        <a:pt x="66465" y="307913"/>
                      </a:cubicBezTo>
                      <a:cubicBezTo>
                        <a:pt x="11806" y="179394"/>
                        <a:pt x="-3761" y="99102"/>
                        <a:pt x="18867" y="62456"/>
                      </a:cubicBezTo>
                      <a:cubicBezTo>
                        <a:pt x="34605" y="36965"/>
                        <a:pt x="62672" y="18797"/>
                        <a:pt x="102298" y="8459"/>
                      </a:cubicBezTo>
                      <a:cubicBezTo>
                        <a:pt x="104594" y="7857"/>
                        <a:pt x="105970" y="5509"/>
                        <a:pt x="105373" y="3213"/>
                      </a:cubicBezTo>
                      <a:cubicBezTo>
                        <a:pt x="104775" y="912"/>
                        <a:pt x="102410" y="-455"/>
                        <a:pt x="100122" y="138"/>
                      </a:cubicBezTo>
                      <a:cubicBezTo>
                        <a:pt x="58290" y="11057"/>
                        <a:pt x="28486" y="30506"/>
                        <a:pt x="11552" y="57941"/>
                      </a:cubicBezTo>
                      <a:cubicBezTo>
                        <a:pt x="-3890" y="82946"/>
                        <a:pt x="-15814" y="136414"/>
                        <a:pt x="58553" y="311284"/>
                      </a:cubicBezTo>
                      <a:cubicBezTo>
                        <a:pt x="82913" y="368575"/>
                        <a:pt x="101378" y="402830"/>
                        <a:pt x="117671" y="433055"/>
                      </a:cubicBezTo>
                      <a:cubicBezTo>
                        <a:pt x="136695" y="468351"/>
                        <a:pt x="153121" y="498830"/>
                        <a:pt x="174583" y="556207"/>
                      </a:cubicBezTo>
                      <a:lnTo>
                        <a:pt x="176256" y="560675"/>
                      </a:lnTo>
                      <a:cubicBezTo>
                        <a:pt x="206443" y="641363"/>
                        <a:pt x="223072" y="685813"/>
                        <a:pt x="221614" y="743792"/>
                      </a:cubicBezTo>
                      <a:cubicBezTo>
                        <a:pt x="217860" y="892624"/>
                        <a:pt x="157447" y="964557"/>
                        <a:pt x="145372" y="977466"/>
                      </a:cubicBezTo>
                      <a:cubicBezTo>
                        <a:pt x="144848" y="978025"/>
                        <a:pt x="144564" y="978726"/>
                        <a:pt x="144396" y="979423"/>
                      </a:cubicBezTo>
                      <a:cubicBezTo>
                        <a:pt x="144396" y="979427"/>
                        <a:pt x="144396" y="979431"/>
                        <a:pt x="144401" y="979427"/>
                      </a:cubicBezTo>
                      <a:cubicBezTo>
                        <a:pt x="148542" y="977294"/>
                        <a:pt x="157985" y="971175"/>
                        <a:pt x="158213" y="971175"/>
                      </a:cubicBezTo>
                      <a:cubicBezTo>
                        <a:pt x="158428" y="971188"/>
                        <a:pt x="160251" y="972091"/>
                        <a:pt x="160991" y="972362"/>
                      </a:cubicBezTo>
                      <a:cubicBezTo>
                        <a:pt x="194183" y="930190"/>
                        <a:pt x="227497" y="851524"/>
                        <a:pt x="230210" y="744011"/>
                      </a:cubicBezTo>
                      <a:cubicBezTo>
                        <a:pt x="231711" y="684360"/>
                        <a:pt x="214876" y="639355"/>
                        <a:pt x="184310" y="5576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grpSp>
            <p:nvGrpSpPr>
              <p:cNvPr id="18" name="Picture 5" descr="A pumpkin">
                <a:extLst>
                  <a:ext uri="{FF2B5EF4-FFF2-40B4-BE49-F238E27FC236}">
                    <a16:creationId xmlns:a16="http://schemas.microsoft.com/office/drawing/2014/main" id="{76C0138F-313B-436A-B523-4C03DAF015B1}"/>
                  </a:ext>
                </a:extLst>
              </p:cNvPr>
              <p:cNvGrpSpPr/>
              <p:nvPr/>
            </p:nvGrpSpPr>
            <p:grpSpPr>
              <a:xfrm>
                <a:off x="2350824" y="3812849"/>
                <a:ext cx="400360" cy="450722"/>
                <a:chOff x="2350824" y="3812849"/>
                <a:chExt cx="400360" cy="450722"/>
              </a:xfrm>
              <a:solidFill>
                <a:srgbClr val="FFFFFF"/>
              </a:solidFill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4C98CF49-1E9E-4D5E-A548-1F48EDD6B18B}"/>
                    </a:ext>
                  </a:extLst>
                </p:cNvPr>
                <p:cNvSpPr/>
                <p:nvPr/>
              </p:nvSpPr>
              <p:spPr>
                <a:xfrm>
                  <a:off x="2605368" y="3981017"/>
                  <a:ext cx="102297" cy="102300"/>
                </a:xfrm>
                <a:custGeom>
                  <a:avLst/>
                  <a:gdLst>
                    <a:gd name="connsiteX0" fmla="*/ 101585 w 102297"/>
                    <a:gd name="connsiteY0" fmla="*/ 42483 h 102300"/>
                    <a:gd name="connsiteX1" fmla="*/ 42488 w 102297"/>
                    <a:gd name="connsiteY1" fmla="*/ 101589 h 102300"/>
                    <a:gd name="connsiteX2" fmla="*/ 713 w 102297"/>
                    <a:gd name="connsiteY2" fmla="*/ 59817 h 102300"/>
                    <a:gd name="connsiteX3" fmla="*/ 59809 w 102297"/>
                    <a:gd name="connsiteY3" fmla="*/ 712 h 102300"/>
                    <a:gd name="connsiteX4" fmla="*/ 101585 w 102297"/>
                    <a:gd name="connsiteY4" fmla="*/ 42483 h 102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297" h="102300">
                      <a:moveTo>
                        <a:pt x="101585" y="42483"/>
                      </a:moveTo>
                      <a:cubicBezTo>
                        <a:pt x="107330" y="77491"/>
                        <a:pt x="77496" y="107329"/>
                        <a:pt x="42488" y="101589"/>
                      </a:cubicBezTo>
                      <a:cubicBezTo>
                        <a:pt x="21289" y="98114"/>
                        <a:pt x="4191" y="81017"/>
                        <a:pt x="713" y="59817"/>
                      </a:cubicBezTo>
                      <a:cubicBezTo>
                        <a:pt x="-5032" y="24809"/>
                        <a:pt x="24802" y="-5029"/>
                        <a:pt x="59809" y="712"/>
                      </a:cubicBezTo>
                      <a:cubicBezTo>
                        <a:pt x="81005" y="4186"/>
                        <a:pt x="98106" y="21283"/>
                        <a:pt x="101585" y="424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FE7AD53-FA25-4083-B6E1-E3A35A4CB991}"/>
                    </a:ext>
                  </a:extLst>
                </p:cNvPr>
                <p:cNvSpPr/>
                <p:nvPr/>
              </p:nvSpPr>
              <p:spPr>
                <a:xfrm rot="-2700000">
                  <a:off x="2627593" y="4140388"/>
                  <a:ext cx="102626" cy="101809"/>
                </a:xfrm>
                <a:custGeom>
                  <a:avLst/>
                  <a:gdLst>
                    <a:gd name="connsiteX0" fmla="*/ 102626 w 102626"/>
                    <a:gd name="connsiteY0" fmla="*/ 50905 h 101809"/>
                    <a:gd name="connsiteX1" fmla="*/ 51313 w 102626"/>
                    <a:gd name="connsiteY1" fmla="*/ 101809 h 101809"/>
                    <a:gd name="connsiteX2" fmla="*/ 0 w 102626"/>
                    <a:gd name="connsiteY2" fmla="*/ 50905 h 101809"/>
                    <a:gd name="connsiteX3" fmla="*/ 51313 w 102626"/>
                    <a:gd name="connsiteY3" fmla="*/ 0 h 101809"/>
                    <a:gd name="connsiteX4" fmla="*/ 102626 w 102626"/>
                    <a:gd name="connsiteY4" fmla="*/ 50905 h 10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626" h="101809">
                      <a:moveTo>
                        <a:pt x="102626" y="50905"/>
                      </a:moveTo>
                      <a:cubicBezTo>
                        <a:pt x="102626" y="79018"/>
                        <a:pt x="79653" y="101809"/>
                        <a:pt x="51313" y="101809"/>
                      </a:cubicBezTo>
                      <a:cubicBezTo>
                        <a:pt x="22974" y="101809"/>
                        <a:pt x="0" y="79018"/>
                        <a:pt x="0" y="50905"/>
                      </a:cubicBezTo>
                      <a:cubicBezTo>
                        <a:pt x="0" y="22791"/>
                        <a:pt x="22974" y="0"/>
                        <a:pt x="51313" y="0"/>
                      </a:cubicBezTo>
                      <a:cubicBezTo>
                        <a:pt x="79653" y="0"/>
                        <a:pt x="102626" y="22791"/>
                        <a:pt x="102626" y="50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9FB5150-0200-41C8-8445-219C744A3B68}"/>
                    </a:ext>
                  </a:extLst>
                </p:cNvPr>
                <p:cNvSpPr/>
                <p:nvPr/>
              </p:nvSpPr>
              <p:spPr>
                <a:xfrm>
                  <a:off x="2382203" y="3812849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933BE14A-25FB-4EA4-B56E-30A9DA9D387C}"/>
                    </a:ext>
                  </a:extLst>
                </p:cNvPr>
                <p:cNvSpPr/>
                <p:nvPr/>
              </p:nvSpPr>
              <p:spPr>
                <a:xfrm>
                  <a:off x="2519364" y="4083315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67DEBAB-7016-4DB2-AEB2-576BC066E8B8}"/>
                    </a:ext>
                  </a:extLst>
                </p:cNvPr>
                <p:cNvSpPr/>
                <p:nvPr/>
              </p:nvSpPr>
              <p:spPr>
                <a:xfrm>
                  <a:off x="2350824" y="3957776"/>
                  <a:ext cx="61036" cy="61036"/>
                </a:xfrm>
                <a:custGeom>
                  <a:avLst/>
                  <a:gdLst>
                    <a:gd name="connsiteX0" fmla="*/ 61036 w 61036"/>
                    <a:gd name="connsiteY0" fmla="*/ 30518 h 61036"/>
                    <a:gd name="connsiteX1" fmla="*/ 30518 w 61036"/>
                    <a:gd name="connsiteY1" fmla="*/ 61036 h 61036"/>
                    <a:gd name="connsiteX2" fmla="*/ 0 w 61036"/>
                    <a:gd name="connsiteY2" fmla="*/ 30518 h 61036"/>
                    <a:gd name="connsiteX3" fmla="*/ 30518 w 61036"/>
                    <a:gd name="connsiteY3" fmla="*/ 0 h 61036"/>
                    <a:gd name="connsiteX4" fmla="*/ 61036 w 61036"/>
                    <a:gd name="connsiteY4" fmla="*/ 30518 h 61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36" h="61036">
                      <a:moveTo>
                        <a:pt x="61036" y="30518"/>
                      </a:moveTo>
                      <a:cubicBezTo>
                        <a:pt x="61036" y="47375"/>
                        <a:pt x="47375" y="61036"/>
                        <a:pt x="30518" y="61036"/>
                      </a:cubicBezTo>
                      <a:cubicBezTo>
                        <a:pt x="13666" y="61036"/>
                        <a:pt x="0" y="47375"/>
                        <a:pt x="0" y="30518"/>
                      </a:cubicBezTo>
                      <a:cubicBezTo>
                        <a:pt x="0" y="13662"/>
                        <a:pt x="13662" y="0"/>
                        <a:pt x="30518" y="0"/>
                      </a:cubicBezTo>
                      <a:cubicBezTo>
                        <a:pt x="47375" y="0"/>
                        <a:pt x="61036" y="13662"/>
                        <a:pt x="61036" y="305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43C3ADBD-4423-4FE9-930E-5572386FFC29}"/>
                    </a:ext>
                  </a:extLst>
                </p:cNvPr>
                <p:cNvSpPr/>
                <p:nvPr/>
              </p:nvSpPr>
              <p:spPr>
                <a:xfrm>
                  <a:off x="2450562" y="3907009"/>
                  <a:ext cx="39152" cy="39148"/>
                </a:xfrm>
                <a:custGeom>
                  <a:avLst/>
                  <a:gdLst>
                    <a:gd name="connsiteX0" fmla="*/ 39153 w 39152"/>
                    <a:gd name="connsiteY0" fmla="*/ 19574 h 39148"/>
                    <a:gd name="connsiteX1" fmla="*/ 19574 w 39152"/>
                    <a:gd name="connsiteY1" fmla="*/ 39149 h 39148"/>
                    <a:gd name="connsiteX2" fmla="*/ 0 w 39152"/>
                    <a:gd name="connsiteY2" fmla="*/ 19574 h 39148"/>
                    <a:gd name="connsiteX3" fmla="*/ 19574 w 39152"/>
                    <a:gd name="connsiteY3" fmla="*/ 0 h 39148"/>
                    <a:gd name="connsiteX4" fmla="*/ 39153 w 39152"/>
                    <a:gd name="connsiteY4" fmla="*/ 19574 h 39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152" h="39148">
                      <a:moveTo>
                        <a:pt x="39153" y="19574"/>
                      </a:moveTo>
                      <a:cubicBezTo>
                        <a:pt x="39153" y="30385"/>
                        <a:pt x="30385" y="39149"/>
                        <a:pt x="19574" y="39149"/>
                      </a:cubicBezTo>
                      <a:cubicBezTo>
                        <a:pt x="8764" y="39149"/>
                        <a:pt x="0" y="30385"/>
                        <a:pt x="0" y="19574"/>
                      </a:cubicBezTo>
                      <a:cubicBezTo>
                        <a:pt x="0" y="8764"/>
                        <a:pt x="8764" y="0"/>
                        <a:pt x="19574" y="0"/>
                      </a:cubicBezTo>
                      <a:cubicBezTo>
                        <a:pt x="30385" y="0"/>
                        <a:pt x="39153" y="8764"/>
                        <a:pt x="39153" y="195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49E1C6-270D-4307-A900-598F724D3C1A}"/>
                </a:ext>
              </a:extLst>
            </p:cNvPr>
            <p:cNvSpPr txBox="1"/>
            <p:nvPr/>
          </p:nvSpPr>
          <p:spPr>
            <a:xfrm>
              <a:off x="1451923" y="3149645"/>
              <a:ext cx="1200150" cy="940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7BB41F9-83A6-4BBE-9A23-D5E45D1E4419}"/>
              </a:ext>
            </a:extLst>
          </p:cNvPr>
          <p:cNvSpPr txBox="1"/>
          <p:nvPr/>
        </p:nvSpPr>
        <p:spPr>
          <a:xfrm>
            <a:off x="489854" y="1219532"/>
            <a:ext cx="856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5A904A-7457-42BC-9E7C-1569B6DDC210}"/>
              </a:ext>
            </a:extLst>
          </p:cNvPr>
          <p:cNvGrpSpPr/>
          <p:nvPr/>
        </p:nvGrpSpPr>
        <p:grpSpPr>
          <a:xfrm>
            <a:off x="7197562" y="2110457"/>
            <a:ext cx="3175312" cy="3175312"/>
            <a:chOff x="1035423" y="2485049"/>
            <a:chExt cx="2064068" cy="2064068"/>
          </a:xfrm>
        </p:grpSpPr>
        <p:grpSp>
          <p:nvGrpSpPr>
            <p:cNvPr id="30" name="Picture 5" descr="A pumpkin">
              <a:extLst>
                <a:ext uri="{FF2B5EF4-FFF2-40B4-BE49-F238E27FC236}">
                  <a16:creationId xmlns:a16="http://schemas.microsoft.com/office/drawing/2014/main" id="{7D03F1D5-2612-49AA-8BC9-D92BA27B8A68}"/>
                </a:ext>
              </a:extLst>
            </p:cNvPr>
            <p:cNvGrpSpPr/>
            <p:nvPr/>
          </p:nvGrpSpPr>
          <p:grpSpPr>
            <a:xfrm>
              <a:off x="1035423" y="2485049"/>
              <a:ext cx="2064068" cy="2064068"/>
              <a:chOff x="1074672" y="3125033"/>
              <a:chExt cx="2064068" cy="2064068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0BB31C1-B25C-4A2E-BF7C-634FB56F2A07}"/>
                  </a:ext>
                </a:extLst>
              </p:cNvPr>
              <p:cNvSpPr/>
              <p:nvPr/>
            </p:nvSpPr>
            <p:spPr>
              <a:xfrm>
                <a:off x="1332525" y="3640400"/>
                <a:ext cx="1548050" cy="1193289"/>
              </a:xfrm>
              <a:custGeom>
                <a:avLst/>
                <a:gdLst>
                  <a:gd name="connsiteX0" fmla="*/ 1548051 w 1548050"/>
                  <a:gd name="connsiteY0" fmla="*/ 582669 h 1193289"/>
                  <a:gd name="connsiteX1" fmla="*/ 1111587 w 1548050"/>
                  <a:gd name="connsiteY1" fmla="*/ 43001 h 1193289"/>
                  <a:gd name="connsiteX2" fmla="*/ 1067635 w 1548050"/>
                  <a:gd name="connsiteY2" fmla="*/ 59514 h 1193289"/>
                  <a:gd name="connsiteX3" fmla="*/ 930981 w 1548050"/>
                  <a:gd name="connsiteY3" fmla="*/ 0 h 1193289"/>
                  <a:gd name="connsiteX4" fmla="*/ 894593 w 1548050"/>
                  <a:gd name="connsiteY4" fmla="*/ 11241 h 1193289"/>
                  <a:gd name="connsiteX5" fmla="*/ 804492 w 1548050"/>
                  <a:gd name="connsiteY5" fmla="*/ 15339 h 1193289"/>
                  <a:gd name="connsiteX6" fmla="*/ 780476 w 1548050"/>
                  <a:gd name="connsiteY6" fmla="*/ 8600 h 1193289"/>
                  <a:gd name="connsiteX7" fmla="*/ 748040 w 1548050"/>
                  <a:gd name="connsiteY7" fmla="*/ 17385 h 1193289"/>
                  <a:gd name="connsiteX8" fmla="*/ 655484 w 1548050"/>
                  <a:gd name="connsiteY8" fmla="*/ 12548 h 1193289"/>
                  <a:gd name="connsiteX9" fmla="*/ 617070 w 1548050"/>
                  <a:gd name="connsiteY9" fmla="*/ 0 h 1193289"/>
                  <a:gd name="connsiteX10" fmla="*/ 480416 w 1548050"/>
                  <a:gd name="connsiteY10" fmla="*/ 59514 h 1193289"/>
                  <a:gd name="connsiteX11" fmla="*/ 436464 w 1548050"/>
                  <a:gd name="connsiteY11" fmla="*/ 43001 h 1193289"/>
                  <a:gd name="connsiteX12" fmla="*/ 0 w 1548050"/>
                  <a:gd name="connsiteY12" fmla="*/ 582669 h 1193289"/>
                  <a:gd name="connsiteX13" fmla="*/ 0 w 1548050"/>
                  <a:gd name="connsiteY13" fmla="*/ 610620 h 1193289"/>
                  <a:gd name="connsiteX14" fmla="*/ 436464 w 1548050"/>
                  <a:gd name="connsiteY14" fmla="*/ 1150288 h 1193289"/>
                  <a:gd name="connsiteX15" fmla="*/ 480416 w 1548050"/>
                  <a:gd name="connsiteY15" fmla="*/ 1133775 h 1193289"/>
                  <a:gd name="connsiteX16" fmla="*/ 617070 w 1548050"/>
                  <a:gd name="connsiteY16" fmla="*/ 1193289 h 1193289"/>
                  <a:gd name="connsiteX17" fmla="*/ 653458 w 1548050"/>
                  <a:gd name="connsiteY17" fmla="*/ 1182049 h 1193289"/>
                  <a:gd name="connsiteX18" fmla="*/ 743559 w 1548050"/>
                  <a:gd name="connsiteY18" fmla="*/ 1177951 h 1193289"/>
                  <a:gd name="connsiteX19" fmla="*/ 767575 w 1548050"/>
                  <a:gd name="connsiteY19" fmla="*/ 1184689 h 1193289"/>
                  <a:gd name="connsiteX20" fmla="*/ 800011 w 1548050"/>
                  <a:gd name="connsiteY20" fmla="*/ 1175904 h 1193289"/>
                  <a:gd name="connsiteX21" fmla="*/ 892568 w 1548050"/>
                  <a:gd name="connsiteY21" fmla="*/ 1180742 h 1193289"/>
                  <a:gd name="connsiteX22" fmla="*/ 930981 w 1548050"/>
                  <a:gd name="connsiteY22" fmla="*/ 1193289 h 1193289"/>
                  <a:gd name="connsiteX23" fmla="*/ 1067635 w 1548050"/>
                  <a:gd name="connsiteY23" fmla="*/ 1133775 h 1193289"/>
                  <a:gd name="connsiteX24" fmla="*/ 1111587 w 1548050"/>
                  <a:gd name="connsiteY24" fmla="*/ 1150288 h 1193289"/>
                  <a:gd name="connsiteX25" fmla="*/ 1548051 w 1548050"/>
                  <a:gd name="connsiteY25" fmla="*/ 610620 h 1193289"/>
                  <a:gd name="connsiteX26" fmla="*/ 1548051 w 1548050"/>
                  <a:gd name="connsiteY26" fmla="*/ 582669 h 11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48050" h="1193289">
                    <a:moveTo>
                      <a:pt x="1548051" y="582669"/>
                    </a:moveTo>
                    <a:cubicBezTo>
                      <a:pt x="1548051" y="284618"/>
                      <a:pt x="1210146" y="43001"/>
                      <a:pt x="1111587" y="43001"/>
                    </a:cubicBezTo>
                    <a:cubicBezTo>
                      <a:pt x="1096420" y="43001"/>
                      <a:pt x="1081696" y="48742"/>
                      <a:pt x="1067635" y="59514"/>
                    </a:cubicBezTo>
                    <a:cubicBezTo>
                      <a:pt x="1011011" y="21479"/>
                      <a:pt x="960359" y="0"/>
                      <a:pt x="930981" y="0"/>
                    </a:cubicBezTo>
                    <a:cubicBezTo>
                      <a:pt x="918510" y="0"/>
                      <a:pt x="906341" y="3874"/>
                      <a:pt x="894593" y="11241"/>
                    </a:cubicBezTo>
                    <a:cubicBezTo>
                      <a:pt x="867330" y="28338"/>
                      <a:pt x="832692" y="30841"/>
                      <a:pt x="804492" y="15339"/>
                    </a:cubicBezTo>
                    <a:cubicBezTo>
                      <a:pt x="796455" y="10922"/>
                      <a:pt x="788427" y="8600"/>
                      <a:pt x="780476" y="8600"/>
                    </a:cubicBezTo>
                    <a:cubicBezTo>
                      <a:pt x="769794" y="8600"/>
                      <a:pt x="758923" y="11623"/>
                      <a:pt x="748040" y="17385"/>
                    </a:cubicBezTo>
                    <a:cubicBezTo>
                      <a:pt x="718850" y="32840"/>
                      <a:pt x="683000" y="30815"/>
                      <a:pt x="655484" y="12548"/>
                    </a:cubicBezTo>
                    <a:cubicBezTo>
                      <a:pt x="643112" y="4335"/>
                      <a:pt x="630259" y="0"/>
                      <a:pt x="617070" y="0"/>
                    </a:cubicBezTo>
                    <a:cubicBezTo>
                      <a:pt x="587692" y="0"/>
                      <a:pt x="537040" y="21479"/>
                      <a:pt x="480416" y="59514"/>
                    </a:cubicBezTo>
                    <a:cubicBezTo>
                      <a:pt x="466355" y="48742"/>
                      <a:pt x="451635" y="43001"/>
                      <a:pt x="436464" y="43001"/>
                    </a:cubicBezTo>
                    <a:cubicBezTo>
                      <a:pt x="337905" y="43001"/>
                      <a:pt x="0" y="284618"/>
                      <a:pt x="0" y="582669"/>
                    </a:cubicBezTo>
                    <a:lnTo>
                      <a:pt x="0" y="610620"/>
                    </a:lnTo>
                    <a:cubicBezTo>
                      <a:pt x="0" y="908672"/>
                      <a:pt x="337905" y="1150288"/>
                      <a:pt x="436464" y="1150288"/>
                    </a:cubicBezTo>
                    <a:cubicBezTo>
                      <a:pt x="451631" y="1150288"/>
                      <a:pt x="466355" y="1144547"/>
                      <a:pt x="480416" y="1133775"/>
                    </a:cubicBezTo>
                    <a:cubicBezTo>
                      <a:pt x="537040" y="1171810"/>
                      <a:pt x="587692" y="1193289"/>
                      <a:pt x="617070" y="1193289"/>
                    </a:cubicBezTo>
                    <a:cubicBezTo>
                      <a:pt x="629541" y="1193289"/>
                      <a:pt x="641710" y="1189415"/>
                      <a:pt x="653458" y="1182049"/>
                    </a:cubicBezTo>
                    <a:cubicBezTo>
                      <a:pt x="680721" y="1164951"/>
                      <a:pt x="715359" y="1162449"/>
                      <a:pt x="743559" y="1177951"/>
                    </a:cubicBezTo>
                    <a:cubicBezTo>
                      <a:pt x="751596" y="1182367"/>
                      <a:pt x="759624" y="1184689"/>
                      <a:pt x="767575" y="1184689"/>
                    </a:cubicBezTo>
                    <a:cubicBezTo>
                      <a:pt x="778257" y="1184689"/>
                      <a:pt x="789128" y="1181666"/>
                      <a:pt x="800011" y="1175904"/>
                    </a:cubicBezTo>
                    <a:cubicBezTo>
                      <a:pt x="829201" y="1160449"/>
                      <a:pt x="865051" y="1162475"/>
                      <a:pt x="892568" y="1180742"/>
                    </a:cubicBezTo>
                    <a:cubicBezTo>
                      <a:pt x="904939" y="1188955"/>
                      <a:pt x="917792" y="1193289"/>
                      <a:pt x="930981" y="1193289"/>
                    </a:cubicBezTo>
                    <a:cubicBezTo>
                      <a:pt x="960359" y="1193289"/>
                      <a:pt x="1011011" y="1171810"/>
                      <a:pt x="1067635" y="1133775"/>
                    </a:cubicBezTo>
                    <a:cubicBezTo>
                      <a:pt x="1081696" y="1144547"/>
                      <a:pt x="1096416" y="1150288"/>
                      <a:pt x="1111587" y="1150288"/>
                    </a:cubicBezTo>
                    <a:cubicBezTo>
                      <a:pt x="1210146" y="1150288"/>
                      <a:pt x="1548051" y="908672"/>
                      <a:pt x="1548051" y="610620"/>
                    </a:cubicBezTo>
                    <a:lnTo>
                      <a:pt x="1548051" y="582669"/>
                    </a:lnTo>
                    <a:close/>
                  </a:path>
                </a:pathLst>
              </a:custGeom>
              <a:solidFill>
                <a:schemeClr val="accent4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33" name="Picture 5" descr="A pumpkin">
                <a:extLst>
                  <a:ext uri="{FF2B5EF4-FFF2-40B4-BE49-F238E27FC236}">
                    <a16:creationId xmlns:a16="http://schemas.microsoft.com/office/drawing/2014/main" id="{207CC03F-E9DB-4C08-81B1-940B2FDC6D7F}"/>
                  </a:ext>
                </a:extLst>
              </p:cNvPr>
              <p:cNvGrpSpPr/>
              <p:nvPr/>
            </p:nvGrpSpPr>
            <p:grpSpPr>
              <a:xfrm>
                <a:off x="2059251" y="3525023"/>
                <a:ext cx="324684" cy="302953"/>
                <a:chOff x="2059251" y="3525023"/>
                <a:chExt cx="324684" cy="302953"/>
              </a:xfrm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91B7947E-9422-455D-B59D-D039E753F50B}"/>
                    </a:ext>
                  </a:extLst>
                </p:cNvPr>
                <p:cNvSpPr/>
                <p:nvPr/>
              </p:nvSpPr>
              <p:spPr>
                <a:xfrm>
                  <a:off x="2059251" y="3526061"/>
                  <a:ext cx="323093" cy="301916"/>
                </a:xfrm>
                <a:custGeom>
                  <a:avLst/>
                  <a:gdLst>
                    <a:gd name="connsiteX0" fmla="*/ 295801 w 323093"/>
                    <a:gd name="connsiteY0" fmla="*/ 93 h 301916"/>
                    <a:gd name="connsiteX1" fmla="*/ 140204 w 323093"/>
                    <a:gd name="connsiteY1" fmla="*/ 24686 h 301916"/>
                    <a:gd name="connsiteX2" fmla="*/ 18919 w 323093"/>
                    <a:gd name="connsiteY2" fmla="*/ 141138 h 301916"/>
                    <a:gd name="connsiteX3" fmla="*/ 1000 w 323093"/>
                    <a:gd name="connsiteY3" fmla="*/ 230727 h 301916"/>
                    <a:gd name="connsiteX4" fmla="*/ 68809 w 323093"/>
                    <a:gd name="connsiteY4" fmla="*/ 301916 h 301916"/>
                    <a:gd name="connsiteX5" fmla="*/ 154962 w 323093"/>
                    <a:gd name="connsiteY5" fmla="*/ 232434 h 301916"/>
                    <a:gd name="connsiteX6" fmla="*/ 251118 w 323093"/>
                    <a:gd name="connsiteY6" fmla="*/ 69240 h 301916"/>
                    <a:gd name="connsiteX7" fmla="*/ 308207 w 323093"/>
                    <a:gd name="connsiteY7" fmla="*/ 49119 h 301916"/>
                    <a:gd name="connsiteX8" fmla="*/ 323094 w 323093"/>
                    <a:gd name="connsiteY8" fmla="*/ 25116 h 301916"/>
                    <a:gd name="connsiteX9" fmla="*/ 295801 w 323093"/>
                    <a:gd name="connsiteY9" fmla="*/ 93 h 30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3093" h="301916">
                      <a:moveTo>
                        <a:pt x="295801" y="93"/>
                      </a:moveTo>
                      <a:lnTo>
                        <a:pt x="140204" y="24686"/>
                      </a:lnTo>
                      <a:cubicBezTo>
                        <a:pt x="79387" y="34297"/>
                        <a:pt x="30994" y="80764"/>
                        <a:pt x="18919" y="141138"/>
                      </a:cubicBezTo>
                      <a:lnTo>
                        <a:pt x="1000" y="230727"/>
                      </a:lnTo>
                      <a:cubicBezTo>
                        <a:pt x="-6065" y="266049"/>
                        <a:pt x="25115" y="301916"/>
                        <a:pt x="68809" y="301916"/>
                      </a:cubicBezTo>
                      <a:cubicBezTo>
                        <a:pt x="140402" y="301916"/>
                        <a:pt x="160836" y="267257"/>
                        <a:pt x="154962" y="232434"/>
                      </a:cubicBezTo>
                      <a:cubicBezTo>
                        <a:pt x="143072" y="161895"/>
                        <a:pt x="183649" y="93020"/>
                        <a:pt x="251118" y="69240"/>
                      </a:cubicBezTo>
                      <a:lnTo>
                        <a:pt x="308207" y="49119"/>
                      </a:lnTo>
                      <a:cubicBezTo>
                        <a:pt x="315783" y="46187"/>
                        <a:pt x="323094" y="35888"/>
                        <a:pt x="323094" y="25116"/>
                      </a:cubicBezTo>
                      <a:cubicBezTo>
                        <a:pt x="323094" y="9511"/>
                        <a:pt x="306538" y="-1115"/>
                        <a:pt x="295801" y="93"/>
                      </a:cubicBezTo>
                      <a:close/>
                    </a:path>
                  </a:pathLst>
                </a:custGeom>
                <a:solidFill>
                  <a:srgbClr val="5BAD13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39384F8D-3F97-4ECE-9B07-AEF190B61E93}"/>
                    </a:ext>
                  </a:extLst>
                </p:cNvPr>
                <p:cNvSpPr/>
                <p:nvPr/>
              </p:nvSpPr>
              <p:spPr>
                <a:xfrm>
                  <a:off x="2330683" y="3525023"/>
                  <a:ext cx="53252" cy="53252"/>
                </a:xfrm>
                <a:custGeom>
                  <a:avLst/>
                  <a:gdLst>
                    <a:gd name="connsiteX0" fmla="*/ 53253 w 53252"/>
                    <a:gd name="connsiteY0" fmla="*/ 26626 h 53252"/>
                    <a:gd name="connsiteX1" fmla="*/ 26627 w 53252"/>
                    <a:gd name="connsiteY1" fmla="*/ 53253 h 53252"/>
                    <a:gd name="connsiteX2" fmla="*/ 0 w 53252"/>
                    <a:gd name="connsiteY2" fmla="*/ 26626 h 53252"/>
                    <a:gd name="connsiteX3" fmla="*/ 26627 w 53252"/>
                    <a:gd name="connsiteY3" fmla="*/ 0 h 53252"/>
                    <a:gd name="connsiteX4" fmla="*/ 53253 w 53252"/>
                    <a:gd name="connsiteY4" fmla="*/ 26626 h 53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52" h="53252">
                      <a:moveTo>
                        <a:pt x="53253" y="26626"/>
                      </a:moveTo>
                      <a:cubicBezTo>
                        <a:pt x="53253" y="41332"/>
                        <a:pt x="41332" y="53253"/>
                        <a:pt x="26627" y="53253"/>
                      </a:cubicBezTo>
                      <a:cubicBezTo>
                        <a:pt x="11921" y="53253"/>
                        <a:pt x="0" y="41332"/>
                        <a:pt x="0" y="26626"/>
                      </a:cubicBezTo>
                      <a:cubicBezTo>
                        <a:pt x="0" y="11921"/>
                        <a:pt x="11921" y="0"/>
                        <a:pt x="26627" y="0"/>
                      </a:cubicBezTo>
                      <a:cubicBezTo>
                        <a:pt x="41332" y="0"/>
                        <a:pt x="53253" y="11921"/>
                        <a:pt x="53253" y="2662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7523818-AEB0-411D-A257-D1F81E097315}"/>
                  </a:ext>
                </a:extLst>
              </p:cNvPr>
              <p:cNvSpPr/>
              <p:nvPr/>
            </p:nvSpPr>
            <p:spPr>
              <a:xfrm>
                <a:off x="1818439" y="3543885"/>
                <a:ext cx="434319" cy="223408"/>
              </a:xfrm>
              <a:custGeom>
                <a:avLst/>
                <a:gdLst>
                  <a:gd name="connsiteX0" fmla="*/ 95092 w 434319"/>
                  <a:gd name="connsiteY0" fmla="*/ 223408 h 223408"/>
                  <a:gd name="connsiteX1" fmla="*/ 2264 w 434319"/>
                  <a:gd name="connsiteY1" fmla="*/ 199207 h 223408"/>
                  <a:gd name="connsiteX2" fmla="*/ 514 w 434319"/>
                  <a:gd name="connsiteY2" fmla="*/ 193385 h 223408"/>
                  <a:gd name="connsiteX3" fmla="*/ 6337 w 434319"/>
                  <a:gd name="connsiteY3" fmla="*/ 191634 h 223408"/>
                  <a:gd name="connsiteX4" fmla="*/ 148852 w 434319"/>
                  <a:gd name="connsiteY4" fmla="*/ 204354 h 223408"/>
                  <a:gd name="connsiteX5" fmla="*/ 197775 w 434319"/>
                  <a:gd name="connsiteY5" fmla="*/ 171308 h 223408"/>
                  <a:gd name="connsiteX6" fmla="*/ 164689 w 434319"/>
                  <a:gd name="connsiteY6" fmla="*/ 42252 h 223408"/>
                  <a:gd name="connsiteX7" fmla="*/ 187394 w 434319"/>
                  <a:gd name="connsiteY7" fmla="*/ 2316 h 223408"/>
                  <a:gd name="connsiteX8" fmla="*/ 248933 w 434319"/>
                  <a:gd name="connsiteY8" fmla="*/ 34344 h 223408"/>
                  <a:gd name="connsiteX9" fmla="*/ 248288 w 434319"/>
                  <a:gd name="connsiteY9" fmla="*/ 109639 h 223408"/>
                  <a:gd name="connsiteX10" fmla="*/ 209905 w 434319"/>
                  <a:gd name="connsiteY10" fmla="*/ 171166 h 223408"/>
                  <a:gd name="connsiteX11" fmla="*/ 427523 w 434319"/>
                  <a:gd name="connsiteY11" fmla="*/ 153221 h 223408"/>
                  <a:gd name="connsiteX12" fmla="*/ 433521 w 434319"/>
                  <a:gd name="connsiteY12" fmla="*/ 154232 h 223408"/>
                  <a:gd name="connsiteX13" fmla="*/ 432515 w 434319"/>
                  <a:gd name="connsiteY13" fmla="*/ 160230 h 223408"/>
                  <a:gd name="connsiteX14" fmla="*/ 203890 w 434319"/>
                  <a:gd name="connsiteY14" fmla="*/ 177315 h 223408"/>
                  <a:gd name="connsiteX15" fmla="*/ 152167 w 434319"/>
                  <a:gd name="connsiteY15" fmla="*/ 212297 h 223408"/>
                  <a:gd name="connsiteX16" fmla="*/ 95092 w 434319"/>
                  <a:gd name="connsiteY16" fmla="*/ 223408 h 223408"/>
                  <a:gd name="connsiteX17" fmla="*/ 198510 w 434319"/>
                  <a:gd name="connsiteY17" fmla="*/ 8599 h 223408"/>
                  <a:gd name="connsiteX18" fmla="*/ 191023 w 434319"/>
                  <a:gd name="connsiteY18" fmla="*/ 10108 h 223408"/>
                  <a:gd name="connsiteX19" fmla="*/ 173148 w 434319"/>
                  <a:gd name="connsiteY19" fmla="*/ 43804 h 223408"/>
                  <a:gd name="connsiteX20" fmla="*/ 203799 w 434319"/>
                  <a:gd name="connsiteY20" fmla="*/ 165146 h 223408"/>
                  <a:gd name="connsiteX21" fmla="*/ 240209 w 434319"/>
                  <a:gd name="connsiteY21" fmla="*/ 106681 h 223408"/>
                  <a:gd name="connsiteX22" fmla="*/ 241292 w 434319"/>
                  <a:gd name="connsiteY22" fmla="*/ 38283 h 223408"/>
                  <a:gd name="connsiteX23" fmla="*/ 198510 w 434319"/>
                  <a:gd name="connsiteY23" fmla="*/ 8599 h 22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4319" h="223408">
                    <a:moveTo>
                      <a:pt x="95092" y="223408"/>
                    </a:moveTo>
                    <a:cubicBezTo>
                      <a:pt x="51750" y="223408"/>
                      <a:pt x="15333" y="206233"/>
                      <a:pt x="2264" y="199207"/>
                    </a:cubicBezTo>
                    <a:cubicBezTo>
                      <a:pt x="175" y="198080"/>
                      <a:pt x="-612" y="195474"/>
                      <a:pt x="514" y="193385"/>
                    </a:cubicBezTo>
                    <a:cubicBezTo>
                      <a:pt x="1641" y="191295"/>
                      <a:pt x="4255" y="190512"/>
                      <a:pt x="6337" y="191634"/>
                    </a:cubicBezTo>
                    <a:cubicBezTo>
                      <a:pt x="24049" y="201163"/>
                      <a:pt x="86685" y="230237"/>
                      <a:pt x="148852" y="204354"/>
                    </a:cubicBezTo>
                    <a:cubicBezTo>
                      <a:pt x="166405" y="197048"/>
                      <a:pt x="183167" y="185541"/>
                      <a:pt x="197775" y="171308"/>
                    </a:cubicBezTo>
                    <a:cubicBezTo>
                      <a:pt x="166573" y="137938"/>
                      <a:pt x="157469" y="81400"/>
                      <a:pt x="164689" y="42252"/>
                    </a:cubicBezTo>
                    <a:cubicBezTo>
                      <a:pt x="168517" y="21534"/>
                      <a:pt x="176579" y="7352"/>
                      <a:pt x="187394" y="2316"/>
                    </a:cubicBezTo>
                    <a:cubicBezTo>
                      <a:pt x="206930" y="-6770"/>
                      <a:pt x="237564" y="12327"/>
                      <a:pt x="248933" y="34344"/>
                    </a:cubicBezTo>
                    <a:cubicBezTo>
                      <a:pt x="259069" y="53983"/>
                      <a:pt x="258841" y="80725"/>
                      <a:pt x="248288" y="109639"/>
                    </a:cubicBezTo>
                    <a:cubicBezTo>
                      <a:pt x="240114" y="132043"/>
                      <a:pt x="226607" y="153312"/>
                      <a:pt x="209905" y="171166"/>
                    </a:cubicBezTo>
                    <a:cubicBezTo>
                      <a:pt x="263201" y="219151"/>
                      <a:pt x="361120" y="200488"/>
                      <a:pt x="427523" y="153221"/>
                    </a:cubicBezTo>
                    <a:cubicBezTo>
                      <a:pt x="429458" y="151845"/>
                      <a:pt x="432141" y="152301"/>
                      <a:pt x="433521" y="154232"/>
                    </a:cubicBezTo>
                    <a:cubicBezTo>
                      <a:pt x="434897" y="156167"/>
                      <a:pt x="434450" y="158854"/>
                      <a:pt x="432515" y="160230"/>
                    </a:cubicBezTo>
                    <a:cubicBezTo>
                      <a:pt x="352313" y="217311"/>
                      <a:pt x="255612" y="224088"/>
                      <a:pt x="203890" y="177315"/>
                    </a:cubicBezTo>
                    <a:cubicBezTo>
                      <a:pt x="188469" y="192378"/>
                      <a:pt x="170735" y="204565"/>
                      <a:pt x="152167" y="212297"/>
                    </a:cubicBezTo>
                    <a:cubicBezTo>
                      <a:pt x="132726" y="220377"/>
                      <a:pt x="113298" y="223408"/>
                      <a:pt x="95092" y="223408"/>
                    </a:cubicBezTo>
                    <a:close/>
                    <a:moveTo>
                      <a:pt x="198510" y="8599"/>
                    </a:moveTo>
                    <a:cubicBezTo>
                      <a:pt x="195767" y="8599"/>
                      <a:pt x="193229" y="9080"/>
                      <a:pt x="191023" y="10108"/>
                    </a:cubicBezTo>
                    <a:cubicBezTo>
                      <a:pt x="182918" y="13879"/>
                      <a:pt x="176407" y="26161"/>
                      <a:pt x="173148" y="43804"/>
                    </a:cubicBezTo>
                    <a:cubicBezTo>
                      <a:pt x="166341" y="80712"/>
                      <a:pt x="174747" y="133840"/>
                      <a:pt x="203799" y="165146"/>
                    </a:cubicBezTo>
                    <a:cubicBezTo>
                      <a:pt x="219632" y="148177"/>
                      <a:pt x="232438" y="127975"/>
                      <a:pt x="240209" y="106681"/>
                    </a:cubicBezTo>
                    <a:cubicBezTo>
                      <a:pt x="249931" y="80054"/>
                      <a:pt x="250314" y="55763"/>
                      <a:pt x="241292" y="38283"/>
                    </a:cubicBezTo>
                    <a:cubicBezTo>
                      <a:pt x="232705" y="21658"/>
                      <a:pt x="212804" y="8599"/>
                      <a:pt x="198510" y="8599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25F0C9C-3B96-4067-B595-664AA6E5A248}"/>
                  </a:ext>
                </a:extLst>
              </p:cNvPr>
              <p:cNvSpPr/>
              <p:nvPr/>
            </p:nvSpPr>
            <p:spPr>
              <a:xfrm>
                <a:off x="2235556" y="3383047"/>
                <a:ext cx="344017" cy="287385"/>
              </a:xfrm>
              <a:custGeom>
                <a:avLst/>
                <a:gdLst>
                  <a:gd name="connsiteX0" fmla="*/ 69188 w 344017"/>
                  <a:gd name="connsiteY0" fmla="*/ 287385 h 287385"/>
                  <a:gd name="connsiteX1" fmla="*/ 2983 w 344017"/>
                  <a:gd name="connsiteY1" fmla="*/ 277392 h 287385"/>
                  <a:gd name="connsiteX2" fmla="*/ 206 w 344017"/>
                  <a:gd name="connsiteY2" fmla="*/ 271982 h 287385"/>
                  <a:gd name="connsiteX3" fmla="*/ 5619 w 344017"/>
                  <a:gd name="connsiteY3" fmla="*/ 269204 h 287385"/>
                  <a:gd name="connsiteX4" fmla="*/ 224088 w 344017"/>
                  <a:gd name="connsiteY4" fmla="*/ 198231 h 287385"/>
                  <a:gd name="connsiteX5" fmla="*/ 233561 w 344017"/>
                  <a:gd name="connsiteY5" fmla="*/ 174184 h 287385"/>
                  <a:gd name="connsiteX6" fmla="*/ 121173 w 344017"/>
                  <a:gd name="connsiteY6" fmla="*/ 116653 h 287385"/>
                  <a:gd name="connsiteX7" fmla="*/ 97823 w 344017"/>
                  <a:gd name="connsiteY7" fmla="*/ 58377 h 287385"/>
                  <a:gd name="connsiteX8" fmla="*/ 109003 w 344017"/>
                  <a:gd name="connsiteY8" fmla="*/ 7730 h 287385"/>
                  <a:gd name="connsiteX9" fmla="*/ 213811 w 344017"/>
                  <a:gd name="connsiteY9" fmla="*/ 38119 h 287385"/>
                  <a:gd name="connsiteX10" fmla="*/ 244316 w 344017"/>
                  <a:gd name="connsiteY10" fmla="*/ 166655 h 287385"/>
                  <a:gd name="connsiteX11" fmla="*/ 250633 w 344017"/>
                  <a:gd name="connsiteY11" fmla="*/ 167115 h 287385"/>
                  <a:gd name="connsiteX12" fmla="*/ 338855 w 344017"/>
                  <a:gd name="connsiteY12" fmla="*/ 161589 h 287385"/>
                  <a:gd name="connsiteX13" fmla="*/ 343929 w 344017"/>
                  <a:gd name="connsiteY13" fmla="*/ 164939 h 287385"/>
                  <a:gd name="connsiteX14" fmla="*/ 340579 w 344017"/>
                  <a:gd name="connsiteY14" fmla="*/ 170013 h 287385"/>
                  <a:gd name="connsiteX15" fmla="*/ 242222 w 344017"/>
                  <a:gd name="connsiteY15" fmla="*/ 175091 h 287385"/>
                  <a:gd name="connsiteX16" fmla="*/ 231738 w 344017"/>
                  <a:gd name="connsiteY16" fmla="*/ 202169 h 287385"/>
                  <a:gd name="connsiteX17" fmla="*/ 69188 w 344017"/>
                  <a:gd name="connsiteY17" fmla="*/ 287385 h 287385"/>
                  <a:gd name="connsiteX18" fmla="*/ 134056 w 344017"/>
                  <a:gd name="connsiteY18" fmla="*/ 8216 h 287385"/>
                  <a:gd name="connsiteX19" fmla="*/ 114607 w 344017"/>
                  <a:gd name="connsiteY19" fmla="*/ 14253 h 287385"/>
                  <a:gd name="connsiteX20" fmla="*/ 128238 w 344017"/>
                  <a:gd name="connsiteY20" fmla="*/ 111737 h 287385"/>
                  <a:gd name="connsiteX21" fmla="*/ 235737 w 344017"/>
                  <a:gd name="connsiteY21" fmla="*/ 165799 h 287385"/>
                  <a:gd name="connsiteX22" fmla="*/ 207606 w 344017"/>
                  <a:gd name="connsiteY22" fmla="*/ 44062 h 287385"/>
                  <a:gd name="connsiteX23" fmla="*/ 134056 w 344017"/>
                  <a:gd name="connsiteY23" fmla="*/ 8216 h 28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4017" h="287385">
                    <a:moveTo>
                      <a:pt x="69188" y="287385"/>
                    </a:moveTo>
                    <a:cubicBezTo>
                      <a:pt x="46170" y="287385"/>
                      <a:pt x="23508" y="283993"/>
                      <a:pt x="2983" y="277392"/>
                    </a:cubicBezTo>
                    <a:cubicBezTo>
                      <a:pt x="726" y="276665"/>
                      <a:pt x="-517" y="274244"/>
                      <a:pt x="206" y="271982"/>
                    </a:cubicBezTo>
                    <a:cubicBezTo>
                      <a:pt x="937" y="269725"/>
                      <a:pt x="3340" y="268482"/>
                      <a:pt x="5619" y="269204"/>
                    </a:cubicBezTo>
                    <a:cubicBezTo>
                      <a:pt x="102007" y="300221"/>
                      <a:pt x="194090" y="256515"/>
                      <a:pt x="224088" y="198231"/>
                    </a:cubicBezTo>
                    <a:cubicBezTo>
                      <a:pt x="227877" y="190869"/>
                      <a:pt x="231067" y="182767"/>
                      <a:pt x="233561" y="174184"/>
                    </a:cubicBezTo>
                    <a:cubicBezTo>
                      <a:pt x="191515" y="169140"/>
                      <a:pt x="147184" y="154060"/>
                      <a:pt x="121173" y="116653"/>
                    </a:cubicBezTo>
                    <a:cubicBezTo>
                      <a:pt x="109808" y="100308"/>
                      <a:pt x="101078" y="78519"/>
                      <a:pt x="97823" y="58377"/>
                    </a:cubicBezTo>
                    <a:cubicBezTo>
                      <a:pt x="94065" y="35122"/>
                      <a:pt x="98038" y="17134"/>
                      <a:pt x="109003" y="7730"/>
                    </a:cubicBezTo>
                    <a:cubicBezTo>
                      <a:pt x="128212" y="-8731"/>
                      <a:pt x="178175" y="962"/>
                      <a:pt x="213811" y="38119"/>
                    </a:cubicBezTo>
                    <a:cubicBezTo>
                      <a:pt x="247059" y="72795"/>
                      <a:pt x="253725" y="123997"/>
                      <a:pt x="244316" y="166655"/>
                    </a:cubicBezTo>
                    <a:cubicBezTo>
                      <a:pt x="246397" y="166831"/>
                      <a:pt x="248509" y="166981"/>
                      <a:pt x="250633" y="167115"/>
                    </a:cubicBezTo>
                    <a:cubicBezTo>
                      <a:pt x="296872" y="170035"/>
                      <a:pt x="337160" y="161933"/>
                      <a:pt x="338855" y="161589"/>
                    </a:cubicBezTo>
                    <a:cubicBezTo>
                      <a:pt x="341159" y="161095"/>
                      <a:pt x="343452" y="162612"/>
                      <a:pt x="343929" y="164939"/>
                    </a:cubicBezTo>
                    <a:cubicBezTo>
                      <a:pt x="344406" y="167265"/>
                      <a:pt x="342905" y="169536"/>
                      <a:pt x="340579" y="170013"/>
                    </a:cubicBezTo>
                    <a:cubicBezTo>
                      <a:pt x="337126" y="170723"/>
                      <a:pt x="292336" y="179564"/>
                      <a:pt x="242222" y="175091"/>
                    </a:cubicBezTo>
                    <a:cubicBezTo>
                      <a:pt x="239526" y="184784"/>
                      <a:pt x="235987" y="193922"/>
                      <a:pt x="231738" y="202169"/>
                    </a:cubicBezTo>
                    <a:cubicBezTo>
                      <a:pt x="201766" y="260376"/>
                      <a:pt x="134103" y="287385"/>
                      <a:pt x="69188" y="287385"/>
                    </a:cubicBezTo>
                    <a:close/>
                    <a:moveTo>
                      <a:pt x="134056" y="8216"/>
                    </a:moveTo>
                    <a:cubicBezTo>
                      <a:pt x="126243" y="8216"/>
                      <a:pt x="119474" y="10074"/>
                      <a:pt x="114607" y="14253"/>
                    </a:cubicBezTo>
                    <a:cubicBezTo>
                      <a:pt x="95811" y="30366"/>
                      <a:pt x="106694" y="80759"/>
                      <a:pt x="128238" y="111737"/>
                    </a:cubicBezTo>
                    <a:cubicBezTo>
                      <a:pt x="149218" y="141916"/>
                      <a:pt x="185340" y="160067"/>
                      <a:pt x="235737" y="165799"/>
                    </a:cubicBezTo>
                    <a:cubicBezTo>
                      <a:pt x="244987" y="125451"/>
                      <a:pt x="239001" y="76803"/>
                      <a:pt x="207606" y="44062"/>
                    </a:cubicBezTo>
                    <a:cubicBezTo>
                      <a:pt x="188289" y="23933"/>
                      <a:pt x="156765" y="8216"/>
                      <a:pt x="134056" y="8216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36" name="Picture 5" descr="A pumpkin">
                <a:extLst>
                  <a:ext uri="{FF2B5EF4-FFF2-40B4-BE49-F238E27FC236}">
                    <a16:creationId xmlns:a16="http://schemas.microsoft.com/office/drawing/2014/main" id="{E09EB2A0-CC5C-4A43-9849-BA3C29D55631}"/>
                  </a:ext>
                </a:extLst>
              </p:cNvPr>
              <p:cNvGrpSpPr/>
              <p:nvPr/>
            </p:nvGrpSpPr>
            <p:grpSpPr>
              <a:xfrm>
                <a:off x="1553572" y="3773755"/>
                <a:ext cx="918583" cy="1045754"/>
                <a:chOff x="1553572" y="3773755"/>
                <a:chExt cx="918583" cy="1045754"/>
              </a:xfrm>
              <a:solidFill>
                <a:srgbClr val="FFFFFF"/>
              </a:solidFill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23A0768-6D0F-4B48-8799-861880BD09F2}"/>
                    </a:ext>
                  </a:extLst>
                </p:cNvPr>
                <p:cNvSpPr/>
                <p:nvPr/>
              </p:nvSpPr>
              <p:spPr>
                <a:xfrm>
                  <a:off x="1553572" y="3773755"/>
                  <a:ext cx="645851" cy="1045754"/>
                </a:xfrm>
                <a:custGeom>
                  <a:avLst/>
                  <a:gdLst>
                    <a:gd name="connsiteX0" fmla="*/ 453306 w 645851"/>
                    <a:gd name="connsiteY0" fmla="*/ 704563 h 1045754"/>
                    <a:gd name="connsiteX1" fmla="*/ 464925 w 645851"/>
                    <a:gd name="connsiteY1" fmla="*/ 589714 h 1045754"/>
                    <a:gd name="connsiteX2" fmla="*/ 487716 w 645851"/>
                    <a:gd name="connsiteY2" fmla="*/ 404043 h 1045754"/>
                    <a:gd name="connsiteX3" fmla="*/ 484366 w 645851"/>
                    <a:gd name="connsiteY3" fmla="*/ 309917 h 1045754"/>
                    <a:gd name="connsiteX4" fmla="*/ 520513 w 645851"/>
                    <a:gd name="connsiteY4" fmla="*/ 116888 h 1045754"/>
                    <a:gd name="connsiteX5" fmla="*/ 574316 w 645851"/>
                    <a:gd name="connsiteY5" fmla="*/ 94484 h 1045754"/>
                    <a:gd name="connsiteX6" fmla="*/ 577950 w 645851"/>
                    <a:gd name="connsiteY6" fmla="*/ 89612 h 1045754"/>
                    <a:gd name="connsiteX7" fmla="*/ 573078 w 645851"/>
                    <a:gd name="connsiteY7" fmla="*/ 85974 h 1045754"/>
                    <a:gd name="connsiteX8" fmla="*/ 456045 w 645851"/>
                    <a:gd name="connsiteY8" fmla="*/ 69655 h 1045754"/>
                    <a:gd name="connsiteX9" fmla="*/ 411264 w 645851"/>
                    <a:gd name="connsiteY9" fmla="*/ 46155 h 1045754"/>
                    <a:gd name="connsiteX10" fmla="*/ 377869 w 645851"/>
                    <a:gd name="connsiteY10" fmla="*/ 26202 h 1045754"/>
                    <a:gd name="connsiteX11" fmla="*/ 158248 w 645851"/>
                    <a:gd name="connsiteY11" fmla="*/ 31023 h 1045754"/>
                    <a:gd name="connsiteX12" fmla="*/ 125244 w 645851"/>
                    <a:gd name="connsiteY12" fmla="*/ 127311 h 1045754"/>
                    <a:gd name="connsiteX13" fmla="*/ 109501 w 645851"/>
                    <a:gd name="connsiteY13" fmla="*/ 248335 h 1045754"/>
                    <a:gd name="connsiteX14" fmla="*/ 47442 w 645851"/>
                    <a:gd name="connsiteY14" fmla="*/ 397455 h 1045754"/>
                    <a:gd name="connsiteX15" fmla="*/ 1942 w 645851"/>
                    <a:gd name="connsiteY15" fmla="*/ 519682 h 1045754"/>
                    <a:gd name="connsiteX16" fmla="*/ 75530 w 645851"/>
                    <a:gd name="connsiteY16" fmla="*/ 797347 h 1045754"/>
                    <a:gd name="connsiteX17" fmla="*/ 251638 w 645851"/>
                    <a:gd name="connsiteY17" fmla="*/ 1005138 h 1045754"/>
                    <a:gd name="connsiteX18" fmla="*/ 258660 w 645851"/>
                    <a:gd name="connsiteY18" fmla="*/ 1000180 h 1045754"/>
                    <a:gd name="connsiteX19" fmla="*/ 254218 w 645851"/>
                    <a:gd name="connsiteY19" fmla="*/ 996159 h 1045754"/>
                    <a:gd name="connsiteX20" fmla="*/ 83073 w 645851"/>
                    <a:gd name="connsiteY20" fmla="*/ 793223 h 1045754"/>
                    <a:gd name="connsiteX21" fmla="*/ 10490 w 645851"/>
                    <a:gd name="connsiteY21" fmla="*/ 520602 h 1045754"/>
                    <a:gd name="connsiteX22" fmla="*/ 54773 w 645851"/>
                    <a:gd name="connsiteY22" fmla="*/ 401953 h 1045754"/>
                    <a:gd name="connsiteX23" fmla="*/ 117882 w 645851"/>
                    <a:gd name="connsiteY23" fmla="*/ 250261 h 1045754"/>
                    <a:gd name="connsiteX24" fmla="*/ 133831 w 645851"/>
                    <a:gd name="connsiteY24" fmla="*/ 127802 h 1045754"/>
                    <a:gd name="connsiteX25" fmla="*/ 163713 w 645851"/>
                    <a:gd name="connsiteY25" fmla="*/ 37662 h 1045754"/>
                    <a:gd name="connsiteX26" fmla="*/ 374003 w 645851"/>
                    <a:gd name="connsiteY26" fmla="*/ 33887 h 1045754"/>
                    <a:gd name="connsiteX27" fmla="*/ 406559 w 645851"/>
                    <a:gd name="connsiteY27" fmla="*/ 53358 h 1045754"/>
                    <a:gd name="connsiteX28" fmla="*/ 417654 w 645851"/>
                    <a:gd name="connsiteY28" fmla="*/ 60517 h 1045754"/>
                    <a:gd name="connsiteX29" fmla="*/ 417619 w 645851"/>
                    <a:gd name="connsiteY29" fmla="*/ 60595 h 1045754"/>
                    <a:gd name="connsiteX30" fmla="*/ 308649 w 645851"/>
                    <a:gd name="connsiteY30" fmla="*/ 74067 h 1045754"/>
                    <a:gd name="connsiteX31" fmla="*/ 290838 w 645851"/>
                    <a:gd name="connsiteY31" fmla="*/ 217374 h 1045754"/>
                    <a:gd name="connsiteX32" fmla="*/ 302840 w 645851"/>
                    <a:gd name="connsiteY32" fmla="*/ 382525 h 1045754"/>
                    <a:gd name="connsiteX33" fmla="*/ 269006 w 645851"/>
                    <a:gd name="connsiteY33" fmla="*/ 587736 h 1045754"/>
                    <a:gd name="connsiteX34" fmla="*/ 251294 w 645851"/>
                    <a:gd name="connsiteY34" fmla="*/ 727104 h 1045754"/>
                    <a:gd name="connsiteX35" fmla="*/ 492033 w 645851"/>
                    <a:gd name="connsiteY35" fmla="*/ 1034930 h 1045754"/>
                    <a:gd name="connsiteX36" fmla="*/ 521605 w 645851"/>
                    <a:gd name="connsiteY36" fmla="*/ 1044386 h 1045754"/>
                    <a:gd name="connsiteX37" fmla="*/ 524572 w 645851"/>
                    <a:gd name="connsiteY37" fmla="*/ 1045572 h 1045754"/>
                    <a:gd name="connsiteX38" fmla="*/ 259808 w 645851"/>
                    <a:gd name="connsiteY38" fmla="*/ 725891 h 1045754"/>
                    <a:gd name="connsiteX39" fmla="*/ 277220 w 645851"/>
                    <a:gd name="connsiteY39" fmla="*/ 590291 h 1045754"/>
                    <a:gd name="connsiteX40" fmla="*/ 311440 w 645851"/>
                    <a:gd name="connsiteY40" fmla="*/ 382615 h 1045754"/>
                    <a:gd name="connsiteX41" fmla="*/ 299365 w 645851"/>
                    <a:gd name="connsiteY41" fmla="*/ 216277 h 1045754"/>
                    <a:gd name="connsiteX42" fmla="*/ 314231 w 645851"/>
                    <a:gd name="connsiteY42" fmla="*/ 80603 h 1045754"/>
                    <a:gd name="connsiteX43" fmla="*/ 453095 w 645851"/>
                    <a:gd name="connsiteY43" fmla="*/ 79399 h 1045754"/>
                    <a:gd name="connsiteX44" fmla="*/ 537714 w 645851"/>
                    <a:gd name="connsiteY44" fmla="*/ 96135 h 1045754"/>
                    <a:gd name="connsiteX45" fmla="*/ 537731 w 645851"/>
                    <a:gd name="connsiteY45" fmla="*/ 96213 h 1045754"/>
                    <a:gd name="connsiteX46" fmla="*/ 515052 w 645851"/>
                    <a:gd name="connsiteY46" fmla="*/ 110240 h 1045754"/>
                    <a:gd name="connsiteX47" fmla="*/ 475770 w 645851"/>
                    <a:gd name="connsiteY47" fmla="*/ 310373 h 1045754"/>
                    <a:gd name="connsiteX48" fmla="*/ 479107 w 645851"/>
                    <a:gd name="connsiteY48" fmla="*/ 404082 h 1045754"/>
                    <a:gd name="connsiteX49" fmla="*/ 456596 w 645851"/>
                    <a:gd name="connsiteY49" fmla="*/ 587530 h 1045754"/>
                    <a:gd name="connsiteX50" fmla="*/ 444736 w 645851"/>
                    <a:gd name="connsiteY50" fmla="*/ 705435 h 1045754"/>
                    <a:gd name="connsiteX51" fmla="*/ 630064 w 645851"/>
                    <a:gd name="connsiteY51" fmla="*/ 1032672 h 1045754"/>
                    <a:gd name="connsiteX52" fmla="*/ 645768 w 645851"/>
                    <a:gd name="connsiteY52" fmla="*/ 1035630 h 1045754"/>
                    <a:gd name="connsiteX53" fmla="*/ 645806 w 645851"/>
                    <a:gd name="connsiteY53" fmla="*/ 1035557 h 1045754"/>
                    <a:gd name="connsiteX54" fmla="*/ 453306 w 645851"/>
                    <a:gd name="connsiteY54" fmla="*/ 704563 h 1045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645851" h="1045754">
                      <a:moveTo>
                        <a:pt x="453306" y="704563"/>
                      </a:moveTo>
                      <a:cubicBezTo>
                        <a:pt x="448120" y="653765"/>
                        <a:pt x="455534" y="625500"/>
                        <a:pt x="464925" y="589714"/>
                      </a:cubicBezTo>
                      <a:cubicBezTo>
                        <a:pt x="475267" y="550321"/>
                        <a:pt x="488129" y="501291"/>
                        <a:pt x="487716" y="404043"/>
                      </a:cubicBezTo>
                      <a:cubicBezTo>
                        <a:pt x="487574" y="370579"/>
                        <a:pt x="485944" y="339743"/>
                        <a:pt x="484366" y="309917"/>
                      </a:cubicBezTo>
                      <a:cubicBezTo>
                        <a:pt x="479559" y="218991"/>
                        <a:pt x="476088" y="153297"/>
                        <a:pt x="520513" y="116888"/>
                      </a:cubicBezTo>
                      <a:cubicBezTo>
                        <a:pt x="534876" y="105118"/>
                        <a:pt x="552975" y="97580"/>
                        <a:pt x="574316" y="94484"/>
                      </a:cubicBezTo>
                      <a:cubicBezTo>
                        <a:pt x="576669" y="94140"/>
                        <a:pt x="578298" y="91960"/>
                        <a:pt x="577950" y="89612"/>
                      </a:cubicBezTo>
                      <a:cubicBezTo>
                        <a:pt x="577610" y="87260"/>
                        <a:pt x="575452" y="85811"/>
                        <a:pt x="573078" y="85974"/>
                      </a:cubicBezTo>
                      <a:cubicBezTo>
                        <a:pt x="531775" y="88825"/>
                        <a:pt x="496789" y="85905"/>
                        <a:pt x="456045" y="69655"/>
                      </a:cubicBezTo>
                      <a:cubicBezTo>
                        <a:pt x="438062" y="62173"/>
                        <a:pt x="424895" y="55052"/>
                        <a:pt x="411264" y="46155"/>
                      </a:cubicBezTo>
                      <a:cubicBezTo>
                        <a:pt x="400892" y="39387"/>
                        <a:pt x="390171" y="32386"/>
                        <a:pt x="377869" y="26202"/>
                      </a:cubicBezTo>
                      <a:cubicBezTo>
                        <a:pt x="314055" y="-5890"/>
                        <a:pt x="211952" y="-13166"/>
                        <a:pt x="158248" y="31023"/>
                      </a:cubicBezTo>
                      <a:cubicBezTo>
                        <a:pt x="129334" y="54815"/>
                        <a:pt x="127704" y="83656"/>
                        <a:pt x="125244" y="127311"/>
                      </a:cubicBezTo>
                      <a:cubicBezTo>
                        <a:pt x="123503" y="158251"/>
                        <a:pt x="121331" y="196754"/>
                        <a:pt x="109501" y="248335"/>
                      </a:cubicBezTo>
                      <a:cubicBezTo>
                        <a:pt x="91939" y="324899"/>
                        <a:pt x="68297" y="363445"/>
                        <a:pt x="47442" y="397455"/>
                      </a:cubicBezTo>
                      <a:cubicBezTo>
                        <a:pt x="26384" y="431787"/>
                        <a:pt x="8198" y="461441"/>
                        <a:pt x="1942" y="519682"/>
                      </a:cubicBezTo>
                      <a:cubicBezTo>
                        <a:pt x="-10929" y="639424"/>
                        <a:pt x="43193" y="738284"/>
                        <a:pt x="75530" y="797347"/>
                      </a:cubicBezTo>
                      <a:cubicBezTo>
                        <a:pt x="122810" y="883724"/>
                        <a:pt x="191896" y="956469"/>
                        <a:pt x="251638" y="1005138"/>
                      </a:cubicBezTo>
                      <a:cubicBezTo>
                        <a:pt x="252047" y="1005099"/>
                        <a:pt x="258763" y="1000485"/>
                        <a:pt x="258660" y="1000180"/>
                      </a:cubicBezTo>
                      <a:cubicBezTo>
                        <a:pt x="257955" y="999488"/>
                        <a:pt x="256609" y="998129"/>
                        <a:pt x="254218" y="996159"/>
                      </a:cubicBezTo>
                      <a:cubicBezTo>
                        <a:pt x="195861" y="948135"/>
                        <a:pt x="129058" y="877230"/>
                        <a:pt x="83073" y="793223"/>
                      </a:cubicBezTo>
                      <a:cubicBezTo>
                        <a:pt x="51221" y="735042"/>
                        <a:pt x="-2092" y="637665"/>
                        <a:pt x="10490" y="520602"/>
                      </a:cubicBezTo>
                      <a:cubicBezTo>
                        <a:pt x="16545" y="464288"/>
                        <a:pt x="34262" y="435399"/>
                        <a:pt x="54773" y="401953"/>
                      </a:cubicBezTo>
                      <a:cubicBezTo>
                        <a:pt x="75973" y="367380"/>
                        <a:pt x="100011" y="328193"/>
                        <a:pt x="117882" y="250261"/>
                      </a:cubicBezTo>
                      <a:cubicBezTo>
                        <a:pt x="129875" y="197971"/>
                        <a:pt x="132068" y="159064"/>
                        <a:pt x="133831" y="127802"/>
                      </a:cubicBezTo>
                      <a:cubicBezTo>
                        <a:pt x="136248" y="84938"/>
                        <a:pt x="137706" y="59064"/>
                        <a:pt x="163713" y="37662"/>
                      </a:cubicBezTo>
                      <a:cubicBezTo>
                        <a:pt x="214734" y="-4329"/>
                        <a:pt x="312597" y="3007"/>
                        <a:pt x="374003" y="33887"/>
                      </a:cubicBezTo>
                      <a:cubicBezTo>
                        <a:pt x="385871" y="39855"/>
                        <a:pt x="395921" y="46413"/>
                        <a:pt x="406559" y="53358"/>
                      </a:cubicBezTo>
                      <a:cubicBezTo>
                        <a:pt x="410210" y="55740"/>
                        <a:pt x="413891" y="58139"/>
                        <a:pt x="417654" y="60517"/>
                      </a:cubicBezTo>
                      <a:cubicBezTo>
                        <a:pt x="417766" y="60591"/>
                        <a:pt x="417753" y="60625"/>
                        <a:pt x="417619" y="60595"/>
                      </a:cubicBezTo>
                      <a:cubicBezTo>
                        <a:pt x="368512" y="49715"/>
                        <a:pt x="331943" y="54145"/>
                        <a:pt x="308649" y="74067"/>
                      </a:cubicBezTo>
                      <a:cubicBezTo>
                        <a:pt x="275998" y="101984"/>
                        <a:pt x="281903" y="147888"/>
                        <a:pt x="290838" y="217374"/>
                      </a:cubicBezTo>
                      <a:cubicBezTo>
                        <a:pt x="296502" y="261407"/>
                        <a:pt x="303549" y="316212"/>
                        <a:pt x="302840" y="382525"/>
                      </a:cubicBezTo>
                      <a:cubicBezTo>
                        <a:pt x="301769" y="482486"/>
                        <a:pt x="283601" y="540848"/>
                        <a:pt x="269006" y="587736"/>
                      </a:cubicBezTo>
                      <a:cubicBezTo>
                        <a:pt x="254605" y="633997"/>
                        <a:pt x="243231" y="670540"/>
                        <a:pt x="251294" y="727104"/>
                      </a:cubicBezTo>
                      <a:cubicBezTo>
                        <a:pt x="266955" y="836972"/>
                        <a:pt x="348073" y="940473"/>
                        <a:pt x="492033" y="1034930"/>
                      </a:cubicBezTo>
                      <a:cubicBezTo>
                        <a:pt x="502341" y="1036456"/>
                        <a:pt x="512162" y="1039195"/>
                        <a:pt x="521605" y="1044386"/>
                      </a:cubicBezTo>
                      <a:cubicBezTo>
                        <a:pt x="523424" y="1045383"/>
                        <a:pt x="525450" y="1046110"/>
                        <a:pt x="524572" y="1045572"/>
                      </a:cubicBezTo>
                      <a:cubicBezTo>
                        <a:pt x="365162" y="947718"/>
                        <a:pt x="276089" y="840120"/>
                        <a:pt x="259808" y="725891"/>
                      </a:cubicBezTo>
                      <a:cubicBezTo>
                        <a:pt x="252017" y="671245"/>
                        <a:pt x="263137" y="635519"/>
                        <a:pt x="277220" y="590291"/>
                      </a:cubicBezTo>
                      <a:cubicBezTo>
                        <a:pt x="291982" y="542864"/>
                        <a:pt x="310352" y="483836"/>
                        <a:pt x="311440" y="382615"/>
                      </a:cubicBezTo>
                      <a:cubicBezTo>
                        <a:pt x="312154" y="315705"/>
                        <a:pt x="305063" y="260573"/>
                        <a:pt x="299365" y="216277"/>
                      </a:cubicBezTo>
                      <a:cubicBezTo>
                        <a:pt x="290782" y="149565"/>
                        <a:pt x="285115" y="105497"/>
                        <a:pt x="314231" y="80603"/>
                      </a:cubicBezTo>
                      <a:cubicBezTo>
                        <a:pt x="340836" y="57860"/>
                        <a:pt x="394979" y="60724"/>
                        <a:pt x="453095" y="79399"/>
                      </a:cubicBezTo>
                      <a:cubicBezTo>
                        <a:pt x="503153" y="95482"/>
                        <a:pt x="520371" y="95933"/>
                        <a:pt x="537714" y="96135"/>
                      </a:cubicBezTo>
                      <a:cubicBezTo>
                        <a:pt x="537813" y="96135"/>
                        <a:pt x="537821" y="96170"/>
                        <a:pt x="537731" y="96213"/>
                      </a:cubicBezTo>
                      <a:cubicBezTo>
                        <a:pt x="529466" y="100014"/>
                        <a:pt x="521859" y="104663"/>
                        <a:pt x="515052" y="110240"/>
                      </a:cubicBezTo>
                      <a:cubicBezTo>
                        <a:pt x="467260" y="149410"/>
                        <a:pt x="471014" y="220444"/>
                        <a:pt x="475770" y="310373"/>
                      </a:cubicBezTo>
                      <a:cubicBezTo>
                        <a:pt x="477340" y="340091"/>
                        <a:pt x="478965" y="370824"/>
                        <a:pt x="479107" y="404082"/>
                      </a:cubicBezTo>
                      <a:cubicBezTo>
                        <a:pt x="479516" y="500198"/>
                        <a:pt x="466804" y="548622"/>
                        <a:pt x="456596" y="587530"/>
                      </a:cubicBezTo>
                      <a:cubicBezTo>
                        <a:pt x="446985" y="624159"/>
                        <a:pt x="439395" y="653090"/>
                        <a:pt x="444736" y="705435"/>
                      </a:cubicBezTo>
                      <a:cubicBezTo>
                        <a:pt x="456179" y="817506"/>
                        <a:pt x="518625" y="927559"/>
                        <a:pt x="630064" y="1032672"/>
                      </a:cubicBezTo>
                      <a:cubicBezTo>
                        <a:pt x="635447" y="1033338"/>
                        <a:pt x="640547" y="1034190"/>
                        <a:pt x="645768" y="1035630"/>
                      </a:cubicBezTo>
                      <a:cubicBezTo>
                        <a:pt x="645862" y="1035656"/>
                        <a:pt x="645879" y="1035626"/>
                        <a:pt x="645806" y="1035557"/>
                      </a:cubicBezTo>
                      <a:cubicBezTo>
                        <a:pt x="529621" y="929073"/>
                        <a:pt x="464869" y="817824"/>
                        <a:pt x="453306" y="7045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5A7EA8D5-FEE8-4128-A0F0-D51B7678684B}"/>
                    </a:ext>
                  </a:extLst>
                </p:cNvPr>
                <p:cNvSpPr/>
                <p:nvPr/>
              </p:nvSpPr>
              <p:spPr>
                <a:xfrm>
                  <a:off x="2241853" y="3803809"/>
                  <a:ext cx="230302" cy="979428"/>
                </a:xfrm>
                <a:custGeom>
                  <a:avLst/>
                  <a:gdLst>
                    <a:gd name="connsiteX0" fmla="*/ 184310 w 230302"/>
                    <a:gd name="connsiteY0" fmla="*/ 557656 h 979428"/>
                    <a:gd name="connsiteX1" fmla="*/ 182638 w 230302"/>
                    <a:gd name="connsiteY1" fmla="*/ 553188 h 979428"/>
                    <a:gd name="connsiteX2" fmla="*/ 125243 w 230302"/>
                    <a:gd name="connsiteY2" fmla="*/ 428970 h 979428"/>
                    <a:gd name="connsiteX3" fmla="*/ 66465 w 230302"/>
                    <a:gd name="connsiteY3" fmla="*/ 307913 h 979428"/>
                    <a:gd name="connsiteX4" fmla="*/ 18867 w 230302"/>
                    <a:gd name="connsiteY4" fmla="*/ 62456 h 979428"/>
                    <a:gd name="connsiteX5" fmla="*/ 102298 w 230302"/>
                    <a:gd name="connsiteY5" fmla="*/ 8459 h 979428"/>
                    <a:gd name="connsiteX6" fmla="*/ 105373 w 230302"/>
                    <a:gd name="connsiteY6" fmla="*/ 3213 h 979428"/>
                    <a:gd name="connsiteX7" fmla="*/ 100122 w 230302"/>
                    <a:gd name="connsiteY7" fmla="*/ 138 h 979428"/>
                    <a:gd name="connsiteX8" fmla="*/ 11552 w 230302"/>
                    <a:gd name="connsiteY8" fmla="*/ 57941 h 979428"/>
                    <a:gd name="connsiteX9" fmla="*/ 58553 w 230302"/>
                    <a:gd name="connsiteY9" fmla="*/ 311284 h 979428"/>
                    <a:gd name="connsiteX10" fmla="*/ 117671 w 230302"/>
                    <a:gd name="connsiteY10" fmla="*/ 433055 h 979428"/>
                    <a:gd name="connsiteX11" fmla="*/ 174583 w 230302"/>
                    <a:gd name="connsiteY11" fmla="*/ 556207 h 979428"/>
                    <a:gd name="connsiteX12" fmla="*/ 176256 w 230302"/>
                    <a:gd name="connsiteY12" fmla="*/ 560675 h 979428"/>
                    <a:gd name="connsiteX13" fmla="*/ 221614 w 230302"/>
                    <a:gd name="connsiteY13" fmla="*/ 743792 h 979428"/>
                    <a:gd name="connsiteX14" fmla="*/ 145372 w 230302"/>
                    <a:gd name="connsiteY14" fmla="*/ 977466 h 979428"/>
                    <a:gd name="connsiteX15" fmla="*/ 144396 w 230302"/>
                    <a:gd name="connsiteY15" fmla="*/ 979423 h 979428"/>
                    <a:gd name="connsiteX16" fmla="*/ 144401 w 230302"/>
                    <a:gd name="connsiteY16" fmla="*/ 979427 h 979428"/>
                    <a:gd name="connsiteX17" fmla="*/ 158213 w 230302"/>
                    <a:gd name="connsiteY17" fmla="*/ 971175 h 979428"/>
                    <a:gd name="connsiteX18" fmla="*/ 160991 w 230302"/>
                    <a:gd name="connsiteY18" fmla="*/ 972362 h 979428"/>
                    <a:gd name="connsiteX19" fmla="*/ 230210 w 230302"/>
                    <a:gd name="connsiteY19" fmla="*/ 744011 h 979428"/>
                    <a:gd name="connsiteX20" fmla="*/ 184310 w 230302"/>
                    <a:gd name="connsiteY20" fmla="*/ 557656 h 979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30302" h="979428">
                      <a:moveTo>
                        <a:pt x="184310" y="557656"/>
                      </a:moveTo>
                      <a:lnTo>
                        <a:pt x="182638" y="553188"/>
                      </a:lnTo>
                      <a:cubicBezTo>
                        <a:pt x="160969" y="495261"/>
                        <a:pt x="144414" y="464541"/>
                        <a:pt x="125243" y="428970"/>
                      </a:cubicBezTo>
                      <a:cubicBezTo>
                        <a:pt x="109041" y="398908"/>
                        <a:pt x="90675" y="364838"/>
                        <a:pt x="66465" y="307913"/>
                      </a:cubicBezTo>
                      <a:cubicBezTo>
                        <a:pt x="11806" y="179394"/>
                        <a:pt x="-3761" y="99102"/>
                        <a:pt x="18867" y="62456"/>
                      </a:cubicBezTo>
                      <a:cubicBezTo>
                        <a:pt x="34605" y="36965"/>
                        <a:pt x="62672" y="18797"/>
                        <a:pt x="102298" y="8459"/>
                      </a:cubicBezTo>
                      <a:cubicBezTo>
                        <a:pt x="104594" y="7857"/>
                        <a:pt x="105970" y="5509"/>
                        <a:pt x="105373" y="3213"/>
                      </a:cubicBezTo>
                      <a:cubicBezTo>
                        <a:pt x="104775" y="912"/>
                        <a:pt x="102410" y="-455"/>
                        <a:pt x="100122" y="138"/>
                      </a:cubicBezTo>
                      <a:cubicBezTo>
                        <a:pt x="58290" y="11057"/>
                        <a:pt x="28486" y="30506"/>
                        <a:pt x="11552" y="57941"/>
                      </a:cubicBezTo>
                      <a:cubicBezTo>
                        <a:pt x="-3890" y="82946"/>
                        <a:pt x="-15814" y="136414"/>
                        <a:pt x="58553" y="311284"/>
                      </a:cubicBezTo>
                      <a:cubicBezTo>
                        <a:pt x="82913" y="368575"/>
                        <a:pt x="101378" y="402830"/>
                        <a:pt x="117671" y="433055"/>
                      </a:cubicBezTo>
                      <a:cubicBezTo>
                        <a:pt x="136695" y="468351"/>
                        <a:pt x="153121" y="498830"/>
                        <a:pt x="174583" y="556207"/>
                      </a:cubicBezTo>
                      <a:lnTo>
                        <a:pt x="176256" y="560675"/>
                      </a:lnTo>
                      <a:cubicBezTo>
                        <a:pt x="206443" y="641363"/>
                        <a:pt x="223072" y="685813"/>
                        <a:pt x="221614" y="743792"/>
                      </a:cubicBezTo>
                      <a:cubicBezTo>
                        <a:pt x="217860" y="892624"/>
                        <a:pt x="157447" y="964557"/>
                        <a:pt x="145372" y="977466"/>
                      </a:cubicBezTo>
                      <a:cubicBezTo>
                        <a:pt x="144848" y="978025"/>
                        <a:pt x="144564" y="978726"/>
                        <a:pt x="144396" y="979423"/>
                      </a:cubicBezTo>
                      <a:cubicBezTo>
                        <a:pt x="144396" y="979427"/>
                        <a:pt x="144396" y="979431"/>
                        <a:pt x="144401" y="979427"/>
                      </a:cubicBezTo>
                      <a:cubicBezTo>
                        <a:pt x="148542" y="977294"/>
                        <a:pt x="157985" y="971175"/>
                        <a:pt x="158213" y="971175"/>
                      </a:cubicBezTo>
                      <a:cubicBezTo>
                        <a:pt x="158428" y="971188"/>
                        <a:pt x="160251" y="972091"/>
                        <a:pt x="160991" y="972362"/>
                      </a:cubicBezTo>
                      <a:cubicBezTo>
                        <a:pt x="194183" y="930190"/>
                        <a:pt x="227497" y="851524"/>
                        <a:pt x="230210" y="744011"/>
                      </a:cubicBezTo>
                      <a:cubicBezTo>
                        <a:pt x="231711" y="684360"/>
                        <a:pt x="214876" y="639355"/>
                        <a:pt x="184310" y="5576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grpSp>
            <p:nvGrpSpPr>
              <p:cNvPr id="37" name="Picture 5" descr="A pumpkin">
                <a:extLst>
                  <a:ext uri="{FF2B5EF4-FFF2-40B4-BE49-F238E27FC236}">
                    <a16:creationId xmlns:a16="http://schemas.microsoft.com/office/drawing/2014/main" id="{8F84EF50-04C0-424B-A799-A5D8F7EA4F51}"/>
                  </a:ext>
                </a:extLst>
              </p:cNvPr>
              <p:cNvGrpSpPr/>
              <p:nvPr/>
            </p:nvGrpSpPr>
            <p:grpSpPr>
              <a:xfrm>
                <a:off x="2350824" y="3812849"/>
                <a:ext cx="400360" cy="450722"/>
                <a:chOff x="2350824" y="3812849"/>
                <a:chExt cx="400360" cy="450722"/>
              </a:xfrm>
              <a:solidFill>
                <a:srgbClr val="FFFFFF"/>
              </a:solidFill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FFC0A3C4-9CA9-4634-90BE-0FDA92D968AB}"/>
                    </a:ext>
                  </a:extLst>
                </p:cNvPr>
                <p:cNvSpPr/>
                <p:nvPr/>
              </p:nvSpPr>
              <p:spPr>
                <a:xfrm>
                  <a:off x="2605368" y="3981017"/>
                  <a:ext cx="102297" cy="102300"/>
                </a:xfrm>
                <a:custGeom>
                  <a:avLst/>
                  <a:gdLst>
                    <a:gd name="connsiteX0" fmla="*/ 101585 w 102297"/>
                    <a:gd name="connsiteY0" fmla="*/ 42483 h 102300"/>
                    <a:gd name="connsiteX1" fmla="*/ 42488 w 102297"/>
                    <a:gd name="connsiteY1" fmla="*/ 101589 h 102300"/>
                    <a:gd name="connsiteX2" fmla="*/ 713 w 102297"/>
                    <a:gd name="connsiteY2" fmla="*/ 59817 h 102300"/>
                    <a:gd name="connsiteX3" fmla="*/ 59809 w 102297"/>
                    <a:gd name="connsiteY3" fmla="*/ 712 h 102300"/>
                    <a:gd name="connsiteX4" fmla="*/ 101585 w 102297"/>
                    <a:gd name="connsiteY4" fmla="*/ 42483 h 102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297" h="102300">
                      <a:moveTo>
                        <a:pt x="101585" y="42483"/>
                      </a:moveTo>
                      <a:cubicBezTo>
                        <a:pt x="107330" y="77491"/>
                        <a:pt x="77496" y="107329"/>
                        <a:pt x="42488" y="101589"/>
                      </a:cubicBezTo>
                      <a:cubicBezTo>
                        <a:pt x="21289" y="98114"/>
                        <a:pt x="4191" y="81017"/>
                        <a:pt x="713" y="59817"/>
                      </a:cubicBezTo>
                      <a:cubicBezTo>
                        <a:pt x="-5032" y="24809"/>
                        <a:pt x="24802" y="-5029"/>
                        <a:pt x="59809" y="712"/>
                      </a:cubicBezTo>
                      <a:cubicBezTo>
                        <a:pt x="81005" y="4186"/>
                        <a:pt x="98106" y="21283"/>
                        <a:pt x="101585" y="424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0D4BB9AE-58C7-4629-93A7-34F741F6353C}"/>
                    </a:ext>
                  </a:extLst>
                </p:cNvPr>
                <p:cNvSpPr/>
                <p:nvPr/>
              </p:nvSpPr>
              <p:spPr>
                <a:xfrm rot="-2700000">
                  <a:off x="2627593" y="4140388"/>
                  <a:ext cx="102626" cy="101809"/>
                </a:xfrm>
                <a:custGeom>
                  <a:avLst/>
                  <a:gdLst>
                    <a:gd name="connsiteX0" fmla="*/ 102626 w 102626"/>
                    <a:gd name="connsiteY0" fmla="*/ 50905 h 101809"/>
                    <a:gd name="connsiteX1" fmla="*/ 51313 w 102626"/>
                    <a:gd name="connsiteY1" fmla="*/ 101809 h 101809"/>
                    <a:gd name="connsiteX2" fmla="*/ 0 w 102626"/>
                    <a:gd name="connsiteY2" fmla="*/ 50905 h 101809"/>
                    <a:gd name="connsiteX3" fmla="*/ 51313 w 102626"/>
                    <a:gd name="connsiteY3" fmla="*/ 0 h 101809"/>
                    <a:gd name="connsiteX4" fmla="*/ 102626 w 102626"/>
                    <a:gd name="connsiteY4" fmla="*/ 50905 h 10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626" h="101809">
                      <a:moveTo>
                        <a:pt x="102626" y="50905"/>
                      </a:moveTo>
                      <a:cubicBezTo>
                        <a:pt x="102626" y="79018"/>
                        <a:pt x="79653" y="101809"/>
                        <a:pt x="51313" y="101809"/>
                      </a:cubicBezTo>
                      <a:cubicBezTo>
                        <a:pt x="22974" y="101809"/>
                        <a:pt x="0" y="79018"/>
                        <a:pt x="0" y="50905"/>
                      </a:cubicBezTo>
                      <a:cubicBezTo>
                        <a:pt x="0" y="22791"/>
                        <a:pt x="22974" y="0"/>
                        <a:pt x="51313" y="0"/>
                      </a:cubicBezTo>
                      <a:cubicBezTo>
                        <a:pt x="79653" y="0"/>
                        <a:pt x="102626" y="22791"/>
                        <a:pt x="102626" y="50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001A5E04-443B-4684-B419-7C7004AD9812}"/>
                    </a:ext>
                  </a:extLst>
                </p:cNvPr>
                <p:cNvSpPr/>
                <p:nvPr/>
              </p:nvSpPr>
              <p:spPr>
                <a:xfrm>
                  <a:off x="2382203" y="3812849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E5B282C3-DA46-4130-AAA3-5F1C8882ABC3}"/>
                    </a:ext>
                  </a:extLst>
                </p:cNvPr>
                <p:cNvSpPr/>
                <p:nvPr/>
              </p:nvSpPr>
              <p:spPr>
                <a:xfrm>
                  <a:off x="2519364" y="4083315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AB2E5683-C251-4464-B5A3-F4A67F6784AA}"/>
                    </a:ext>
                  </a:extLst>
                </p:cNvPr>
                <p:cNvSpPr/>
                <p:nvPr/>
              </p:nvSpPr>
              <p:spPr>
                <a:xfrm>
                  <a:off x="2350824" y="3957776"/>
                  <a:ext cx="61036" cy="61036"/>
                </a:xfrm>
                <a:custGeom>
                  <a:avLst/>
                  <a:gdLst>
                    <a:gd name="connsiteX0" fmla="*/ 61036 w 61036"/>
                    <a:gd name="connsiteY0" fmla="*/ 30518 h 61036"/>
                    <a:gd name="connsiteX1" fmla="*/ 30518 w 61036"/>
                    <a:gd name="connsiteY1" fmla="*/ 61036 h 61036"/>
                    <a:gd name="connsiteX2" fmla="*/ 0 w 61036"/>
                    <a:gd name="connsiteY2" fmla="*/ 30518 h 61036"/>
                    <a:gd name="connsiteX3" fmla="*/ 30518 w 61036"/>
                    <a:gd name="connsiteY3" fmla="*/ 0 h 61036"/>
                    <a:gd name="connsiteX4" fmla="*/ 61036 w 61036"/>
                    <a:gd name="connsiteY4" fmla="*/ 30518 h 61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36" h="61036">
                      <a:moveTo>
                        <a:pt x="61036" y="30518"/>
                      </a:moveTo>
                      <a:cubicBezTo>
                        <a:pt x="61036" y="47375"/>
                        <a:pt x="47375" y="61036"/>
                        <a:pt x="30518" y="61036"/>
                      </a:cubicBezTo>
                      <a:cubicBezTo>
                        <a:pt x="13666" y="61036"/>
                        <a:pt x="0" y="47375"/>
                        <a:pt x="0" y="30518"/>
                      </a:cubicBezTo>
                      <a:cubicBezTo>
                        <a:pt x="0" y="13662"/>
                        <a:pt x="13662" y="0"/>
                        <a:pt x="30518" y="0"/>
                      </a:cubicBezTo>
                      <a:cubicBezTo>
                        <a:pt x="47375" y="0"/>
                        <a:pt x="61036" y="13662"/>
                        <a:pt x="61036" y="305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7ECC96EA-A49E-4F1E-8B5C-AB6FA4473CB4}"/>
                    </a:ext>
                  </a:extLst>
                </p:cNvPr>
                <p:cNvSpPr/>
                <p:nvPr/>
              </p:nvSpPr>
              <p:spPr>
                <a:xfrm>
                  <a:off x="2450562" y="3907009"/>
                  <a:ext cx="39152" cy="39148"/>
                </a:xfrm>
                <a:custGeom>
                  <a:avLst/>
                  <a:gdLst>
                    <a:gd name="connsiteX0" fmla="*/ 39153 w 39152"/>
                    <a:gd name="connsiteY0" fmla="*/ 19574 h 39148"/>
                    <a:gd name="connsiteX1" fmla="*/ 19574 w 39152"/>
                    <a:gd name="connsiteY1" fmla="*/ 39149 h 39148"/>
                    <a:gd name="connsiteX2" fmla="*/ 0 w 39152"/>
                    <a:gd name="connsiteY2" fmla="*/ 19574 h 39148"/>
                    <a:gd name="connsiteX3" fmla="*/ 19574 w 39152"/>
                    <a:gd name="connsiteY3" fmla="*/ 0 h 39148"/>
                    <a:gd name="connsiteX4" fmla="*/ 39153 w 39152"/>
                    <a:gd name="connsiteY4" fmla="*/ 19574 h 39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152" h="39148">
                      <a:moveTo>
                        <a:pt x="39153" y="19574"/>
                      </a:moveTo>
                      <a:cubicBezTo>
                        <a:pt x="39153" y="30385"/>
                        <a:pt x="30385" y="39149"/>
                        <a:pt x="19574" y="39149"/>
                      </a:cubicBezTo>
                      <a:cubicBezTo>
                        <a:pt x="8764" y="39149"/>
                        <a:pt x="0" y="30385"/>
                        <a:pt x="0" y="19574"/>
                      </a:cubicBezTo>
                      <a:cubicBezTo>
                        <a:pt x="0" y="8764"/>
                        <a:pt x="8764" y="0"/>
                        <a:pt x="19574" y="0"/>
                      </a:cubicBezTo>
                      <a:cubicBezTo>
                        <a:pt x="30385" y="0"/>
                        <a:pt x="39153" y="8764"/>
                        <a:pt x="39153" y="195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E5B5225-D4FA-42C1-9865-252F1A576F22}"/>
                </a:ext>
              </a:extLst>
            </p:cNvPr>
            <p:cNvSpPr txBox="1"/>
            <p:nvPr/>
          </p:nvSpPr>
          <p:spPr>
            <a:xfrm>
              <a:off x="1514323" y="3137547"/>
              <a:ext cx="1200150" cy="940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endParaRPr lang="en-US" sz="8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2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E0BE52-965B-479B-BE8F-B1DFCC432154}"/>
              </a:ext>
            </a:extLst>
          </p:cNvPr>
          <p:cNvSpPr txBox="1"/>
          <p:nvPr/>
        </p:nvSpPr>
        <p:spPr>
          <a:xfrm>
            <a:off x="1514476" y="233517"/>
            <a:ext cx="3288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D1FB84-01ED-48C0-9BB5-89CE4FE57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936" y="-520394"/>
            <a:ext cx="2064068" cy="245231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8B9F0B5-F093-4030-B6A7-392D45FEA866}"/>
              </a:ext>
            </a:extLst>
          </p:cNvPr>
          <p:cNvGrpSpPr/>
          <p:nvPr/>
        </p:nvGrpSpPr>
        <p:grpSpPr>
          <a:xfrm>
            <a:off x="2216283" y="2110457"/>
            <a:ext cx="3175312" cy="3175312"/>
            <a:chOff x="1035423" y="2485049"/>
            <a:chExt cx="2064068" cy="2064068"/>
          </a:xfrm>
        </p:grpSpPr>
        <p:grpSp>
          <p:nvGrpSpPr>
            <p:cNvPr id="8" name="Picture 5" descr="A pumpkin">
              <a:extLst>
                <a:ext uri="{FF2B5EF4-FFF2-40B4-BE49-F238E27FC236}">
                  <a16:creationId xmlns:a16="http://schemas.microsoft.com/office/drawing/2014/main" id="{76C0138F-313B-436A-B523-4C03DAF015B1}"/>
                </a:ext>
              </a:extLst>
            </p:cNvPr>
            <p:cNvGrpSpPr/>
            <p:nvPr/>
          </p:nvGrpSpPr>
          <p:grpSpPr>
            <a:xfrm>
              <a:off x="1035423" y="2485049"/>
              <a:ext cx="2064068" cy="2064068"/>
              <a:chOff x="1074672" y="3125033"/>
              <a:chExt cx="2064068" cy="2064068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96F2982-0F82-4231-A8FB-BFFBDEEB3ADB}"/>
                  </a:ext>
                </a:extLst>
              </p:cNvPr>
              <p:cNvSpPr/>
              <p:nvPr/>
            </p:nvSpPr>
            <p:spPr>
              <a:xfrm>
                <a:off x="1332525" y="3640400"/>
                <a:ext cx="1548050" cy="1193289"/>
              </a:xfrm>
              <a:custGeom>
                <a:avLst/>
                <a:gdLst>
                  <a:gd name="connsiteX0" fmla="*/ 1548051 w 1548050"/>
                  <a:gd name="connsiteY0" fmla="*/ 582669 h 1193289"/>
                  <a:gd name="connsiteX1" fmla="*/ 1111587 w 1548050"/>
                  <a:gd name="connsiteY1" fmla="*/ 43001 h 1193289"/>
                  <a:gd name="connsiteX2" fmla="*/ 1067635 w 1548050"/>
                  <a:gd name="connsiteY2" fmla="*/ 59514 h 1193289"/>
                  <a:gd name="connsiteX3" fmla="*/ 930981 w 1548050"/>
                  <a:gd name="connsiteY3" fmla="*/ 0 h 1193289"/>
                  <a:gd name="connsiteX4" fmla="*/ 894593 w 1548050"/>
                  <a:gd name="connsiteY4" fmla="*/ 11241 h 1193289"/>
                  <a:gd name="connsiteX5" fmla="*/ 804492 w 1548050"/>
                  <a:gd name="connsiteY5" fmla="*/ 15339 h 1193289"/>
                  <a:gd name="connsiteX6" fmla="*/ 780476 w 1548050"/>
                  <a:gd name="connsiteY6" fmla="*/ 8600 h 1193289"/>
                  <a:gd name="connsiteX7" fmla="*/ 748040 w 1548050"/>
                  <a:gd name="connsiteY7" fmla="*/ 17385 h 1193289"/>
                  <a:gd name="connsiteX8" fmla="*/ 655484 w 1548050"/>
                  <a:gd name="connsiteY8" fmla="*/ 12548 h 1193289"/>
                  <a:gd name="connsiteX9" fmla="*/ 617070 w 1548050"/>
                  <a:gd name="connsiteY9" fmla="*/ 0 h 1193289"/>
                  <a:gd name="connsiteX10" fmla="*/ 480416 w 1548050"/>
                  <a:gd name="connsiteY10" fmla="*/ 59514 h 1193289"/>
                  <a:gd name="connsiteX11" fmla="*/ 436464 w 1548050"/>
                  <a:gd name="connsiteY11" fmla="*/ 43001 h 1193289"/>
                  <a:gd name="connsiteX12" fmla="*/ 0 w 1548050"/>
                  <a:gd name="connsiteY12" fmla="*/ 582669 h 1193289"/>
                  <a:gd name="connsiteX13" fmla="*/ 0 w 1548050"/>
                  <a:gd name="connsiteY13" fmla="*/ 610620 h 1193289"/>
                  <a:gd name="connsiteX14" fmla="*/ 436464 w 1548050"/>
                  <a:gd name="connsiteY14" fmla="*/ 1150288 h 1193289"/>
                  <a:gd name="connsiteX15" fmla="*/ 480416 w 1548050"/>
                  <a:gd name="connsiteY15" fmla="*/ 1133775 h 1193289"/>
                  <a:gd name="connsiteX16" fmla="*/ 617070 w 1548050"/>
                  <a:gd name="connsiteY16" fmla="*/ 1193289 h 1193289"/>
                  <a:gd name="connsiteX17" fmla="*/ 653458 w 1548050"/>
                  <a:gd name="connsiteY17" fmla="*/ 1182049 h 1193289"/>
                  <a:gd name="connsiteX18" fmla="*/ 743559 w 1548050"/>
                  <a:gd name="connsiteY18" fmla="*/ 1177951 h 1193289"/>
                  <a:gd name="connsiteX19" fmla="*/ 767575 w 1548050"/>
                  <a:gd name="connsiteY19" fmla="*/ 1184689 h 1193289"/>
                  <a:gd name="connsiteX20" fmla="*/ 800011 w 1548050"/>
                  <a:gd name="connsiteY20" fmla="*/ 1175904 h 1193289"/>
                  <a:gd name="connsiteX21" fmla="*/ 892568 w 1548050"/>
                  <a:gd name="connsiteY21" fmla="*/ 1180742 h 1193289"/>
                  <a:gd name="connsiteX22" fmla="*/ 930981 w 1548050"/>
                  <a:gd name="connsiteY22" fmla="*/ 1193289 h 1193289"/>
                  <a:gd name="connsiteX23" fmla="*/ 1067635 w 1548050"/>
                  <a:gd name="connsiteY23" fmla="*/ 1133775 h 1193289"/>
                  <a:gd name="connsiteX24" fmla="*/ 1111587 w 1548050"/>
                  <a:gd name="connsiteY24" fmla="*/ 1150288 h 1193289"/>
                  <a:gd name="connsiteX25" fmla="*/ 1548051 w 1548050"/>
                  <a:gd name="connsiteY25" fmla="*/ 610620 h 1193289"/>
                  <a:gd name="connsiteX26" fmla="*/ 1548051 w 1548050"/>
                  <a:gd name="connsiteY26" fmla="*/ 582669 h 11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48050" h="1193289">
                    <a:moveTo>
                      <a:pt x="1548051" y="582669"/>
                    </a:moveTo>
                    <a:cubicBezTo>
                      <a:pt x="1548051" y="284618"/>
                      <a:pt x="1210146" y="43001"/>
                      <a:pt x="1111587" y="43001"/>
                    </a:cubicBezTo>
                    <a:cubicBezTo>
                      <a:pt x="1096420" y="43001"/>
                      <a:pt x="1081696" y="48742"/>
                      <a:pt x="1067635" y="59514"/>
                    </a:cubicBezTo>
                    <a:cubicBezTo>
                      <a:pt x="1011011" y="21479"/>
                      <a:pt x="960359" y="0"/>
                      <a:pt x="930981" y="0"/>
                    </a:cubicBezTo>
                    <a:cubicBezTo>
                      <a:pt x="918510" y="0"/>
                      <a:pt x="906341" y="3874"/>
                      <a:pt x="894593" y="11241"/>
                    </a:cubicBezTo>
                    <a:cubicBezTo>
                      <a:pt x="867330" y="28338"/>
                      <a:pt x="832692" y="30841"/>
                      <a:pt x="804492" y="15339"/>
                    </a:cubicBezTo>
                    <a:cubicBezTo>
                      <a:pt x="796455" y="10922"/>
                      <a:pt x="788427" y="8600"/>
                      <a:pt x="780476" y="8600"/>
                    </a:cubicBezTo>
                    <a:cubicBezTo>
                      <a:pt x="769794" y="8600"/>
                      <a:pt x="758923" y="11623"/>
                      <a:pt x="748040" y="17385"/>
                    </a:cubicBezTo>
                    <a:cubicBezTo>
                      <a:pt x="718850" y="32840"/>
                      <a:pt x="683000" y="30815"/>
                      <a:pt x="655484" y="12548"/>
                    </a:cubicBezTo>
                    <a:cubicBezTo>
                      <a:pt x="643112" y="4335"/>
                      <a:pt x="630259" y="0"/>
                      <a:pt x="617070" y="0"/>
                    </a:cubicBezTo>
                    <a:cubicBezTo>
                      <a:pt x="587692" y="0"/>
                      <a:pt x="537040" y="21479"/>
                      <a:pt x="480416" y="59514"/>
                    </a:cubicBezTo>
                    <a:cubicBezTo>
                      <a:pt x="466355" y="48742"/>
                      <a:pt x="451635" y="43001"/>
                      <a:pt x="436464" y="43001"/>
                    </a:cubicBezTo>
                    <a:cubicBezTo>
                      <a:pt x="337905" y="43001"/>
                      <a:pt x="0" y="284618"/>
                      <a:pt x="0" y="582669"/>
                    </a:cubicBezTo>
                    <a:lnTo>
                      <a:pt x="0" y="610620"/>
                    </a:lnTo>
                    <a:cubicBezTo>
                      <a:pt x="0" y="908672"/>
                      <a:pt x="337905" y="1150288"/>
                      <a:pt x="436464" y="1150288"/>
                    </a:cubicBezTo>
                    <a:cubicBezTo>
                      <a:pt x="451631" y="1150288"/>
                      <a:pt x="466355" y="1144547"/>
                      <a:pt x="480416" y="1133775"/>
                    </a:cubicBezTo>
                    <a:cubicBezTo>
                      <a:pt x="537040" y="1171810"/>
                      <a:pt x="587692" y="1193289"/>
                      <a:pt x="617070" y="1193289"/>
                    </a:cubicBezTo>
                    <a:cubicBezTo>
                      <a:pt x="629541" y="1193289"/>
                      <a:pt x="641710" y="1189415"/>
                      <a:pt x="653458" y="1182049"/>
                    </a:cubicBezTo>
                    <a:cubicBezTo>
                      <a:pt x="680721" y="1164951"/>
                      <a:pt x="715359" y="1162449"/>
                      <a:pt x="743559" y="1177951"/>
                    </a:cubicBezTo>
                    <a:cubicBezTo>
                      <a:pt x="751596" y="1182367"/>
                      <a:pt x="759624" y="1184689"/>
                      <a:pt x="767575" y="1184689"/>
                    </a:cubicBezTo>
                    <a:cubicBezTo>
                      <a:pt x="778257" y="1184689"/>
                      <a:pt x="789128" y="1181666"/>
                      <a:pt x="800011" y="1175904"/>
                    </a:cubicBezTo>
                    <a:cubicBezTo>
                      <a:pt x="829201" y="1160449"/>
                      <a:pt x="865051" y="1162475"/>
                      <a:pt x="892568" y="1180742"/>
                    </a:cubicBezTo>
                    <a:cubicBezTo>
                      <a:pt x="904939" y="1188955"/>
                      <a:pt x="917792" y="1193289"/>
                      <a:pt x="930981" y="1193289"/>
                    </a:cubicBezTo>
                    <a:cubicBezTo>
                      <a:pt x="960359" y="1193289"/>
                      <a:pt x="1011011" y="1171810"/>
                      <a:pt x="1067635" y="1133775"/>
                    </a:cubicBezTo>
                    <a:cubicBezTo>
                      <a:pt x="1081696" y="1144547"/>
                      <a:pt x="1096416" y="1150288"/>
                      <a:pt x="1111587" y="1150288"/>
                    </a:cubicBezTo>
                    <a:cubicBezTo>
                      <a:pt x="1210146" y="1150288"/>
                      <a:pt x="1548051" y="908672"/>
                      <a:pt x="1548051" y="610620"/>
                    </a:cubicBezTo>
                    <a:lnTo>
                      <a:pt x="1548051" y="582669"/>
                    </a:lnTo>
                    <a:close/>
                  </a:path>
                </a:pathLst>
              </a:custGeom>
              <a:solidFill>
                <a:schemeClr val="accent4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10" name="Picture 5" descr="A pumpkin">
                <a:extLst>
                  <a:ext uri="{FF2B5EF4-FFF2-40B4-BE49-F238E27FC236}">
                    <a16:creationId xmlns:a16="http://schemas.microsoft.com/office/drawing/2014/main" id="{76C0138F-313B-436A-B523-4C03DAF015B1}"/>
                  </a:ext>
                </a:extLst>
              </p:cNvPr>
              <p:cNvGrpSpPr/>
              <p:nvPr/>
            </p:nvGrpSpPr>
            <p:grpSpPr>
              <a:xfrm>
                <a:off x="2059251" y="3525023"/>
                <a:ext cx="324684" cy="302953"/>
                <a:chOff x="2059251" y="3525023"/>
                <a:chExt cx="324684" cy="302953"/>
              </a:xfrm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B976E8AA-74F7-410B-B87D-E0434DBEBF54}"/>
                    </a:ext>
                  </a:extLst>
                </p:cNvPr>
                <p:cNvSpPr/>
                <p:nvPr/>
              </p:nvSpPr>
              <p:spPr>
                <a:xfrm>
                  <a:off x="2059251" y="3526061"/>
                  <a:ext cx="323093" cy="301916"/>
                </a:xfrm>
                <a:custGeom>
                  <a:avLst/>
                  <a:gdLst>
                    <a:gd name="connsiteX0" fmla="*/ 295801 w 323093"/>
                    <a:gd name="connsiteY0" fmla="*/ 93 h 301916"/>
                    <a:gd name="connsiteX1" fmla="*/ 140204 w 323093"/>
                    <a:gd name="connsiteY1" fmla="*/ 24686 h 301916"/>
                    <a:gd name="connsiteX2" fmla="*/ 18919 w 323093"/>
                    <a:gd name="connsiteY2" fmla="*/ 141138 h 301916"/>
                    <a:gd name="connsiteX3" fmla="*/ 1000 w 323093"/>
                    <a:gd name="connsiteY3" fmla="*/ 230727 h 301916"/>
                    <a:gd name="connsiteX4" fmla="*/ 68809 w 323093"/>
                    <a:gd name="connsiteY4" fmla="*/ 301916 h 301916"/>
                    <a:gd name="connsiteX5" fmla="*/ 154962 w 323093"/>
                    <a:gd name="connsiteY5" fmla="*/ 232434 h 301916"/>
                    <a:gd name="connsiteX6" fmla="*/ 251118 w 323093"/>
                    <a:gd name="connsiteY6" fmla="*/ 69240 h 301916"/>
                    <a:gd name="connsiteX7" fmla="*/ 308207 w 323093"/>
                    <a:gd name="connsiteY7" fmla="*/ 49119 h 301916"/>
                    <a:gd name="connsiteX8" fmla="*/ 323094 w 323093"/>
                    <a:gd name="connsiteY8" fmla="*/ 25116 h 301916"/>
                    <a:gd name="connsiteX9" fmla="*/ 295801 w 323093"/>
                    <a:gd name="connsiteY9" fmla="*/ 93 h 30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3093" h="301916">
                      <a:moveTo>
                        <a:pt x="295801" y="93"/>
                      </a:moveTo>
                      <a:lnTo>
                        <a:pt x="140204" y="24686"/>
                      </a:lnTo>
                      <a:cubicBezTo>
                        <a:pt x="79387" y="34297"/>
                        <a:pt x="30994" y="80764"/>
                        <a:pt x="18919" y="141138"/>
                      </a:cubicBezTo>
                      <a:lnTo>
                        <a:pt x="1000" y="230727"/>
                      </a:lnTo>
                      <a:cubicBezTo>
                        <a:pt x="-6065" y="266049"/>
                        <a:pt x="25115" y="301916"/>
                        <a:pt x="68809" y="301916"/>
                      </a:cubicBezTo>
                      <a:cubicBezTo>
                        <a:pt x="140402" y="301916"/>
                        <a:pt x="160836" y="267257"/>
                        <a:pt x="154962" y="232434"/>
                      </a:cubicBezTo>
                      <a:cubicBezTo>
                        <a:pt x="143072" y="161895"/>
                        <a:pt x="183649" y="93020"/>
                        <a:pt x="251118" y="69240"/>
                      </a:cubicBezTo>
                      <a:lnTo>
                        <a:pt x="308207" y="49119"/>
                      </a:lnTo>
                      <a:cubicBezTo>
                        <a:pt x="315783" y="46187"/>
                        <a:pt x="323094" y="35888"/>
                        <a:pt x="323094" y="25116"/>
                      </a:cubicBezTo>
                      <a:cubicBezTo>
                        <a:pt x="323094" y="9511"/>
                        <a:pt x="306538" y="-1115"/>
                        <a:pt x="295801" y="93"/>
                      </a:cubicBezTo>
                      <a:close/>
                    </a:path>
                  </a:pathLst>
                </a:custGeom>
                <a:solidFill>
                  <a:srgbClr val="5BAD13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A403375-78B5-43FB-8CCA-8B62F7AF370F}"/>
                    </a:ext>
                  </a:extLst>
                </p:cNvPr>
                <p:cNvSpPr/>
                <p:nvPr/>
              </p:nvSpPr>
              <p:spPr>
                <a:xfrm>
                  <a:off x="2330683" y="3525023"/>
                  <a:ext cx="53252" cy="53252"/>
                </a:xfrm>
                <a:custGeom>
                  <a:avLst/>
                  <a:gdLst>
                    <a:gd name="connsiteX0" fmla="*/ 53253 w 53252"/>
                    <a:gd name="connsiteY0" fmla="*/ 26626 h 53252"/>
                    <a:gd name="connsiteX1" fmla="*/ 26627 w 53252"/>
                    <a:gd name="connsiteY1" fmla="*/ 53253 h 53252"/>
                    <a:gd name="connsiteX2" fmla="*/ 0 w 53252"/>
                    <a:gd name="connsiteY2" fmla="*/ 26626 h 53252"/>
                    <a:gd name="connsiteX3" fmla="*/ 26627 w 53252"/>
                    <a:gd name="connsiteY3" fmla="*/ 0 h 53252"/>
                    <a:gd name="connsiteX4" fmla="*/ 53253 w 53252"/>
                    <a:gd name="connsiteY4" fmla="*/ 26626 h 53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52" h="53252">
                      <a:moveTo>
                        <a:pt x="53253" y="26626"/>
                      </a:moveTo>
                      <a:cubicBezTo>
                        <a:pt x="53253" y="41332"/>
                        <a:pt x="41332" y="53253"/>
                        <a:pt x="26627" y="53253"/>
                      </a:cubicBezTo>
                      <a:cubicBezTo>
                        <a:pt x="11921" y="53253"/>
                        <a:pt x="0" y="41332"/>
                        <a:pt x="0" y="26626"/>
                      </a:cubicBezTo>
                      <a:cubicBezTo>
                        <a:pt x="0" y="11921"/>
                        <a:pt x="11921" y="0"/>
                        <a:pt x="26627" y="0"/>
                      </a:cubicBezTo>
                      <a:cubicBezTo>
                        <a:pt x="41332" y="0"/>
                        <a:pt x="53253" y="11921"/>
                        <a:pt x="53253" y="2662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A1E3CD8-4698-46D9-8FBE-DA72AC6192F6}"/>
                  </a:ext>
                </a:extLst>
              </p:cNvPr>
              <p:cNvSpPr/>
              <p:nvPr/>
            </p:nvSpPr>
            <p:spPr>
              <a:xfrm>
                <a:off x="1818439" y="3543885"/>
                <a:ext cx="434319" cy="223408"/>
              </a:xfrm>
              <a:custGeom>
                <a:avLst/>
                <a:gdLst>
                  <a:gd name="connsiteX0" fmla="*/ 95092 w 434319"/>
                  <a:gd name="connsiteY0" fmla="*/ 223408 h 223408"/>
                  <a:gd name="connsiteX1" fmla="*/ 2264 w 434319"/>
                  <a:gd name="connsiteY1" fmla="*/ 199207 h 223408"/>
                  <a:gd name="connsiteX2" fmla="*/ 514 w 434319"/>
                  <a:gd name="connsiteY2" fmla="*/ 193385 h 223408"/>
                  <a:gd name="connsiteX3" fmla="*/ 6337 w 434319"/>
                  <a:gd name="connsiteY3" fmla="*/ 191634 h 223408"/>
                  <a:gd name="connsiteX4" fmla="*/ 148852 w 434319"/>
                  <a:gd name="connsiteY4" fmla="*/ 204354 h 223408"/>
                  <a:gd name="connsiteX5" fmla="*/ 197775 w 434319"/>
                  <a:gd name="connsiteY5" fmla="*/ 171308 h 223408"/>
                  <a:gd name="connsiteX6" fmla="*/ 164689 w 434319"/>
                  <a:gd name="connsiteY6" fmla="*/ 42252 h 223408"/>
                  <a:gd name="connsiteX7" fmla="*/ 187394 w 434319"/>
                  <a:gd name="connsiteY7" fmla="*/ 2316 h 223408"/>
                  <a:gd name="connsiteX8" fmla="*/ 248933 w 434319"/>
                  <a:gd name="connsiteY8" fmla="*/ 34344 h 223408"/>
                  <a:gd name="connsiteX9" fmla="*/ 248288 w 434319"/>
                  <a:gd name="connsiteY9" fmla="*/ 109639 h 223408"/>
                  <a:gd name="connsiteX10" fmla="*/ 209905 w 434319"/>
                  <a:gd name="connsiteY10" fmla="*/ 171166 h 223408"/>
                  <a:gd name="connsiteX11" fmla="*/ 427523 w 434319"/>
                  <a:gd name="connsiteY11" fmla="*/ 153221 h 223408"/>
                  <a:gd name="connsiteX12" fmla="*/ 433521 w 434319"/>
                  <a:gd name="connsiteY12" fmla="*/ 154232 h 223408"/>
                  <a:gd name="connsiteX13" fmla="*/ 432515 w 434319"/>
                  <a:gd name="connsiteY13" fmla="*/ 160230 h 223408"/>
                  <a:gd name="connsiteX14" fmla="*/ 203890 w 434319"/>
                  <a:gd name="connsiteY14" fmla="*/ 177315 h 223408"/>
                  <a:gd name="connsiteX15" fmla="*/ 152167 w 434319"/>
                  <a:gd name="connsiteY15" fmla="*/ 212297 h 223408"/>
                  <a:gd name="connsiteX16" fmla="*/ 95092 w 434319"/>
                  <a:gd name="connsiteY16" fmla="*/ 223408 h 223408"/>
                  <a:gd name="connsiteX17" fmla="*/ 198510 w 434319"/>
                  <a:gd name="connsiteY17" fmla="*/ 8599 h 223408"/>
                  <a:gd name="connsiteX18" fmla="*/ 191023 w 434319"/>
                  <a:gd name="connsiteY18" fmla="*/ 10108 h 223408"/>
                  <a:gd name="connsiteX19" fmla="*/ 173148 w 434319"/>
                  <a:gd name="connsiteY19" fmla="*/ 43804 h 223408"/>
                  <a:gd name="connsiteX20" fmla="*/ 203799 w 434319"/>
                  <a:gd name="connsiteY20" fmla="*/ 165146 h 223408"/>
                  <a:gd name="connsiteX21" fmla="*/ 240209 w 434319"/>
                  <a:gd name="connsiteY21" fmla="*/ 106681 h 223408"/>
                  <a:gd name="connsiteX22" fmla="*/ 241292 w 434319"/>
                  <a:gd name="connsiteY22" fmla="*/ 38283 h 223408"/>
                  <a:gd name="connsiteX23" fmla="*/ 198510 w 434319"/>
                  <a:gd name="connsiteY23" fmla="*/ 8599 h 22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4319" h="223408">
                    <a:moveTo>
                      <a:pt x="95092" y="223408"/>
                    </a:moveTo>
                    <a:cubicBezTo>
                      <a:pt x="51750" y="223408"/>
                      <a:pt x="15333" y="206233"/>
                      <a:pt x="2264" y="199207"/>
                    </a:cubicBezTo>
                    <a:cubicBezTo>
                      <a:pt x="175" y="198080"/>
                      <a:pt x="-612" y="195474"/>
                      <a:pt x="514" y="193385"/>
                    </a:cubicBezTo>
                    <a:cubicBezTo>
                      <a:pt x="1641" y="191295"/>
                      <a:pt x="4255" y="190512"/>
                      <a:pt x="6337" y="191634"/>
                    </a:cubicBezTo>
                    <a:cubicBezTo>
                      <a:pt x="24049" y="201163"/>
                      <a:pt x="86685" y="230237"/>
                      <a:pt x="148852" y="204354"/>
                    </a:cubicBezTo>
                    <a:cubicBezTo>
                      <a:pt x="166405" y="197048"/>
                      <a:pt x="183167" y="185541"/>
                      <a:pt x="197775" y="171308"/>
                    </a:cubicBezTo>
                    <a:cubicBezTo>
                      <a:pt x="166573" y="137938"/>
                      <a:pt x="157469" y="81400"/>
                      <a:pt x="164689" y="42252"/>
                    </a:cubicBezTo>
                    <a:cubicBezTo>
                      <a:pt x="168517" y="21534"/>
                      <a:pt x="176579" y="7352"/>
                      <a:pt x="187394" y="2316"/>
                    </a:cubicBezTo>
                    <a:cubicBezTo>
                      <a:pt x="206930" y="-6770"/>
                      <a:pt x="237564" y="12327"/>
                      <a:pt x="248933" y="34344"/>
                    </a:cubicBezTo>
                    <a:cubicBezTo>
                      <a:pt x="259069" y="53983"/>
                      <a:pt x="258841" y="80725"/>
                      <a:pt x="248288" y="109639"/>
                    </a:cubicBezTo>
                    <a:cubicBezTo>
                      <a:pt x="240114" y="132043"/>
                      <a:pt x="226607" y="153312"/>
                      <a:pt x="209905" y="171166"/>
                    </a:cubicBezTo>
                    <a:cubicBezTo>
                      <a:pt x="263201" y="219151"/>
                      <a:pt x="361120" y="200488"/>
                      <a:pt x="427523" y="153221"/>
                    </a:cubicBezTo>
                    <a:cubicBezTo>
                      <a:pt x="429458" y="151845"/>
                      <a:pt x="432141" y="152301"/>
                      <a:pt x="433521" y="154232"/>
                    </a:cubicBezTo>
                    <a:cubicBezTo>
                      <a:pt x="434897" y="156167"/>
                      <a:pt x="434450" y="158854"/>
                      <a:pt x="432515" y="160230"/>
                    </a:cubicBezTo>
                    <a:cubicBezTo>
                      <a:pt x="352313" y="217311"/>
                      <a:pt x="255612" y="224088"/>
                      <a:pt x="203890" y="177315"/>
                    </a:cubicBezTo>
                    <a:cubicBezTo>
                      <a:pt x="188469" y="192378"/>
                      <a:pt x="170735" y="204565"/>
                      <a:pt x="152167" y="212297"/>
                    </a:cubicBezTo>
                    <a:cubicBezTo>
                      <a:pt x="132726" y="220377"/>
                      <a:pt x="113298" y="223408"/>
                      <a:pt x="95092" y="223408"/>
                    </a:cubicBezTo>
                    <a:close/>
                    <a:moveTo>
                      <a:pt x="198510" y="8599"/>
                    </a:moveTo>
                    <a:cubicBezTo>
                      <a:pt x="195767" y="8599"/>
                      <a:pt x="193229" y="9080"/>
                      <a:pt x="191023" y="10108"/>
                    </a:cubicBezTo>
                    <a:cubicBezTo>
                      <a:pt x="182918" y="13879"/>
                      <a:pt x="176407" y="26161"/>
                      <a:pt x="173148" y="43804"/>
                    </a:cubicBezTo>
                    <a:cubicBezTo>
                      <a:pt x="166341" y="80712"/>
                      <a:pt x="174747" y="133840"/>
                      <a:pt x="203799" y="165146"/>
                    </a:cubicBezTo>
                    <a:cubicBezTo>
                      <a:pt x="219632" y="148177"/>
                      <a:pt x="232438" y="127975"/>
                      <a:pt x="240209" y="106681"/>
                    </a:cubicBezTo>
                    <a:cubicBezTo>
                      <a:pt x="249931" y="80054"/>
                      <a:pt x="250314" y="55763"/>
                      <a:pt x="241292" y="38283"/>
                    </a:cubicBezTo>
                    <a:cubicBezTo>
                      <a:pt x="232705" y="21658"/>
                      <a:pt x="212804" y="8599"/>
                      <a:pt x="198510" y="8599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402E0D-492D-4E38-A1C9-7BD056E6531D}"/>
                  </a:ext>
                </a:extLst>
              </p:cNvPr>
              <p:cNvSpPr/>
              <p:nvPr/>
            </p:nvSpPr>
            <p:spPr>
              <a:xfrm>
                <a:off x="2235556" y="3383047"/>
                <a:ext cx="344017" cy="287385"/>
              </a:xfrm>
              <a:custGeom>
                <a:avLst/>
                <a:gdLst>
                  <a:gd name="connsiteX0" fmla="*/ 69188 w 344017"/>
                  <a:gd name="connsiteY0" fmla="*/ 287385 h 287385"/>
                  <a:gd name="connsiteX1" fmla="*/ 2983 w 344017"/>
                  <a:gd name="connsiteY1" fmla="*/ 277392 h 287385"/>
                  <a:gd name="connsiteX2" fmla="*/ 206 w 344017"/>
                  <a:gd name="connsiteY2" fmla="*/ 271982 h 287385"/>
                  <a:gd name="connsiteX3" fmla="*/ 5619 w 344017"/>
                  <a:gd name="connsiteY3" fmla="*/ 269204 h 287385"/>
                  <a:gd name="connsiteX4" fmla="*/ 224088 w 344017"/>
                  <a:gd name="connsiteY4" fmla="*/ 198231 h 287385"/>
                  <a:gd name="connsiteX5" fmla="*/ 233561 w 344017"/>
                  <a:gd name="connsiteY5" fmla="*/ 174184 h 287385"/>
                  <a:gd name="connsiteX6" fmla="*/ 121173 w 344017"/>
                  <a:gd name="connsiteY6" fmla="*/ 116653 h 287385"/>
                  <a:gd name="connsiteX7" fmla="*/ 97823 w 344017"/>
                  <a:gd name="connsiteY7" fmla="*/ 58377 h 287385"/>
                  <a:gd name="connsiteX8" fmla="*/ 109003 w 344017"/>
                  <a:gd name="connsiteY8" fmla="*/ 7730 h 287385"/>
                  <a:gd name="connsiteX9" fmla="*/ 213811 w 344017"/>
                  <a:gd name="connsiteY9" fmla="*/ 38119 h 287385"/>
                  <a:gd name="connsiteX10" fmla="*/ 244316 w 344017"/>
                  <a:gd name="connsiteY10" fmla="*/ 166655 h 287385"/>
                  <a:gd name="connsiteX11" fmla="*/ 250633 w 344017"/>
                  <a:gd name="connsiteY11" fmla="*/ 167115 h 287385"/>
                  <a:gd name="connsiteX12" fmla="*/ 338855 w 344017"/>
                  <a:gd name="connsiteY12" fmla="*/ 161589 h 287385"/>
                  <a:gd name="connsiteX13" fmla="*/ 343929 w 344017"/>
                  <a:gd name="connsiteY13" fmla="*/ 164939 h 287385"/>
                  <a:gd name="connsiteX14" fmla="*/ 340579 w 344017"/>
                  <a:gd name="connsiteY14" fmla="*/ 170013 h 287385"/>
                  <a:gd name="connsiteX15" fmla="*/ 242222 w 344017"/>
                  <a:gd name="connsiteY15" fmla="*/ 175091 h 287385"/>
                  <a:gd name="connsiteX16" fmla="*/ 231738 w 344017"/>
                  <a:gd name="connsiteY16" fmla="*/ 202169 h 287385"/>
                  <a:gd name="connsiteX17" fmla="*/ 69188 w 344017"/>
                  <a:gd name="connsiteY17" fmla="*/ 287385 h 287385"/>
                  <a:gd name="connsiteX18" fmla="*/ 134056 w 344017"/>
                  <a:gd name="connsiteY18" fmla="*/ 8216 h 287385"/>
                  <a:gd name="connsiteX19" fmla="*/ 114607 w 344017"/>
                  <a:gd name="connsiteY19" fmla="*/ 14253 h 287385"/>
                  <a:gd name="connsiteX20" fmla="*/ 128238 w 344017"/>
                  <a:gd name="connsiteY20" fmla="*/ 111737 h 287385"/>
                  <a:gd name="connsiteX21" fmla="*/ 235737 w 344017"/>
                  <a:gd name="connsiteY21" fmla="*/ 165799 h 287385"/>
                  <a:gd name="connsiteX22" fmla="*/ 207606 w 344017"/>
                  <a:gd name="connsiteY22" fmla="*/ 44062 h 287385"/>
                  <a:gd name="connsiteX23" fmla="*/ 134056 w 344017"/>
                  <a:gd name="connsiteY23" fmla="*/ 8216 h 28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4017" h="287385">
                    <a:moveTo>
                      <a:pt x="69188" y="287385"/>
                    </a:moveTo>
                    <a:cubicBezTo>
                      <a:pt x="46170" y="287385"/>
                      <a:pt x="23508" y="283993"/>
                      <a:pt x="2983" y="277392"/>
                    </a:cubicBezTo>
                    <a:cubicBezTo>
                      <a:pt x="726" y="276665"/>
                      <a:pt x="-517" y="274244"/>
                      <a:pt x="206" y="271982"/>
                    </a:cubicBezTo>
                    <a:cubicBezTo>
                      <a:pt x="937" y="269725"/>
                      <a:pt x="3340" y="268482"/>
                      <a:pt x="5619" y="269204"/>
                    </a:cubicBezTo>
                    <a:cubicBezTo>
                      <a:pt x="102007" y="300221"/>
                      <a:pt x="194090" y="256515"/>
                      <a:pt x="224088" y="198231"/>
                    </a:cubicBezTo>
                    <a:cubicBezTo>
                      <a:pt x="227877" y="190869"/>
                      <a:pt x="231067" y="182767"/>
                      <a:pt x="233561" y="174184"/>
                    </a:cubicBezTo>
                    <a:cubicBezTo>
                      <a:pt x="191515" y="169140"/>
                      <a:pt x="147184" y="154060"/>
                      <a:pt x="121173" y="116653"/>
                    </a:cubicBezTo>
                    <a:cubicBezTo>
                      <a:pt x="109808" y="100308"/>
                      <a:pt x="101078" y="78519"/>
                      <a:pt x="97823" y="58377"/>
                    </a:cubicBezTo>
                    <a:cubicBezTo>
                      <a:pt x="94065" y="35122"/>
                      <a:pt x="98038" y="17134"/>
                      <a:pt x="109003" y="7730"/>
                    </a:cubicBezTo>
                    <a:cubicBezTo>
                      <a:pt x="128212" y="-8731"/>
                      <a:pt x="178175" y="962"/>
                      <a:pt x="213811" y="38119"/>
                    </a:cubicBezTo>
                    <a:cubicBezTo>
                      <a:pt x="247059" y="72795"/>
                      <a:pt x="253725" y="123997"/>
                      <a:pt x="244316" y="166655"/>
                    </a:cubicBezTo>
                    <a:cubicBezTo>
                      <a:pt x="246397" y="166831"/>
                      <a:pt x="248509" y="166981"/>
                      <a:pt x="250633" y="167115"/>
                    </a:cubicBezTo>
                    <a:cubicBezTo>
                      <a:pt x="296872" y="170035"/>
                      <a:pt x="337160" y="161933"/>
                      <a:pt x="338855" y="161589"/>
                    </a:cubicBezTo>
                    <a:cubicBezTo>
                      <a:pt x="341159" y="161095"/>
                      <a:pt x="343452" y="162612"/>
                      <a:pt x="343929" y="164939"/>
                    </a:cubicBezTo>
                    <a:cubicBezTo>
                      <a:pt x="344406" y="167265"/>
                      <a:pt x="342905" y="169536"/>
                      <a:pt x="340579" y="170013"/>
                    </a:cubicBezTo>
                    <a:cubicBezTo>
                      <a:pt x="337126" y="170723"/>
                      <a:pt x="292336" y="179564"/>
                      <a:pt x="242222" y="175091"/>
                    </a:cubicBezTo>
                    <a:cubicBezTo>
                      <a:pt x="239526" y="184784"/>
                      <a:pt x="235987" y="193922"/>
                      <a:pt x="231738" y="202169"/>
                    </a:cubicBezTo>
                    <a:cubicBezTo>
                      <a:pt x="201766" y="260376"/>
                      <a:pt x="134103" y="287385"/>
                      <a:pt x="69188" y="287385"/>
                    </a:cubicBezTo>
                    <a:close/>
                    <a:moveTo>
                      <a:pt x="134056" y="8216"/>
                    </a:moveTo>
                    <a:cubicBezTo>
                      <a:pt x="126243" y="8216"/>
                      <a:pt x="119474" y="10074"/>
                      <a:pt x="114607" y="14253"/>
                    </a:cubicBezTo>
                    <a:cubicBezTo>
                      <a:pt x="95811" y="30366"/>
                      <a:pt x="106694" y="80759"/>
                      <a:pt x="128238" y="111737"/>
                    </a:cubicBezTo>
                    <a:cubicBezTo>
                      <a:pt x="149218" y="141916"/>
                      <a:pt x="185340" y="160067"/>
                      <a:pt x="235737" y="165799"/>
                    </a:cubicBezTo>
                    <a:cubicBezTo>
                      <a:pt x="244987" y="125451"/>
                      <a:pt x="239001" y="76803"/>
                      <a:pt x="207606" y="44062"/>
                    </a:cubicBezTo>
                    <a:cubicBezTo>
                      <a:pt x="188289" y="23933"/>
                      <a:pt x="156765" y="8216"/>
                      <a:pt x="134056" y="8216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15" name="Picture 5" descr="A pumpkin">
                <a:extLst>
                  <a:ext uri="{FF2B5EF4-FFF2-40B4-BE49-F238E27FC236}">
                    <a16:creationId xmlns:a16="http://schemas.microsoft.com/office/drawing/2014/main" id="{76C0138F-313B-436A-B523-4C03DAF015B1}"/>
                  </a:ext>
                </a:extLst>
              </p:cNvPr>
              <p:cNvGrpSpPr/>
              <p:nvPr/>
            </p:nvGrpSpPr>
            <p:grpSpPr>
              <a:xfrm>
                <a:off x="1553572" y="3773755"/>
                <a:ext cx="918583" cy="1045754"/>
                <a:chOff x="1553572" y="3773755"/>
                <a:chExt cx="918583" cy="1045754"/>
              </a:xfrm>
              <a:solidFill>
                <a:srgbClr val="FFFFFF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C8E3869-CD92-4FF3-B040-8856D446D2B1}"/>
                    </a:ext>
                  </a:extLst>
                </p:cNvPr>
                <p:cNvSpPr/>
                <p:nvPr/>
              </p:nvSpPr>
              <p:spPr>
                <a:xfrm>
                  <a:off x="1553572" y="3773755"/>
                  <a:ext cx="645851" cy="1045754"/>
                </a:xfrm>
                <a:custGeom>
                  <a:avLst/>
                  <a:gdLst>
                    <a:gd name="connsiteX0" fmla="*/ 453306 w 645851"/>
                    <a:gd name="connsiteY0" fmla="*/ 704563 h 1045754"/>
                    <a:gd name="connsiteX1" fmla="*/ 464925 w 645851"/>
                    <a:gd name="connsiteY1" fmla="*/ 589714 h 1045754"/>
                    <a:gd name="connsiteX2" fmla="*/ 487716 w 645851"/>
                    <a:gd name="connsiteY2" fmla="*/ 404043 h 1045754"/>
                    <a:gd name="connsiteX3" fmla="*/ 484366 w 645851"/>
                    <a:gd name="connsiteY3" fmla="*/ 309917 h 1045754"/>
                    <a:gd name="connsiteX4" fmla="*/ 520513 w 645851"/>
                    <a:gd name="connsiteY4" fmla="*/ 116888 h 1045754"/>
                    <a:gd name="connsiteX5" fmla="*/ 574316 w 645851"/>
                    <a:gd name="connsiteY5" fmla="*/ 94484 h 1045754"/>
                    <a:gd name="connsiteX6" fmla="*/ 577950 w 645851"/>
                    <a:gd name="connsiteY6" fmla="*/ 89612 h 1045754"/>
                    <a:gd name="connsiteX7" fmla="*/ 573078 w 645851"/>
                    <a:gd name="connsiteY7" fmla="*/ 85974 h 1045754"/>
                    <a:gd name="connsiteX8" fmla="*/ 456045 w 645851"/>
                    <a:gd name="connsiteY8" fmla="*/ 69655 h 1045754"/>
                    <a:gd name="connsiteX9" fmla="*/ 411264 w 645851"/>
                    <a:gd name="connsiteY9" fmla="*/ 46155 h 1045754"/>
                    <a:gd name="connsiteX10" fmla="*/ 377869 w 645851"/>
                    <a:gd name="connsiteY10" fmla="*/ 26202 h 1045754"/>
                    <a:gd name="connsiteX11" fmla="*/ 158248 w 645851"/>
                    <a:gd name="connsiteY11" fmla="*/ 31023 h 1045754"/>
                    <a:gd name="connsiteX12" fmla="*/ 125244 w 645851"/>
                    <a:gd name="connsiteY12" fmla="*/ 127311 h 1045754"/>
                    <a:gd name="connsiteX13" fmla="*/ 109501 w 645851"/>
                    <a:gd name="connsiteY13" fmla="*/ 248335 h 1045754"/>
                    <a:gd name="connsiteX14" fmla="*/ 47442 w 645851"/>
                    <a:gd name="connsiteY14" fmla="*/ 397455 h 1045754"/>
                    <a:gd name="connsiteX15" fmla="*/ 1942 w 645851"/>
                    <a:gd name="connsiteY15" fmla="*/ 519682 h 1045754"/>
                    <a:gd name="connsiteX16" fmla="*/ 75530 w 645851"/>
                    <a:gd name="connsiteY16" fmla="*/ 797347 h 1045754"/>
                    <a:gd name="connsiteX17" fmla="*/ 251638 w 645851"/>
                    <a:gd name="connsiteY17" fmla="*/ 1005138 h 1045754"/>
                    <a:gd name="connsiteX18" fmla="*/ 258660 w 645851"/>
                    <a:gd name="connsiteY18" fmla="*/ 1000180 h 1045754"/>
                    <a:gd name="connsiteX19" fmla="*/ 254218 w 645851"/>
                    <a:gd name="connsiteY19" fmla="*/ 996159 h 1045754"/>
                    <a:gd name="connsiteX20" fmla="*/ 83073 w 645851"/>
                    <a:gd name="connsiteY20" fmla="*/ 793223 h 1045754"/>
                    <a:gd name="connsiteX21" fmla="*/ 10490 w 645851"/>
                    <a:gd name="connsiteY21" fmla="*/ 520602 h 1045754"/>
                    <a:gd name="connsiteX22" fmla="*/ 54773 w 645851"/>
                    <a:gd name="connsiteY22" fmla="*/ 401953 h 1045754"/>
                    <a:gd name="connsiteX23" fmla="*/ 117882 w 645851"/>
                    <a:gd name="connsiteY23" fmla="*/ 250261 h 1045754"/>
                    <a:gd name="connsiteX24" fmla="*/ 133831 w 645851"/>
                    <a:gd name="connsiteY24" fmla="*/ 127802 h 1045754"/>
                    <a:gd name="connsiteX25" fmla="*/ 163713 w 645851"/>
                    <a:gd name="connsiteY25" fmla="*/ 37662 h 1045754"/>
                    <a:gd name="connsiteX26" fmla="*/ 374003 w 645851"/>
                    <a:gd name="connsiteY26" fmla="*/ 33887 h 1045754"/>
                    <a:gd name="connsiteX27" fmla="*/ 406559 w 645851"/>
                    <a:gd name="connsiteY27" fmla="*/ 53358 h 1045754"/>
                    <a:gd name="connsiteX28" fmla="*/ 417654 w 645851"/>
                    <a:gd name="connsiteY28" fmla="*/ 60517 h 1045754"/>
                    <a:gd name="connsiteX29" fmla="*/ 417619 w 645851"/>
                    <a:gd name="connsiteY29" fmla="*/ 60595 h 1045754"/>
                    <a:gd name="connsiteX30" fmla="*/ 308649 w 645851"/>
                    <a:gd name="connsiteY30" fmla="*/ 74067 h 1045754"/>
                    <a:gd name="connsiteX31" fmla="*/ 290838 w 645851"/>
                    <a:gd name="connsiteY31" fmla="*/ 217374 h 1045754"/>
                    <a:gd name="connsiteX32" fmla="*/ 302840 w 645851"/>
                    <a:gd name="connsiteY32" fmla="*/ 382525 h 1045754"/>
                    <a:gd name="connsiteX33" fmla="*/ 269006 w 645851"/>
                    <a:gd name="connsiteY33" fmla="*/ 587736 h 1045754"/>
                    <a:gd name="connsiteX34" fmla="*/ 251294 w 645851"/>
                    <a:gd name="connsiteY34" fmla="*/ 727104 h 1045754"/>
                    <a:gd name="connsiteX35" fmla="*/ 492033 w 645851"/>
                    <a:gd name="connsiteY35" fmla="*/ 1034930 h 1045754"/>
                    <a:gd name="connsiteX36" fmla="*/ 521605 w 645851"/>
                    <a:gd name="connsiteY36" fmla="*/ 1044386 h 1045754"/>
                    <a:gd name="connsiteX37" fmla="*/ 524572 w 645851"/>
                    <a:gd name="connsiteY37" fmla="*/ 1045572 h 1045754"/>
                    <a:gd name="connsiteX38" fmla="*/ 259808 w 645851"/>
                    <a:gd name="connsiteY38" fmla="*/ 725891 h 1045754"/>
                    <a:gd name="connsiteX39" fmla="*/ 277220 w 645851"/>
                    <a:gd name="connsiteY39" fmla="*/ 590291 h 1045754"/>
                    <a:gd name="connsiteX40" fmla="*/ 311440 w 645851"/>
                    <a:gd name="connsiteY40" fmla="*/ 382615 h 1045754"/>
                    <a:gd name="connsiteX41" fmla="*/ 299365 w 645851"/>
                    <a:gd name="connsiteY41" fmla="*/ 216277 h 1045754"/>
                    <a:gd name="connsiteX42" fmla="*/ 314231 w 645851"/>
                    <a:gd name="connsiteY42" fmla="*/ 80603 h 1045754"/>
                    <a:gd name="connsiteX43" fmla="*/ 453095 w 645851"/>
                    <a:gd name="connsiteY43" fmla="*/ 79399 h 1045754"/>
                    <a:gd name="connsiteX44" fmla="*/ 537714 w 645851"/>
                    <a:gd name="connsiteY44" fmla="*/ 96135 h 1045754"/>
                    <a:gd name="connsiteX45" fmla="*/ 537731 w 645851"/>
                    <a:gd name="connsiteY45" fmla="*/ 96213 h 1045754"/>
                    <a:gd name="connsiteX46" fmla="*/ 515052 w 645851"/>
                    <a:gd name="connsiteY46" fmla="*/ 110240 h 1045754"/>
                    <a:gd name="connsiteX47" fmla="*/ 475770 w 645851"/>
                    <a:gd name="connsiteY47" fmla="*/ 310373 h 1045754"/>
                    <a:gd name="connsiteX48" fmla="*/ 479107 w 645851"/>
                    <a:gd name="connsiteY48" fmla="*/ 404082 h 1045754"/>
                    <a:gd name="connsiteX49" fmla="*/ 456596 w 645851"/>
                    <a:gd name="connsiteY49" fmla="*/ 587530 h 1045754"/>
                    <a:gd name="connsiteX50" fmla="*/ 444736 w 645851"/>
                    <a:gd name="connsiteY50" fmla="*/ 705435 h 1045754"/>
                    <a:gd name="connsiteX51" fmla="*/ 630064 w 645851"/>
                    <a:gd name="connsiteY51" fmla="*/ 1032672 h 1045754"/>
                    <a:gd name="connsiteX52" fmla="*/ 645768 w 645851"/>
                    <a:gd name="connsiteY52" fmla="*/ 1035630 h 1045754"/>
                    <a:gd name="connsiteX53" fmla="*/ 645806 w 645851"/>
                    <a:gd name="connsiteY53" fmla="*/ 1035557 h 1045754"/>
                    <a:gd name="connsiteX54" fmla="*/ 453306 w 645851"/>
                    <a:gd name="connsiteY54" fmla="*/ 704563 h 1045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645851" h="1045754">
                      <a:moveTo>
                        <a:pt x="453306" y="704563"/>
                      </a:moveTo>
                      <a:cubicBezTo>
                        <a:pt x="448120" y="653765"/>
                        <a:pt x="455534" y="625500"/>
                        <a:pt x="464925" y="589714"/>
                      </a:cubicBezTo>
                      <a:cubicBezTo>
                        <a:pt x="475267" y="550321"/>
                        <a:pt x="488129" y="501291"/>
                        <a:pt x="487716" y="404043"/>
                      </a:cubicBezTo>
                      <a:cubicBezTo>
                        <a:pt x="487574" y="370579"/>
                        <a:pt x="485944" y="339743"/>
                        <a:pt x="484366" y="309917"/>
                      </a:cubicBezTo>
                      <a:cubicBezTo>
                        <a:pt x="479559" y="218991"/>
                        <a:pt x="476088" y="153297"/>
                        <a:pt x="520513" y="116888"/>
                      </a:cubicBezTo>
                      <a:cubicBezTo>
                        <a:pt x="534876" y="105118"/>
                        <a:pt x="552975" y="97580"/>
                        <a:pt x="574316" y="94484"/>
                      </a:cubicBezTo>
                      <a:cubicBezTo>
                        <a:pt x="576669" y="94140"/>
                        <a:pt x="578298" y="91960"/>
                        <a:pt x="577950" y="89612"/>
                      </a:cubicBezTo>
                      <a:cubicBezTo>
                        <a:pt x="577610" y="87260"/>
                        <a:pt x="575452" y="85811"/>
                        <a:pt x="573078" y="85974"/>
                      </a:cubicBezTo>
                      <a:cubicBezTo>
                        <a:pt x="531775" y="88825"/>
                        <a:pt x="496789" y="85905"/>
                        <a:pt x="456045" y="69655"/>
                      </a:cubicBezTo>
                      <a:cubicBezTo>
                        <a:pt x="438062" y="62173"/>
                        <a:pt x="424895" y="55052"/>
                        <a:pt x="411264" y="46155"/>
                      </a:cubicBezTo>
                      <a:cubicBezTo>
                        <a:pt x="400892" y="39387"/>
                        <a:pt x="390171" y="32386"/>
                        <a:pt x="377869" y="26202"/>
                      </a:cubicBezTo>
                      <a:cubicBezTo>
                        <a:pt x="314055" y="-5890"/>
                        <a:pt x="211952" y="-13166"/>
                        <a:pt x="158248" y="31023"/>
                      </a:cubicBezTo>
                      <a:cubicBezTo>
                        <a:pt x="129334" y="54815"/>
                        <a:pt x="127704" y="83656"/>
                        <a:pt x="125244" y="127311"/>
                      </a:cubicBezTo>
                      <a:cubicBezTo>
                        <a:pt x="123503" y="158251"/>
                        <a:pt x="121331" y="196754"/>
                        <a:pt x="109501" y="248335"/>
                      </a:cubicBezTo>
                      <a:cubicBezTo>
                        <a:pt x="91939" y="324899"/>
                        <a:pt x="68297" y="363445"/>
                        <a:pt x="47442" y="397455"/>
                      </a:cubicBezTo>
                      <a:cubicBezTo>
                        <a:pt x="26384" y="431787"/>
                        <a:pt x="8198" y="461441"/>
                        <a:pt x="1942" y="519682"/>
                      </a:cubicBezTo>
                      <a:cubicBezTo>
                        <a:pt x="-10929" y="639424"/>
                        <a:pt x="43193" y="738284"/>
                        <a:pt x="75530" y="797347"/>
                      </a:cubicBezTo>
                      <a:cubicBezTo>
                        <a:pt x="122810" y="883724"/>
                        <a:pt x="191896" y="956469"/>
                        <a:pt x="251638" y="1005138"/>
                      </a:cubicBezTo>
                      <a:cubicBezTo>
                        <a:pt x="252047" y="1005099"/>
                        <a:pt x="258763" y="1000485"/>
                        <a:pt x="258660" y="1000180"/>
                      </a:cubicBezTo>
                      <a:cubicBezTo>
                        <a:pt x="257955" y="999488"/>
                        <a:pt x="256609" y="998129"/>
                        <a:pt x="254218" y="996159"/>
                      </a:cubicBezTo>
                      <a:cubicBezTo>
                        <a:pt x="195861" y="948135"/>
                        <a:pt x="129058" y="877230"/>
                        <a:pt x="83073" y="793223"/>
                      </a:cubicBezTo>
                      <a:cubicBezTo>
                        <a:pt x="51221" y="735042"/>
                        <a:pt x="-2092" y="637665"/>
                        <a:pt x="10490" y="520602"/>
                      </a:cubicBezTo>
                      <a:cubicBezTo>
                        <a:pt x="16545" y="464288"/>
                        <a:pt x="34262" y="435399"/>
                        <a:pt x="54773" y="401953"/>
                      </a:cubicBezTo>
                      <a:cubicBezTo>
                        <a:pt x="75973" y="367380"/>
                        <a:pt x="100011" y="328193"/>
                        <a:pt x="117882" y="250261"/>
                      </a:cubicBezTo>
                      <a:cubicBezTo>
                        <a:pt x="129875" y="197971"/>
                        <a:pt x="132068" y="159064"/>
                        <a:pt x="133831" y="127802"/>
                      </a:cubicBezTo>
                      <a:cubicBezTo>
                        <a:pt x="136248" y="84938"/>
                        <a:pt x="137706" y="59064"/>
                        <a:pt x="163713" y="37662"/>
                      </a:cubicBezTo>
                      <a:cubicBezTo>
                        <a:pt x="214734" y="-4329"/>
                        <a:pt x="312597" y="3007"/>
                        <a:pt x="374003" y="33887"/>
                      </a:cubicBezTo>
                      <a:cubicBezTo>
                        <a:pt x="385871" y="39855"/>
                        <a:pt x="395921" y="46413"/>
                        <a:pt x="406559" y="53358"/>
                      </a:cubicBezTo>
                      <a:cubicBezTo>
                        <a:pt x="410210" y="55740"/>
                        <a:pt x="413891" y="58139"/>
                        <a:pt x="417654" y="60517"/>
                      </a:cubicBezTo>
                      <a:cubicBezTo>
                        <a:pt x="417766" y="60591"/>
                        <a:pt x="417753" y="60625"/>
                        <a:pt x="417619" y="60595"/>
                      </a:cubicBezTo>
                      <a:cubicBezTo>
                        <a:pt x="368512" y="49715"/>
                        <a:pt x="331943" y="54145"/>
                        <a:pt x="308649" y="74067"/>
                      </a:cubicBezTo>
                      <a:cubicBezTo>
                        <a:pt x="275998" y="101984"/>
                        <a:pt x="281903" y="147888"/>
                        <a:pt x="290838" y="217374"/>
                      </a:cubicBezTo>
                      <a:cubicBezTo>
                        <a:pt x="296502" y="261407"/>
                        <a:pt x="303549" y="316212"/>
                        <a:pt x="302840" y="382525"/>
                      </a:cubicBezTo>
                      <a:cubicBezTo>
                        <a:pt x="301769" y="482486"/>
                        <a:pt x="283601" y="540848"/>
                        <a:pt x="269006" y="587736"/>
                      </a:cubicBezTo>
                      <a:cubicBezTo>
                        <a:pt x="254605" y="633997"/>
                        <a:pt x="243231" y="670540"/>
                        <a:pt x="251294" y="727104"/>
                      </a:cubicBezTo>
                      <a:cubicBezTo>
                        <a:pt x="266955" y="836972"/>
                        <a:pt x="348073" y="940473"/>
                        <a:pt x="492033" y="1034930"/>
                      </a:cubicBezTo>
                      <a:cubicBezTo>
                        <a:pt x="502341" y="1036456"/>
                        <a:pt x="512162" y="1039195"/>
                        <a:pt x="521605" y="1044386"/>
                      </a:cubicBezTo>
                      <a:cubicBezTo>
                        <a:pt x="523424" y="1045383"/>
                        <a:pt x="525450" y="1046110"/>
                        <a:pt x="524572" y="1045572"/>
                      </a:cubicBezTo>
                      <a:cubicBezTo>
                        <a:pt x="365162" y="947718"/>
                        <a:pt x="276089" y="840120"/>
                        <a:pt x="259808" y="725891"/>
                      </a:cubicBezTo>
                      <a:cubicBezTo>
                        <a:pt x="252017" y="671245"/>
                        <a:pt x="263137" y="635519"/>
                        <a:pt x="277220" y="590291"/>
                      </a:cubicBezTo>
                      <a:cubicBezTo>
                        <a:pt x="291982" y="542864"/>
                        <a:pt x="310352" y="483836"/>
                        <a:pt x="311440" y="382615"/>
                      </a:cubicBezTo>
                      <a:cubicBezTo>
                        <a:pt x="312154" y="315705"/>
                        <a:pt x="305063" y="260573"/>
                        <a:pt x="299365" y="216277"/>
                      </a:cubicBezTo>
                      <a:cubicBezTo>
                        <a:pt x="290782" y="149565"/>
                        <a:pt x="285115" y="105497"/>
                        <a:pt x="314231" y="80603"/>
                      </a:cubicBezTo>
                      <a:cubicBezTo>
                        <a:pt x="340836" y="57860"/>
                        <a:pt x="394979" y="60724"/>
                        <a:pt x="453095" y="79399"/>
                      </a:cubicBezTo>
                      <a:cubicBezTo>
                        <a:pt x="503153" y="95482"/>
                        <a:pt x="520371" y="95933"/>
                        <a:pt x="537714" y="96135"/>
                      </a:cubicBezTo>
                      <a:cubicBezTo>
                        <a:pt x="537813" y="96135"/>
                        <a:pt x="537821" y="96170"/>
                        <a:pt x="537731" y="96213"/>
                      </a:cubicBezTo>
                      <a:cubicBezTo>
                        <a:pt x="529466" y="100014"/>
                        <a:pt x="521859" y="104663"/>
                        <a:pt x="515052" y="110240"/>
                      </a:cubicBezTo>
                      <a:cubicBezTo>
                        <a:pt x="467260" y="149410"/>
                        <a:pt x="471014" y="220444"/>
                        <a:pt x="475770" y="310373"/>
                      </a:cubicBezTo>
                      <a:cubicBezTo>
                        <a:pt x="477340" y="340091"/>
                        <a:pt x="478965" y="370824"/>
                        <a:pt x="479107" y="404082"/>
                      </a:cubicBezTo>
                      <a:cubicBezTo>
                        <a:pt x="479516" y="500198"/>
                        <a:pt x="466804" y="548622"/>
                        <a:pt x="456596" y="587530"/>
                      </a:cubicBezTo>
                      <a:cubicBezTo>
                        <a:pt x="446985" y="624159"/>
                        <a:pt x="439395" y="653090"/>
                        <a:pt x="444736" y="705435"/>
                      </a:cubicBezTo>
                      <a:cubicBezTo>
                        <a:pt x="456179" y="817506"/>
                        <a:pt x="518625" y="927559"/>
                        <a:pt x="630064" y="1032672"/>
                      </a:cubicBezTo>
                      <a:cubicBezTo>
                        <a:pt x="635447" y="1033338"/>
                        <a:pt x="640547" y="1034190"/>
                        <a:pt x="645768" y="1035630"/>
                      </a:cubicBezTo>
                      <a:cubicBezTo>
                        <a:pt x="645862" y="1035656"/>
                        <a:pt x="645879" y="1035626"/>
                        <a:pt x="645806" y="1035557"/>
                      </a:cubicBezTo>
                      <a:cubicBezTo>
                        <a:pt x="529621" y="929073"/>
                        <a:pt x="464869" y="817824"/>
                        <a:pt x="453306" y="7045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F73454C-9B3F-41DB-BE7D-5AF6D9E594D0}"/>
                    </a:ext>
                  </a:extLst>
                </p:cNvPr>
                <p:cNvSpPr/>
                <p:nvPr/>
              </p:nvSpPr>
              <p:spPr>
                <a:xfrm>
                  <a:off x="2241853" y="3803809"/>
                  <a:ext cx="230302" cy="979428"/>
                </a:xfrm>
                <a:custGeom>
                  <a:avLst/>
                  <a:gdLst>
                    <a:gd name="connsiteX0" fmla="*/ 184310 w 230302"/>
                    <a:gd name="connsiteY0" fmla="*/ 557656 h 979428"/>
                    <a:gd name="connsiteX1" fmla="*/ 182638 w 230302"/>
                    <a:gd name="connsiteY1" fmla="*/ 553188 h 979428"/>
                    <a:gd name="connsiteX2" fmla="*/ 125243 w 230302"/>
                    <a:gd name="connsiteY2" fmla="*/ 428970 h 979428"/>
                    <a:gd name="connsiteX3" fmla="*/ 66465 w 230302"/>
                    <a:gd name="connsiteY3" fmla="*/ 307913 h 979428"/>
                    <a:gd name="connsiteX4" fmla="*/ 18867 w 230302"/>
                    <a:gd name="connsiteY4" fmla="*/ 62456 h 979428"/>
                    <a:gd name="connsiteX5" fmla="*/ 102298 w 230302"/>
                    <a:gd name="connsiteY5" fmla="*/ 8459 h 979428"/>
                    <a:gd name="connsiteX6" fmla="*/ 105373 w 230302"/>
                    <a:gd name="connsiteY6" fmla="*/ 3213 h 979428"/>
                    <a:gd name="connsiteX7" fmla="*/ 100122 w 230302"/>
                    <a:gd name="connsiteY7" fmla="*/ 138 h 979428"/>
                    <a:gd name="connsiteX8" fmla="*/ 11552 w 230302"/>
                    <a:gd name="connsiteY8" fmla="*/ 57941 h 979428"/>
                    <a:gd name="connsiteX9" fmla="*/ 58553 w 230302"/>
                    <a:gd name="connsiteY9" fmla="*/ 311284 h 979428"/>
                    <a:gd name="connsiteX10" fmla="*/ 117671 w 230302"/>
                    <a:gd name="connsiteY10" fmla="*/ 433055 h 979428"/>
                    <a:gd name="connsiteX11" fmla="*/ 174583 w 230302"/>
                    <a:gd name="connsiteY11" fmla="*/ 556207 h 979428"/>
                    <a:gd name="connsiteX12" fmla="*/ 176256 w 230302"/>
                    <a:gd name="connsiteY12" fmla="*/ 560675 h 979428"/>
                    <a:gd name="connsiteX13" fmla="*/ 221614 w 230302"/>
                    <a:gd name="connsiteY13" fmla="*/ 743792 h 979428"/>
                    <a:gd name="connsiteX14" fmla="*/ 145372 w 230302"/>
                    <a:gd name="connsiteY14" fmla="*/ 977466 h 979428"/>
                    <a:gd name="connsiteX15" fmla="*/ 144396 w 230302"/>
                    <a:gd name="connsiteY15" fmla="*/ 979423 h 979428"/>
                    <a:gd name="connsiteX16" fmla="*/ 144401 w 230302"/>
                    <a:gd name="connsiteY16" fmla="*/ 979427 h 979428"/>
                    <a:gd name="connsiteX17" fmla="*/ 158213 w 230302"/>
                    <a:gd name="connsiteY17" fmla="*/ 971175 h 979428"/>
                    <a:gd name="connsiteX18" fmla="*/ 160991 w 230302"/>
                    <a:gd name="connsiteY18" fmla="*/ 972362 h 979428"/>
                    <a:gd name="connsiteX19" fmla="*/ 230210 w 230302"/>
                    <a:gd name="connsiteY19" fmla="*/ 744011 h 979428"/>
                    <a:gd name="connsiteX20" fmla="*/ 184310 w 230302"/>
                    <a:gd name="connsiteY20" fmla="*/ 557656 h 979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30302" h="979428">
                      <a:moveTo>
                        <a:pt x="184310" y="557656"/>
                      </a:moveTo>
                      <a:lnTo>
                        <a:pt x="182638" y="553188"/>
                      </a:lnTo>
                      <a:cubicBezTo>
                        <a:pt x="160969" y="495261"/>
                        <a:pt x="144414" y="464541"/>
                        <a:pt x="125243" y="428970"/>
                      </a:cubicBezTo>
                      <a:cubicBezTo>
                        <a:pt x="109041" y="398908"/>
                        <a:pt x="90675" y="364838"/>
                        <a:pt x="66465" y="307913"/>
                      </a:cubicBezTo>
                      <a:cubicBezTo>
                        <a:pt x="11806" y="179394"/>
                        <a:pt x="-3761" y="99102"/>
                        <a:pt x="18867" y="62456"/>
                      </a:cubicBezTo>
                      <a:cubicBezTo>
                        <a:pt x="34605" y="36965"/>
                        <a:pt x="62672" y="18797"/>
                        <a:pt x="102298" y="8459"/>
                      </a:cubicBezTo>
                      <a:cubicBezTo>
                        <a:pt x="104594" y="7857"/>
                        <a:pt x="105970" y="5509"/>
                        <a:pt x="105373" y="3213"/>
                      </a:cubicBezTo>
                      <a:cubicBezTo>
                        <a:pt x="104775" y="912"/>
                        <a:pt x="102410" y="-455"/>
                        <a:pt x="100122" y="138"/>
                      </a:cubicBezTo>
                      <a:cubicBezTo>
                        <a:pt x="58290" y="11057"/>
                        <a:pt x="28486" y="30506"/>
                        <a:pt x="11552" y="57941"/>
                      </a:cubicBezTo>
                      <a:cubicBezTo>
                        <a:pt x="-3890" y="82946"/>
                        <a:pt x="-15814" y="136414"/>
                        <a:pt x="58553" y="311284"/>
                      </a:cubicBezTo>
                      <a:cubicBezTo>
                        <a:pt x="82913" y="368575"/>
                        <a:pt x="101378" y="402830"/>
                        <a:pt x="117671" y="433055"/>
                      </a:cubicBezTo>
                      <a:cubicBezTo>
                        <a:pt x="136695" y="468351"/>
                        <a:pt x="153121" y="498830"/>
                        <a:pt x="174583" y="556207"/>
                      </a:cubicBezTo>
                      <a:lnTo>
                        <a:pt x="176256" y="560675"/>
                      </a:lnTo>
                      <a:cubicBezTo>
                        <a:pt x="206443" y="641363"/>
                        <a:pt x="223072" y="685813"/>
                        <a:pt x="221614" y="743792"/>
                      </a:cubicBezTo>
                      <a:cubicBezTo>
                        <a:pt x="217860" y="892624"/>
                        <a:pt x="157447" y="964557"/>
                        <a:pt x="145372" y="977466"/>
                      </a:cubicBezTo>
                      <a:cubicBezTo>
                        <a:pt x="144848" y="978025"/>
                        <a:pt x="144564" y="978726"/>
                        <a:pt x="144396" y="979423"/>
                      </a:cubicBezTo>
                      <a:cubicBezTo>
                        <a:pt x="144396" y="979427"/>
                        <a:pt x="144396" y="979431"/>
                        <a:pt x="144401" y="979427"/>
                      </a:cubicBezTo>
                      <a:cubicBezTo>
                        <a:pt x="148542" y="977294"/>
                        <a:pt x="157985" y="971175"/>
                        <a:pt x="158213" y="971175"/>
                      </a:cubicBezTo>
                      <a:cubicBezTo>
                        <a:pt x="158428" y="971188"/>
                        <a:pt x="160251" y="972091"/>
                        <a:pt x="160991" y="972362"/>
                      </a:cubicBezTo>
                      <a:cubicBezTo>
                        <a:pt x="194183" y="930190"/>
                        <a:pt x="227497" y="851524"/>
                        <a:pt x="230210" y="744011"/>
                      </a:cubicBezTo>
                      <a:cubicBezTo>
                        <a:pt x="231711" y="684360"/>
                        <a:pt x="214876" y="639355"/>
                        <a:pt x="184310" y="5576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grpSp>
            <p:nvGrpSpPr>
              <p:cNvPr id="18" name="Picture 5" descr="A pumpkin">
                <a:extLst>
                  <a:ext uri="{FF2B5EF4-FFF2-40B4-BE49-F238E27FC236}">
                    <a16:creationId xmlns:a16="http://schemas.microsoft.com/office/drawing/2014/main" id="{76C0138F-313B-436A-B523-4C03DAF015B1}"/>
                  </a:ext>
                </a:extLst>
              </p:cNvPr>
              <p:cNvGrpSpPr/>
              <p:nvPr/>
            </p:nvGrpSpPr>
            <p:grpSpPr>
              <a:xfrm>
                <a:off x="2350824" y="3812849"/>
                <a:ext cx="400360" cy="450722"/>
                <a:chOff x="2350824" y="3812849"/>
                <a:chExt cx="400360" cy="450722"/>
              </a:xfrm>
              <a:solidFill>
                <a:srgbClr val="FFFFFF"/>
              </a:solidFill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4C98CF49-1E9E-4D5E-A548-1F48EDD6B18B}"/>
                    </a:ext>
                  </a:extLst>
                </p:cNvPr>
                <p:cNvSpPr/>
                <p:nvPr/>
              </p:nvSpPr>
              <p:spPr>
                <a:xfrm>
                  <a:off x="2605368" y="3981017"/>
                  <a:ext cx="102297" cy="102300"/>
                </a:xfrm>
                <a:custGeom>
                  <a:avLst/>
                  <a:gdLst>
                    <a:gd name="connsiteX0" fmla="*/ 101585 w 102297"/>
                    <a:gd name="connsiteY0" fmla="*/ 42483 h 102300"/>
                    <a:gd name="connsiteX1" fmla="*/ 42488 w 102297"/>
                    <a:gd name="connsiteY1" fmla="*/ 101589 h 102300"/>
                    <a:gd name="connsiteX2" fmla="*/ 713 w 102297"/>
                    <a:gd name="connsiteY2" fmla="*/ 59817 h 102300"/>
                    <a:gd name="connsiteX3" fmla="*/ 59809 w 102297"/>
                    <a:gd name="connsiteY3" fmla="*/ 712 h 102300"/>
                    <a:gd name="connsiteX4" fmla="*/ 101585 w 102297"/>
                    <a:gd name="connsiteY4" fmla="*/ 42483 h 102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297" h="102300">
                      <a:moveTo>
                        <a:pt x="101585" y="42483"/>
                      </a:moveTo>
                      <a:cubicBezTo>
                        <a:pt x="107330" y="77491"/>
                        <a:pt x="77496" y="107329"/>
                        <a:pt x="42488" y="101589"/>
                      </a:cubicBezTo>
                      <a:cubicBezTo>
                        <a:pt x="21289" y="98114"/>
                        <a:pt x="4191" y="81017"/>
                        <a:pt x="713" y="59817"/>
                      </a:cubicBezTo>
                      <a:cubicBezTo>
                        <a:pt x="-5032" y="24809"/>
                        <a:pt x="24802" y="-5029"/>
                        <a:pt x="59809" y="712"/>
                      </a:cubicBezTo>
                      <a:cubicBezTo>
                        <a:pt x="81005" y="4186"/>
                        <a:pt x="98106" y="21283"/>
                        <a:pt x="101585" y="424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FE7AD53-FA25-4083-B6E1-E3A35A4CB991}"/>
                    </a:ext>
                  </a:extLst>
                </p:cNvPr>
                <p:cNvSpPr/>
                <p:nvPr/>
              </p:nvSpPr>
              <p:spPr>
                <a:xfrm rot="-2700000">
                  <a:off x="2627593" y="4140388"/>
                  <a:ext cx="102626" cy="101809"/>
                </a:xfrm>
                <a:custGeom>
                  <a:avLst/>
                  <a:gdLst>
                    <a:gd name="connsiteX0" fmla="*/ 102626 w 102626"/>
                    <a:gd name="connsiteY0" fmla="*/ 50905 h 101809"/>
                    <a:gd name="connsiteX1" fmla="*/ 51313 w 102626"/>
                    <a:gd name="connsiteY1" fmla="*/ 101809 h 101809"/>
                    <a:gd name="connsiteX2" fmla="*/ 0 w 102626"/>
                    <a:gd name="connsiteY2" fmla="*/ 50905 h 101809"/>
                    <a:gd name="connsiteX3" fmla="*/ 51313 w 102626"/>
                    <a:gd name="connsiteY3" fmla="*/ 0 h 101809"/>
                    <a:gd name="connsiteX4" fmla="*/ 102626 w 102626"/>
                    <a:gd name="connsiteY4" fmla="*/ 50905 h 10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626" h="101809">
                      <a:moveTo>
                        <a:pt x="102626" y="50905"/>
                      </a:moveTo>
                      <a:cubicBezTo>
                        <a:pt x="102626" y="79018"/>
                        <a:pt x="79653" y="101809"/>
                        <a:pt x="51313" y="101809"/>
                      </a:cubicBezTo>
                      <a:cubicBezTo>
                        <a:pt x="22974" y="101809"/>
                        <a:pt x="0" y="79018"/>
                        <a:pt x="0" y="50905"/>
                      </a:cubicBezTo>
                      <a:cubicBezTo>
                        <a:pt x="0" y="22791"/>
                        <a:pt x="22974" y="0"/>
                        <a:pt x="51313" y="0"/>
                      </a:cubicBezTo>
                      <a:cubicBezTo>
                        <a:pt x="79653" y="0"/>
                        <a:pt x="102626" y="22791"/>
                        <a:pt x="102626" y="50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9FB5150-0200-41C8-8445-219C744A3B68}"/>
                    </a:ext>
                  </a:extLst>
                </p:cNvPr>
                <p:cNvSpPr/>
                <p:nvPr/>
              </p:nvSpPr>
              <p:spPr>
                <a:xfrm>
                  <a:off x="2382203" y="3812849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933BE14A-25FB-4EA4-B56E-30A9DA9D387C}"/>
                    </a:ext>
                  </a:extLst>
                </p:cNvPr>
                <p:cNvSpPr/>
                <p:nvPr/>
              </p:nvSpPr>
              <p:spPr>
                <a:xfrm>
                  <a:off x="2519364" y="4083315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67DEBAB-7016-4DB2-AEB2-576BC066E8B8}"/>
                    </a:ext>
                  </a:extLst>
                </p:cNvPr>
                <p:cNvSpPr/>
                <p:nvPr/>
              </p:nvSpPr>
              <p:spPr>
                <a:xfrm>
                  <a:off x="2350824" y="3957776"/>
                  <a:ext cx="61036" cy="61036"/>
                </a:xfrm>
                <a:custGeom>
                  <a:avLst/>
                  <a:gdLst>
                    <a:gd name="connsiteX0" fmla="*/ 61036 w 61036"/>
                    <a:gd name="connsiteY0" fmla="*/ 30518 h 61036"/>
                    <a:gd name="connsiteX1" fmla="*/ 30518 w 61036"/>
                    <a:gd name="connsiteY1" fmla="*/ 61036 h 61036"/>
                    <a:gd name="connsiteX2" fmla="*/ 0 w 61036"/>
                    <a:gd name="connsiteY2" fmla="*/ 30518 h 61036"/>
                    <a:gd name="connsiteX3" fmla="*/ 30518 w 61036"/>
                    <a:gd name="connsiteY3" fmla="*/ 0 h 61036"/>
                    <a:gd name="connsiteX4" fmla="*/ 61036 w 61036"/>
                    <a:gd name="connsiteY4" fmla="*/ 30518 h 61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36" h="61036">
                      <a:moveTo>
                        <a:pt x="61036" y="30518"/>
                      </a:moveTo>
                      <a:cubicBezTo>
                        <a:pt x="61036" y="47375"/>
                        <a:pt x="47375" y="61036"/>
                        <a:pt x="30518" y="61036"/>
                      </a:cubicBezTo>
                      <a:cubicBezTo>
                        <a:pt x="13666" y="61036"/>
                        <a:pt x="0" y="47375"/>
                        <a:pt x="0" y="30518"/>
                      </a:cubicBezTo>
                      <a:cubicBezTo>
                        <a:pt x="0" y="13662"/>
                        <a:pt x="13662" y="0"/>
                        <a:pt x="30518" y="0"/>
                      </a:cubicBezTo>
                      <a:cubicBezTo>
                        <a:pt x="47375" y="0"/>
                        <a:pt x="61036" y="13662"/>
                        <a:pt x="61036" y="305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43C3ADBD-4423-4FE9-930E-5572386FFC29}"/>
                    </a:ext>
                  </a:extLst>
                </p:cNvPr>
                <p:cNvSpPr/>
                <p:nvPr/>
              </p:nvSpPr>
              <p:spPr>
                <a:xfrm>
                  <a:off x="2450562" y="3907009"/>
                  <a:ext cx="39152" cy="39148"/>
                </a:xfrm>
                <a:custGeom>
                  <a:avLst/>
                  <a:gdLst>
                    <a:gd name="connsiteX0" fmla="*/ 39153 w 39152"/>
                    <a:gd name="connsiteY0" fmla="*/ 19574 h 39148"/>
                    <a:gd name="connsiteX1" fmla="*/ 19574 w 39152"/>
                    <a:gd name="connsiteY1" fmla="*/ 39149 h 39148"/>
                    <a:gd name="connsiteX2" fmla="*/ 0 w 39152"/>
                    <a:gd name="connsiteY2" fmla="*/ 19574 h 39148"/>
                    <a:gd name="connsiteX3" fmla="*/ 19574 w 39152"/>
                    <a:gd name="connsiteY3" fmla="*/ 0 h 39148"/>
                    <a:gd name="connsiteX4" fmla="*/ 39153 w 39152"/>
                    <a:gd name="connsiteY4" fmla="*/ 19574 h 39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152" h="39148">
                      <a:moveTo>
                        <a:pt x="39153" y="19574"/>
                      </a:moveTo>
                      <a:cubicBezTo>
                        <a:pt x="39153" y="30385"/>
                        <a:pt x="30385" y="39149"/>
                        <a:pt x="19574" y="39149"/>
                      </a:cubicBezTo>
                      <a:cubicBezTo>
                        <a:pt x="8764" y="39149"/>
                        <a:pt x="0" y="30385"/>
                        <a:pt x="0" y="19574"/>
                      </a:cubicBezTo>
                      <a:cubicBezTo>
                        <a:pt x="0" y="8764"/>
                        <a:pt x="8764" y="0"/>
                        <a:pt x="19574" y="0"/>
                      </a:cubicBezTo>
                      <a:cubicBezTo>
                        <a:pt x="30385" y="0"/>
                        <a:pt x="39153" y="8764"/>
                        <a:pt x="39153" y="195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49E1C6-270D-4307-A900-598F724D3C1A}"/>
                </a:ext>
              </a:extLst>
            </p:cNvPr>
            <p:cNvSpPr txBox="1"/>
            <p:nvPr/>
          </p:nvSpPr>
          <p:spPr>
            <a:xfrm>
              <a:off x="1451923" y="3149645"/>
              <a:ext cx="1200150" cy="940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7BB41F9-83A6-4BBE-9A23-D5E45D1E4419}"/>
              </a:ext>
            </a:extLst>
          </p:cNvPr>
          <p:cNvSpPr txBox="1"/>
          <p:nvPr/>
        </p:nvSpPr>
        <p:spPr>
          <a:xfrm>
            <a:off x="476791" y="1219532"/>
            <a:ext cx="856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5A904A-7457-42BC-9E7C-1569B6DDC210}"/>
              </a:ext>
            </a:extLst>
          </p:cNvPr>
          <p:cNvGrpSpPr/>
          <p:nvPr/>
        </p:nvGrpSpPr>
        <p:grpSpPr>
          <a:xfrm>
            <a:off x="7197562" y="2110457"/>
            <a:ext cx="3175312" cy="3175312"/>
            <a:chOff x="1035423" y="2485049"/>
            <a:chExt cx="2064068" cy="2064068"/>
          </a:xfrm>
        </p:grpSpPr>
        <p:grpSp>
          <p:nvGrpSpPr>
            <p:cNvPr id="30" name="Picture 5" descr="A pumpkin">
              <a:extLst>
                <a:ext uri="{FF2B5EF4-FFF2-40B4-BE49-F238E27FC236}">
                  <a16:creationId xmlns:a16="http://schemas.microsoft.com/office/drawing/2014/main" id="{7D03F1D5-2612-49AA-8BC9-D92BA27B8A68}"/>
                </a:ext>
              </a:extLst>
            </p:cNvPr>
            <p:cNvGrpSpPr/>
            <p:nvPr/>
          </p:nvGrpSpPr>
          <p:grpSpPr>
            <a:xfrm>
              <a:off x="1035423" y="2485049"/>
              <a:ext cx="2064068" cy="2064068"/>
              <a:chOff x="1074672" y="3125033"/>
              <a:chExt cx="2064068" cy="2064068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0BB31C1-B25C-4A2E-BF7C-634FB56F2A07}"/>
                  </a:ext>
                </a:extLst>
              </p:cNvPr>
              <p:cNvSpPr/>
              <p:nvPr/>
            </p:nvSpPr>
            <p:spPr>
              <a:xfrm>
                <a:off x="1332525" y="3640400"/>
                <a:ext cx="1548050" cy="1193289"/>
              </a:xfrm>
              <a:custGeom>
                <a:avLst/>
                <a:gdLst>
                  <a:gd name="connsiteX0" fmla="*/ 1548051 w 1548050"/>
                  <a:gd name="connsiteY0" fmla="*/ 582669 h 1193289"/>
                  <a:gd name="connsiteX1" fmla="*/ 1111587 w 1548050"/>
                  <a:gd name="connsiteY1" fmla="*/ 43001 h 1193289"/>
                  <a:gd name="connsiteX2" fmla="*/ 1067635 w 1548050"/>
                  <a:gd name="connsiteY2" fmla="*/ 59514 h 1193289"/>
                  <a:gd name="connsiteX3" fmla="*/ 930981 w 1548050"/>
                  <a:gd name="connsiteY3" fmla="*/ 0 h 1193289"/>
                  <a:gd name="connsiteX4" fmla="*/ 894593 w 1548050"/>
                  <a:gd name="connsiteY4" fmla="*/ 11241 h 1193289"/>
                  <a:gd name="connsiteX5" fmla="*/ 804492 w 1548050"/>
                  <a:gd name="connsiteY5" fmla="*/ 15339 h 1193289"/>
                  <a:gd name="connsiteX6" fmla="*/ 780476 w 1548050"/>
                  <a:gd name="connsiteY6" fmla="*/ 8600 h 1193289"/>
                  <a:gd name="connsiteX7" fmla="*/ 748040 w 1548050"/>
                  <a:gd name="connsiteY7" fmla="*/ 17385 h 1193289"/>
                  <a:gd name="connsiteX8" fmla="*/ 655484 w 1548050"/>
                  <a:gd name="connsiteY8" fmla="*/ 12548 h 1193289"/>
                  <a:gd name="connsiteX9" fmla="*/ 617070 w 1548050"/>
                  <a:gd name="connsiteY9" fmla="*/ 0 h 1193289"/>
                  <a:gd name="connsiteX10" fmla="*/ 480416 w 1548050"/>
                  <a:gd name="connsiteY10" fmla="*/ 59514 h 1193289"/>
                  <a:gd name="connsiteX11" fmla="*/ 436464 w 1548050"/>
                  <a:gd name="connsiteY11" fmla="*/ 43001 h 1193289"/>
                  <a:gd name="connsiteX12" fmla="*/ 0 w 1548050"/>
                  <a:gd name="connsiteY12" fmla="*/ 582669 h 1193289"/>
                  <a:gd name="connsiteX13" fmla="*/ 0 w 1548050"/>
                  <a:gd name="connsiteY13" fmla="*/ 610620 h 1193289"/>
                  <a:gd name="connsiteX14" fmla="*/ 436464 w 1548050"/>
                  <a:gd name="connsiteY14" fmla="*/ 1150288 h 1193289"/>
                  <a:gd name="connsiteX15" fmla="*/ 480416 w 1548050"/>
                  <a:gd name="connsiteY15" fmla="*/ 1133775 h 1193289"/>
                  <a:gd name="connsiteX16" fmla="*/ 617070 w 1548050"/>
                  <a:gd name="connsiteY16" fmla="*/ 1193289 h 1193289"/>
                  <a:gd name="connsiteX17" fmla="*/ 653458 w 1548050"/>
                  <a:gd name="connsiteY17" fmla="*/ 1182049 h 1193289"/>
                  <a:gd name="connsiteX18" fmla="*/ 743559 w 1548050"/>
                  <a:gd name="connsiteY18" fmla="*/ 1177951 h 1193289"/>
                  <a:gd name="connsiteX19" fmla="*/ 767575 w 1548050"/>
                  <a:gd name="connsiteY19" fmla="*/ 1184689 h 1193289"/>
                  <a:gd name="connsiteX20" fmla="*/ 800011 w 1548050"/>
                  <a:gd name="connsiteY20" fmla="*/ 1175904 h 1193289"/>
                  <a:gd name="connsiteX21" fmla="*/ 892568 w 1548050"/>
                  <a:gd name="connsiteY21" fmla="*/ 1180742 h 1193289"/>
                  <a:gd name="connsiteX22" fmla="*/ 930981 w 1548050"/>
                  <a:gd name="connsiteY22" fmla="*/ 1193289 h 1193289"/>
                  <a:gd name="connsiteX23" fmla="*/ 1067635 w 1548050"/>
                  <a:gd name="connsiteY23" fmla="*/ 1133775 h 1193289"/>
                  <a:gd name="connsiteX24" fmla="*/ 1111587 w 1548050"/>
                  <a:gd name="connsiteY24" fmla="*/ 1150288 h 1193289"/>
                  <a:gd name="connsiteX25" fmla="*/ 1548051 w 1548050"/>
                  <a:gd name="connsiteY25" fmla="*/ 610620 h 1193289"/>
                  <a:gd name="connsiteX26" fmla="*/ 1548051 w 1548050"/>
                  <a:gd name="connsiteY26" fmla="*/ 582669 h 11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48050" h="1193289">
                    <a:moveTo>
                      <a:pt x="1548051" y="582669"/>
                    </a:moveTo>
                    <a:cubicBezTo>
                      <a:pt x="1548051" y="284618"/>
                      <a:pt x="1210146" y="43001"/>
                      <a:pt x="1111587" y="43001"/>
                    </a:cubicBezTo>
                    <a:cubicBezTo>
                      <a:pt x="1096420" y="43001"/>
                      <a:pt x="1081696" y="48742"/>
                      <a:pt x="1067635" y="59514"/>
                    </a:cubicBezTo>
                    <a:cubicBezTo>
                      <a:pt x="1011011" y="21479"/>
                      <a:pt x="960359" y="0"/>
                      <a:pt x="930981" y="0"/>
                    </a:cubicBezTo>
                    <a:cubicBezTo>
                      <a:pt x="918510" y="0"/>
                      <a:pt x="906341" y="3874"/>
                      <a:pt x="894593" y="11241"/>
                    </a:cubicBezTo>
                    <a:cubicBezTo>
                      <a:pt x="867330" y="28338"/>
                      <a:pt x="832692" y="30841"/>
                      <a:pt x="804492" y="15339"/>
                    </a:cubicBezTo>
                    <a:cubicBezTo>
                      <a:pt x="796455" y="10922"/>
                      <a:pt x="788427" y="8600"/>
                      <a:pt x="780476" y="8600"/>
                    </a:cubicBezTo>
                    <a:cubicBezTo>
                      <a:pt x="769794" y="8600"/>
                      <a:pt x="758923" y="11623"/>
                      <a:pt x="748040" y="17385"/>
                    </a:cubicBezTo>
                    <a:cubicBezTo>
                      <a:pt x="718850" y="32840"/>
                      <a:pt x="683000" y="30815"/>
                      <a:pt x="655484" y="12548"/>
                    </a:cubicBezTo>
                    <a:cubicBezTo>
                      <a:pt x="643112" y="4335"/>
                      <a:pt x="630259" y="0"/>
                      <a:pt x="617070" y="0"/>
                    </a:cubicBezTo>
                    <a:cubicBezTo>
                      <a:pt x="587692" y="0"/>
                      <a:pt x="537040" y="21479"/>
                      <a:pt x="480416" y="59514"/>
                    </a:cubicBezTo>
                    <a:cubicBezTo>
                      <a:pt x="466355" y="48742"/>
                      <a:pt x="451635" y="43001"/>
                      <a:pt x="436464" y="43001"/>
                    </a:cubicBezTo>
                    <a:cubicBezTo>
                      <a:pt x="337905" y="43001"/>
                      <a:pt x="0" y="284618"/>
                      <a:pt x="0" y="582669"/>
                    </a:cubicBezTo>
                    <a:lnTo>
                      <a:pt x="0" y="610620"/>
                    </a:lnTo>
                    <a:cubicBezTo>
                      <a:pt x="0" y="908672"/>
                      <a:pt x="337905" y="1150288"/>
                      <a:pt x="436464" y="1150288"/>
                    </a:cubicBezTo>
                    <a:cubicBezTo>
                      <a:pt x="451631" y="1150288"/>
                      <a:pt x="466355" y="1144547"/>
                      <a:pt x="480416" y="1133775"/>
                    </a:cubicBezTo>
                    <a:cubicBezTo>
                      <a:pt x="537040" y="1171810"/>
                      <a:pt x="587692" y="1193289"/>
                      <a:pt x="617070" y="1193289"/>
                    </a:cubicBezTo>
                    <a:cubicBezTo>
                      <a:pt x="629541" y="1193289"/>
                      <a:pt x="641710" y="1189415"/>
                      <a:pt x="653458" y="1182049"/>
                    </a:cubicBezTo>
                    <a:cubicBezTo>
                      <a:pt x="680721" y="1164951"/>
                      <a:pt x="715359" y="1162449"/>
                      <a:pt x="743559" y="1177951"/>
                    </a:cubicBezTo>
                    <a:cubicBezTo>
                      <a:pt x="751596" y="1182367"/>
                      <a:pt x="759624" y="1184689"/>
                      <a:pt x="767575" y="1184689"/>
                    </a:cubicBezTo>
                    <a:cubicBezTo>
                      <a:pt x="778257" y="1184689"/>
                      <a:pt x="789128" y="1181666"/>
                      <a:pt x="800011" y="1175904"/>
                    </a:cubicBezTo>
                    <a:cubicBezTo>
                      <a:pt x="829201" y="1160449"/>
                      <a:pt x="865051" y="1162475"/>
                      <a:pt x="892568" y="1180742"/>
                    </a:cubicBezTo>
                    <a:cubicBezTo>
                      <a:pt x="904939" y="1188955"/>
                      <a:pt x="917792" y="1193289"/>
                      <a:pt x="930981" y="1193289"/>
                    </a:cubicBezTo>
                    <a:cubicBezTo>
                      <a:pt x="960359" y="1193289"/>
                      <a:pt x="1011011" y="1171810"/>
                      <a:pt x="1067635" y="1133775"/>
                    </a:cubicBezTo>
                    <a:cubicBezTo>
                      <a:pt x="1081696" y="1144547"/>
                      <a:pt x="1096416" y="1150288"/>
                      <a:pt x="1111587" y="1150288"/>
                    </a:cubicBezTo>
                    <a:cubicBezTo>
                      <a:pt x="1210146" y="1150288"/>
                      <a:pt x="1548051" y="908672"/>
                      <a:pt x="1548051" y="610620"/>
                    </a:cubicBezTo>
                    <a:lnTo>
                      <a:pt x="1548051" y="582669"/>
                    </a:lnTo>
                    <a:close/>
                  </a:path>
                </a:pathLst>
              </a:custGeom>
              <a:solidFill>
                <a:schemeClr val="accent4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33" name="Picture 5" descr="A pumpkin">
                <a:extLst>
                  <a:ext uri="{FF2B5EF4-FFF2-40B4-BE49-F238E27FC236}">
                    <a16:creationId xmlns:a16="http://schemas.microsoft.com/office/drawing/2014/main" id="{207CC03F-E9DB-4C08-81B1-940B2FDC6D7F}"/>
                  </a:ext>
                </a:extLst>
              </p:cNvPr>
              <p:cNvGrpSpPr/>
              <p:nvPr/>
            </p:nvGrpSpPr>
            <p:grpSpPr>
              <a:xfrm>
                <a:off x="2059251" y="3525023"/>
                <a:ext cx="324684" cy="302953"/>
                <a:chOff x="2059251" y="3525023"/>
                <a:chExt cx="324684" cy="302953"/>
              </a:xfrm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91B7947E-9422-455D-B59D-D039E753F50B}"/>
                    </a:ext>
                  </a:extLst>
                </p:cNvPr>
                <p:cNvSpPr/>
                <p:nvPr/>
              </p:nvSpPr>
              <p:spPr>
                <a:xfrm>
                  <a:off x="2059251" y="3526061"/>
                  <a:ext cx="323093" cy="301916"/>
                </a:xfrm>
                <a:custGeom>
                  <a:avLst/>
                  <a:gdLst>
                    <a:gd name="connsiteX0" fmla="*/ 295801 w 323093"/>
                    <a:gd name="connsiteY0" fmla="*/ 93 h 301916"/>
                    <a:gd name="connsiteX1" fmla="*/ 140204 w 323093"/>
                    <a:gd name="connsiteY1" fmla="*/ 24686 h 301916"/>
                    <a:gd name="connsiteX2" fmla="*/ 18919 w 323093"/>
                    <a:gd name="connsiteY2" fmla="*/ 141138 h 301916"/>
                    <a:gd name="connsiteX3" fmla="*/ 1000 w 323093"/>
                    <a:gd name="connsiteY3" fmla="*/ 230727 h 301916"/>
                    <a:gd name="connsiteX4" fmla="*/ 68809 w 323093"/>
                    <a:gd name="connsiteY4" fmla="*/ 301916 h 301916"/>
                    <a:gd name="connsiteX5" fmla="*/ 154962 w 323093"/>
                    <a:gd name="connsiteY5" fmla="*/ 232434 h 301916"/>
                    <a:gd name="connsiteX6" fmla="*/ 251118 w 323093"/>
                    <a:gd name="connsiteY6" fmla="*/ 69240 h 301916"/>
                    <a:gd name="connsiteX7" fmla="*/ 308207 w 323093"/>
                    <a:gd name="connsiteY7" fmla="*/ 49119 h 301916"/>
                    <a:gd name="connsiteX8" fmla="*/ 323094 w 323093"/>
                    <a:gd name="connsiteY8" fmla="*/ 25116 h 301916"/>
                    <a:gd name="connsiteX9" fmla="*/ 295801 w 323093"/>
                    <a:gd name="connsiteY9" fmla="*/ 93 h 30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3093" h="301916">
                      <a:moveTo>
                        <a:pt x="295801" y="93"/>
                      </a:moveTo>
                      <a:lnTo>
                        <a:pt x="140204" y="24686"/>
                      </a:lnTo>
                      <a:cubicBezTo>
                        <a:pt x="79387" y="34297"/>
                        <a:pt x="30994" y="80764"/>
                        <a:pt x="18919" y="141138"/>
                      </a:cubicBezTo>
                      <a:lnTo>
                        <a:pt x="1000" y="230727"/>
                      </a:lnTo>
                      <a:cubicBezTo>
                        <a:pt x="-6065" y="266049"/>
                        <a:pt x="25115" y="301916"/>
                        <a:pt x="68809" y="301916"/>
                      </a:cubicBezTo>
                      <a:cubicBezTo>
                        <a:pt x="140402" y="301916"/>
                        <a:pt x="160836" y="267257"/>
                        <a:pt x="154962" y="232434"/>
                      </a:cubicBezTo>
                      <a:cubicBezTo>
                        <a:pt x="143072" y="161895"/>
                        <a:pt x="183649" y="93020"/>
                        <a:pt x="251118" y="69240"/>
                      </a:cubicBezTo>
                      <a:lnTo>
                        <a:pt x="308207" y="49119"/>
                      </a:lnTo>
                      <a:cubicBezTo>
                        <a:pt x="315783" y="46187"/>
                        <a:pt x="323094" y="35888"/>
                        <a:pt x="323094" y="25116"/>
                      </a:cubicBezTo>
                      <a:cubicBezTo>
                        <a:pt x="323094" y="9511"/>
                        <a:pt x="306538" y="-1115"/>
                        <a:pt x="295801" y="93"/>
                      </a:cubicBezTo>
                      <a:close/>
                    </a:path>
                  </a:pathLst>
                </a:custGeom>
                <a:solidFill>
                  <a:srgbClr val="5BAD13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39384F8D-3F97-4ECE-9B07-AEF190B61E93}"/>
                    </a:ext>
                  </a:extLst>
                </p:cNvPr>
                <p:cNvSpPr/>
                <p:nvPr/>
              </p:nvSpPr>
              <p:spPr>
                <a:xfrm>
                  <a:off x="2330683" y="3525023"/>
                  <a:ext cx="53252" cy="53252"/>
                </a:xfrm>
                <a:custGeom>
                  <a:avLst/>
                  <a:gdLst>
                    <a:gd name="connsiteX0" fmla="*/ 53253 w 53252"/>
                    <a:gd name="connsiteY0" fmla="*/ 26626 h 53252"/>
                    <a:gd name="connsiteX1" fmla="*/ 26627 w 53252"/>
                    <a:gd name="connsiteY1" fmla="*/ 53253 h 53252"/>
                    <a:gd name="connsiteX2" fmla="*/ 0 w 53252"/>
                    <a:gd name="connsiteY2" fmla="*/ 26626 h 53252"/>
                    <a:gd name="connsiteX3" fmla="*/ 26627 w 53252"/>
                    <a:gd name="connsiteY3" fmla="*/ 0 h 53252"/>
                    <a:gd name="connsiteX4" fmla="*/ 53253 w 53252"/>
                    <a:gd name="connsiteY4" fmla="*/ 26626 h 53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52" h="53252">
                      <a:moveTo>
                        <a:pt x="53253" y="26626"/>
                      </a:moveTo>
                      <a:cubicBezTo>
                        <a:pt x="53253" y="41332"/>
                        <a:pt x="41332" y="53253"/>
                        <a:pt x="26627" y="53253"/>
                      </a:cubicBezTo>
                      <a:cubicBezTo>
                        <a:pt x="11921" y="53253"/>
                        <a:pt x="0" y="41332"/>
                        <a:pt x="0" y="26626"/>
                      </a:cubicBezTo>
                      <a:cubicBezTo>
                        <a:pt x="0" y="11921"/>
                        <a:pt x="11921" y="0"/>
                        <a:pt x="26627" y="0"/>
                      </a:cubicBezTo>
                      <a:cubicBezTo>
                        <a:pt x="41332" y="0"/>
                        <a:pt x="53253" y="11921"/>
                        <a:pt x="53253" y="2662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7523818-AEB0-411D-A257-D1F81E097315}"/>
                  </a:ext>
                </a:extLst>
              </p:cNvPr>
              <p:cNvSpPr/>
              <p:nvPr/>
            </p:nvSpPr>
            <p:spPr>
              <a:xfrm>
                <a:off x="1818439" y="3543885"/>
                <a:ext cx="434319" cy="223408"/>
              </a:xfrm>
              <a:custGeom>
                <a:avLst/>
                <a:gdLst>
                  <a:gd name="connsiteX0" fmla="*/ 95092 w 434319"/>
                  <a:gd name="connsiteY0" fmla="*/ 223408 h 223408"/>
                  <a:gd name="connsiteX1" fmla="*/ 2264 w 434319"/>
                  <a:gd name="connsiteY1" fmla="*/ 199207 h 223408"/>
                  <a:gd name="connsiteX2" fmla="*/ 514 w 434319"/>
                  <a:gd name="connsiteY2" fmla="*/ 193385 h 223408"/>
                  <a:gd name="connsiteX3" fmla="*/ 6337 w 434319"/>
                  <a:gd name="connsiteY3" fmla="*/ 191634 h 223408"/>
                  <a:gd name="connsiteX4" fmla="*/ 148852 w 434319"/>
                  <a:gd name="connsiteY4" fmla="*/ 204354 h 223408"/>
                  <a:gd name="connsiteX5" fmla="*/ 197775 w 434319"/>
                  <a:gd name="connsiteY5" fmla="*/ 171308 h 223408"/>
                  <a:gd name="connsiteX6" fmla="*/ 164689 w 434319"/>
                  <a:gd name="connsiteY6" fmla="*/ 42252 h 223408"/>
                  <a:gd name="connsiteX7" fmla="*/ 187394 w 434319"/>
                  <a:gd name="connsiteY7" fmla="*/ 2316 h 223408"/>
                  <a:gd name="connsiteX8" fmla="*/ 248933 w 434319"/>
                  <a:gd name="connsiteY8" fmla="*/ 34344 h 223408"/>
                  <a:gd name="connsiteX9" fmla="*/ 248288 w 434319"/>
                  <a:gd name="connsiteY9" fmla="*/ 109639 h 223408"/>
                  <a:gd name="connsiteX10" fmla="*/ 209905 w 434319"/>
                  <a:gd name="connsiteY10" fmla="*/ 171166 h 223408"/>
                  <a:gd name="connsiteX11" fmla="*/ 427523 w 434319"/>
                  <a:gd name="connsiteY11" fmla="*/ 153221 h 223408"/>
                  <a:gd name="connsiteX12" fmla="*/ 433521 w 434319"/>
                  <a:gd name="connsiteY12" fmla="*/ 154232 h 223408"/>
                  <a:gd name="connsiteX13" fmla="*/ 432515 w 434319"/>
                  <a:gd name="connsiteY13" fmla="*/ 160230 h 223408"/>
                  <a:gd name="connsiteX14" fmla="*/ 203890 w 434319"/>
                  <a:gd name="connsiteY14" fmla="*/ 177315 h 223408"/>
                  <a:gd name="connsiteX15" fmla="*/ 152167 w 434319"/>
                  <a:gd name="connsiteY15" fmla="*/ 212297 h 223408"/>
                  <a:gd name="connsiteX16" fmla="*/ 95092 w 434319"/>
                  <a:gd name="connsiteY16" fmla="*/ 223408 h 223408"/>
                  <a:gd name="connsiteX17" fmla="*/ 198510 w 434319"/>
                  <a:gd name="connsiteY17" fmla="*/ 8599 h 223408"/>
                  <a:gd name="connsiteX18" fmla="*/ 191023 w 434319"/>
                  <a:gd name="connsiteY18" fmla="*/ 10108 h 223408"/>
                  <a:gd name="connsiteX19" fmla="*/ 173148 w 434319"/>
                  <a:gd name="connsiteY19" fmla="*/ 43804 h 223408"/>
                  <a:gd name="connsiteX20" fmla="*/ 203799 w 434319"/>
                  <a:gd name="connsiteY20" fmla="*/ 165146 h 223408"/>
                  <a:gd name="connsiteX21" fmla="*/ 240209 w 434319"/>
                  <a:gd name="connsiteY21" fmla="*/ 106681 h 223408"/>
                  <a:gd name="connsiteX22" fmla="*/ 241292 w 434319"/>
                  <a:gd name="connsiteY22" fmla="*/ 38283 h 223408"/>
                  <a:gd name="connsiteX23" fmla="*/ 198510 w 434319"/>
                  <a:gd name="connsiteY23" fmla="*/ 8599 h 22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4319" h="223408">
                    <a:moveTo>
                      <a:pt x="95092" y="223408"/>
                    </a:moveTo>
                    <a:cubicBezTo>
                      <a:pt x="51750" y="223408"/>
                      <a:pt x="15333" y="206233"/>
                      <a:pt x="2264" y="199207"/>
                    </a:cubicBezTo>
                    <a:cubicBezTo>
                      <a:pt x="175" y="198080"/>
                      <a:pt x="-612" y="195474"/>
                      <a:pt x="514" y="193385"/>
                    </a:cubicBezTo>
                    <a:cubicBezTo>
                      <a:pt x="1641" y="191295"/>
                      <a:pt x="4255" y="190512"/>
                      <a:pt x="6337" y="191634"/>
                    </a:cubicBezTo>
                    <a:cubicBezTo>
                      <a:pt x="24049" y="201163"/>
                      <a:pt x="86685" y="230237"/>
                      <a:pt x="148852" y="204354"/>
                    </a:cubicBezTo>
                    <a:cubicBezTo>
                      <a:pt x="166405" y="197048"/>
                      <a:pt x="183167" y="185541"/>
                      <a:pt x="197775" y="171308"/>
                    </a:cubicBezTo>
                    <a:cubicBezTo>
                      <a:pt x="166573" y="137938"/>
                      <a:pt x="157469" y="81400"/>
                      <a:pt x="164689" y="42252"/>
                    </a:cubicBezTo>
                    <a:cubicBezTo>
                      <a:pt x="168517" y="21534"/>
                      <a:pt x="176579" y="7352"/>
                      <a:pt x="187394" y="2316"/>
                    </a:cubicBezTo>
                    <a:cubicBezTo>
                      <a:pt x="206930" y="-6770"/>
                      <a:pt x="237564" y="12327"/>
                      <a:pt x="248933" y="34344"/>
                    </a:cubicBezTo>
                    <a:cubicBezTo>
                      <a:pt x="259069" y="53983"/>
                      <a:pt x="258841" y="80725"/>
                      <a:pt x="248288" y="109639"/>
                    </a:cubicBezTo>
                    <a:cubicBezTo>
                      <a:pt x="240114" y="132043"/>
                      <a:pt x="226607" y="153312"/>
                      <a:pt x="209905" y="171166"/>
                    </a:cubicBezTo>
                    <a:cubicBezTo>
                      <a:pt x="263201" y="219151"/>
                      <a:pt x="361120" y="200488"/>
                      <a:pt x="427523" y="153221"/>
                    </a:cubicBezTo>
                    <a:cubicBezTo>
                      <a:pt x="429458" y="151845"/>
                      <a:pt x="432141" y="152301"/>
                      <a:pt x="433521" y="154232"/>
                    </a:cubicBezTo>
                    <a:cubicBezTo>
                      <a:pt x="434897" y="156167"/>
                      <a:pt x="434450" y="158854"/>
                      <a:pt x="432515" y="160230"/>
                    </a:cubicBezTo>
                    <a:cubicBezTo>
                      <a:pt x="352313" y="217311"/>
                      <a:pt x="255612" y="224088"/>
                      <a:pt x="203890" y="177315"/>
                    </a:cubicBezTo>
                    <a:cubicBezTo>
                      <a:pt x="188469" y="192378"/>
                      <a:pt x="170735" y="204565"/>
                      <a:pt x="152167" y="212297"/>
                    </a:cubicBezTo>
                    <a:cubicBezTo>
                      <a:pt x="132726" y="220377"/>
                      <a:pt x="113298" y="223408"/>
                      <a:pt x="95092" y="223408"/>
                    </a:cubicBezTo>
                    <a:close/>
                    <a:moveTo>
                      <a:pt x="198510" y="8599"/>
                    </a:moveTo>
                    <a:cubicBezTo>
                      <a:pt x="195767" y="8599"/>
                      <a:pt x="193229" y="9080"/>
                      <a:pt x="191023" y="10108"/>
                    </a:cubicBezTo>
                    <a:cubicBezTo>
                      <a:pt x="182918" y="13879"/>
                      <a:pt x="176407" y="26161"/>
                      <a:pt x="173148" y="43804"/>
                    </a:cubicBezTo>
                    <a:cubicBezTo>
                      <a:pt x="166341" y="80712"/>
                      <a:pt x="174747" y="133840"/>
                      <a:pt x="203799" y="165146"/>
                    </a:cubicBezTo>
                    <a:cubicBezTo>
                      <a:pt x="219632" y="148177"/>
                      <a:pt x="232438" y="127975"/>
                      <a:pt x="240209" y="106681"/>
                    </a:cubicBezTo>
                    <a:cubicBezTo>
                      <a:pt x="249931" y="80054"/>
                      <a:pt x="250314" y="55763"/>
                      <a:pt x="241292" y="38283"/>
                    </a:cubicBezTo>
                    <a:cubicBezTo>
                      <a:pt x="232705" y="21658"/>
                      <a:pt x="212804" y="8599"/>
                      <a:pt x="198510" y="8599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25F0C9C-3B96-4067-B595-664AA6E5A248}"/>
                  </a:ext>
                </a:extLst>
              </p:cNvPr>
              <p:cNvSpPr/>
              <p:nvPr/>
            </p:nvSpPr>
            <p:spPr>
              <a:xfrm>
                <a:off x="2235556" y="3383047"/>
                <a:ext cx="344017" cy="287385"/>
              </a:xfrm>
              <a:custGeom>
                <a:avLst/>
                <a:gdLst>
                  <a:gd name="connsiteX0" fmla="*/ 69188 w 344017"/>
                  <a:gd name="connsiteY0" fmla="*/ 287385 h 287385"/>
                  <a:gd name="connsiteX1" fmla="*/ 2983 w 344017"/>
                  <a:gd name="connsiteY1" fmla="*/ 277392 h 287385"/>
                  <a:gd name="connsiteX2" fmla="*/ 206 w 344017"/>
                  <a:gd name="connsiteY2" fmla="*/ 271982 h 287385"/>
                  <a:gd name="connsiteX3" fmla="*/ 5619 w 344017"/>
                  <a:gd name="connsiteY3" fmla="*/ 269204 h 287385"/>
                  <a:gd name="connsiteX4" fmla="*/ 224088 w 344017"/>
                  <a:gd name="connsiteY4" fmla="*/ 198231 h 287385"/>
                  <a:gd name="connsiteX5" fmla="*/ 233561 w 344017"/>
                  <a:gd name="connsiteY5" fmla="*/ 174184 h 287385"/>
                  <a:gd name="connsiteX6" fmla="*/ 121173 w 344017"/>
                  <a:gd name="connsiteY6" fmla="*/ 116653 h 287385"/>
                  <a:gd name="connsiteX7" fmla="*/ 97823 w 344017"/>
                  <a:gd name="connsiteY7" fmla="*/ 58377 h 287385"/>
                  <a:gd name="connsiteX8" fmla="*/ 109003 w 344017"/>
                  <a:gd name="connsiteY8" fmla="*/ 7730 h 287385"/>
                  <a:gd name="connsiteX9" fmla="*/ 213811 w 344017"/>
                  <a:gd name="connsiteY9" fmla="*/ 38119 h 287385"/>
                  <a:gd name="connsiteX10" fmla="*/ 244316 w 344017"/>
                  <a:gd name="connsiteY10" fmla="*/ 166655 h 287385"/>
                  <a:gd name="connsiteX11" fmla="*/ 250633 w 344017"/>
                  <a:gd name="connsiteY11" fmla="*/ 167115 h 287385"/>
                  <a:gd name="connsiteX12" fmla="*/ 338855 w 344017"/>
                  <a:gd name="connsiteY12" fmla="*/ 161589 h 287385"/>
                  <a:gd name="connsiteX13" fmla="*/ 343929 w 344017"/>
                  <a:gd name="connsiteY13" fmla="*/ 164939 h 287385"/>
                  <a:gd name="connsiteX14" fmla="*/ 340579 w 344017"/>
                  <a:gd name="connsiteY14" fmla="*/ 170013 h 287385"/>
                  <a:gd name="connsiteX15" fmla="*/ 242222 w 344017"/>
                  <a:gd name="connsiteY15" fmla="*/ 175091 h 287385"/>
                  <a:gd name="connsiteX16" fmla="*/ 231738 w 344017"/>
                  <a:gd name="connsiteY16" fmla="*/ 202169 h 287385"/>
                  <a:gd name="connsiteX17" fmla="*/ 69188 w 344017"/>
                  <a:gd name="connsiteY17" fmla="*/ 287385 h 287385"/>
                  <a:gd name="connsiteX18" fmla="*/ 134056 w 344017"/>
                  <a:gd name="connsiteY18" fmla="*/ 8216 h 287385"/>
                  <a:gd name="connsiteX19" fmla="*/ 114607 w 344017"/>
                  <a:gd name="connsiteY19" fmla="*/ 14253 h 287385"/>
                  <a:gd name="connsiteX20" fmla="*/ 128238 w 344017"/>
                  <a:gd name="connsiteY20" fmla="*/ 111737 h 287385"/>
                  <a:gd name="connsiteX21" fmla="*/ 235737 w 344017"/>
                  <a:gd name="connsiteY21" fmla="*/ 165799 h 287385"/>
                  <a:gd name="connsiteX22" fmla="*/ 207606 w 344017"/>
                  <a:gd name="connsiteY22" fmla="*/ 44062 h 287385"/>
                  <a:gd name="connsiteX23" fmla="*/ 134056 w 344017"/>
                  <a:gd name="connsiteY23" fmla="*/ 8216 h 28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4017" h="287385">
                    <a:moveTo>
                      <a:pt x="69188" y="287385"/>
                    </a:moveTo>
                    <a:cubicBezTo>
                      <a:pt x="46170" y="287385"/>
                      <a:pt x="23508" y="283993"/>
                      <a:pt x="2983" y="277392"/>
                    </a:cubicBezTo>
                    <a:cubicBezTo>
                      <a:pt x="726" y="276665"/>
                      <a:pt x="-517" y="274244"/>
                      <a:pt x="206" y="271982"/>
                    </a:cubicBezTo>
                    <a:cubicBezTo>
                      <a:pt x="937" y="269725"/>
                      <a:pt x="3340" y="268482"/>
                      <a:pt x="5619" y="269204"/>
                    </a:cubicBezTo>
                    <a:cubicBezTo>
                      <a:pt x="102007" y="300221"/>
                      <a:pt x="194090" y="256515"/>
                      <a:pt x="224088" y="198231"/>
                    </a:cubicBezTo>
                    <a:cubicBezTo>
                      <a:pt x="227877" y="190869"/>
                      <a:pt x="231067" y="182767"/>
                      <a:pt x="233561" y="174184"/>
                    </a:cubicBezTo>
                    <a:cubicBezTo>
                      <a:pt x="191515" y="169140"/>
                      <a:pt x="147184" y="154060"/>
                      <a:pt x="121173" y="116653"/>
                    </a:cubicBezTo>
                    <a:cubicBezTo>
                      <a:pt x="109808" y="100308"/>
                      <a:pt x="101078" y="78519"/>
                      <a:pt x="97823" y="58377"/>
                    </a:cubicBezTo>
                    <a:cubicBezTo>
                      <a:pt x="94065" y="35122"/>
                      <a:pt x="98038" y="17134"/>
                      <a:pt x="109003" y="7730"/>
                    </a:cubicBezTo>
                    <a:cubicBezTo>
                      <a:pt x="128212" y="-8731"/>
                      <a:pt x="178175" y="962"/>
                      <a:pt x="213811" y="38119"/>
                    </a:cubicBezTo>
                    <a:cubicBezTo>
                      <a:pt x="247059" y="72795"/>
                      <a:pt x="253725" y="123997"/>
                      <a:pt x="244316" y="166655"/>
                    </a:cubicBezTo>
                    <a:cubicBezTo>
                      <a:pt x="246397" y="166831"/>
                      <a:pt x="248509" y="166981"/>
                      <a:pt x="250633" y="167115"/>
                    </a:cubicBezTo>
                    <a:cubicBezTo>
                      <a:pt x="296872" y="170035"/>
                      <a:pt x="337160" y="161933"/>
                      <a:pt x="338855" y="161589"/>
                    </a:cubicBezTo>
                    <a:cubicBezTo>
                      <a:pt x="341159" y="161095"/>
                      <a:pt x="343452" y="162612"/>
                      <a:pt x="343929" y="164939"/>
                    </a:cubicBezTo>
                    <a:cubicBezTo>
                      <a:pt x="344406" y="167265"/>
                      <a:pt x="342905" y="169536"/>
                      <a:pt x="340579" y="170013"/>
                    </a:cubicBezTo>
                    <a:cubicBezTo>
                      <a:pt x="337126" y="170723"/>
                      <a:pt x="292336" y="179564"/>
                      <a:pt x="242222" y="175091"/>
                    </a:cubicBezTo>
                    <a:cubicBezTo>
                      <a:pt x="239526" y="184784"/>
                      <a:pt x="235987" y="193922"/>
                      <a:pt x="231738" y="202169"/>
                    </a:cubicBezTo>
                    <a:cubicBezTo>
                      <a:pt x="201766" y="260376"/>
                      <a:pt x="134103" y="287385"/>
                      <a:pt x="69188" y="287385"/>
                    </a:cubicBezTo>
                    <a:close/>
                    <a:moveTo>
                      <a:pt x="134056" y="8216"/>
                    </a:moveTo>
                    <a:cubicBezTo>
                      <a:pt x="126243" y="8216"/>
                      <a:pt x="119474" y="10074"/>
                      <a:pt x="114607" y="14253"/>
                    </a:cubicBezTo>
                    <a:cubicBezTo>
                      <a:pt x="95811" y="30366"/>
                      <a:pt x="106694" y="80759"/>
                      <a:pt x="128238" y="111737"/>
                    </a:cubicBezTo>
                    <a:cubicBezTo>
                      <a:pt x="149218" y="141916"/>
                      <a:pt x="185340" y="160067"/>
                      <a:pt x="235737" y="165799"/>
                    </a:cubicBezTo>
                    <a:cubicBezTo>
                      <a:pt x="244987" y="125451"/>
                      <a:pt x="239001" y="76803"/>
                      <a:pt x="207606" y="44062"/>
                    </a:cubicBezTo>
                    <a:cubicBezTo>
                      <a:pt x="188289" y="23933"/>
                      <a:pt x="156765" y="8216"/>
                      <a:pt x="134056" y="8216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36" name="Picture 5" descr="A pumpkin">
                <a:extLst>
                  <a:ext uri="{FF2B5EF4-FFF2-40B4-BE49-F238E27FC236}">
                    <a16:creationId xmlns:a16="http://schemas.microsoft.com/office/drawing/2014/main" id="{E09EB2A0-CC5C-4A43-9849-BA3C29D55631}"/>
                  </a:ext>
                </a:extLst>
              </p:cNvPr>
              <p:cNvGrpSpPr/>
              <p:nvPr/>
            </p:nvGrpSpPr>
            <p:grpSpPr>
              <a:xfrm>
                <a:off x="1553572" y="3773755"/>
                <a:ext cx="918583" cy="1045754"/>
                <a:chOff x="1553572" y="3773755"/>
                <a:chExt cx="918583" cy="1045754"/>
              </a:xfrm>
              <a:solidFill>
                <a:srgbClr val="FFFFFF"/>
              </a:solidFill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23A0768-6D0F-4B48-8799-861880BD09F2}"/>
                    </a:ext>
                  </a:extLst>
                </p:cNvPr>
                <p:cNvSpPr/>
                <p:nvPr/>
              </p:nvSpPr>
              <p:spPr>
                <a:xfrm>
                  <a:off x="1553572" y="3773755"/>
                  <a:ext cx="645851" cy="1045754"/>
                </a:xfrm>
                <a:custGeom>
                  <a:avLst/>
                  <a:gdLst>
                    <a:gd name="connsiteX0" fmla="*/ 453306 w 645851"/>
                    <a:gd name="connsiteY0" fmla="*/ 704563 h 1045754"/>
                    <a:gd name="connsiteX1" fmla="*/ 464925 w 645851"/>
                    <a:gd name="connsiteY1" fmla="*/ 589714 h 1045754"/>
                    <a:gd name="connsiteX2" fmla="*/ 487716 w 645851"/>
                    <a:gd name="connsiteY2" fmla="*/ 404043 h 1045754"/>
                    <a:gd name="connsiteX3" fmla="*/ 484366 w 645851"/>
                    <a:gd name="connsiteY3" fmla="*/ 309917 h 1045754"/>
                    <a:gd name="connsiteX4" fmla="*/ 520513 w 645851"/>
                    <a:gd name="connsiteY4" fmla="*/ 116888 h 1045754"/>
                    <a:gd name="connsiteX5" fmla="*/ 574316 w 645851"/>
                    <a:gd name="connsiteY5" fmla="*/ 94484 h 1045754"/>
                    <a:gd name="connsiteX6" fmla="*/ 577950 w 645851"/>
                    <a:gd name="connsiteY6" fmla="*/ 89612 h 1045754"/>
                    <a:gd name="connsiteX7" fmla="*/ 573078 w 645851"/>
                    <a:gd name="connsiteY7" fmla="*/ 85974 h 1045754"/>
                    <a:gd name="connsiteX8" fmla="*/ 456045 w 645851"/>
                    <a:gd name="connsiteY8" fmla="*/ 69655 h 1045754"/>
                    <a:gd name="connsiteX9" fmla="*/ 411264 w 645851"/>
                    <a:gd name="connsiteY9" fmla="*/ 46155 h 1045754"/>
                    <a:gd name="connsiteX10" fmla="*/ 377869 w 645851"/>
                    <a:gd name="connsiteY10" fmla="*/ 26202 h 1045754"/>
                    <a:gd name="connsiteX11" fmla="*/ 158248 w 645851"/>
                    <a:gd name="connsiteY11" fmla="*/ 31023 h 1045754"/>
                    <a:gd name="connsiteX12" fmla="*/ 125244 w 645851"/>
                    <a:gd name="connsiteY12" fmla="*/ 127311 h 1045754"/>
                    <a:gd name="connsiteX13" fmla="*/ 109501 w 645851"/>
                    <a:gd name="connsiteY13" fmla="*/ 248335 h 1045754"/>
                    <a:gd name="connsiteX14" fmla="*/ 47442 w 645851"/>
                    <a:gd name="connsiteY14" fmla="*/ 397455 h 1045754"/>
                    <a:gd name="connsiteX15" fmla="*/ 1942 w 645851"/>
                    <a:gd name="connsiteY15" fmla="*/ 519682 h 1045754"/>
                    <a:gd name="connsiteX16" fmla="*/ 75530 w 645851"/>
                    <a:gd name="connsiteY16" fmla="*/ 797347 h 1045754"/>
                    <a:gd name="connsiteX17" fmla="*/ 251638 w 645851"/>
                    <a:gd name="connsiteY17" fmla="*/ 1005138 h 1045754"/>
                    <a:gd name="connsiteX18" fmla="*/ 258660 w 645851"/>
                    <a:gd name="connsiteY18" fmla="*/ 1000180 h 1045754"/>
                    <a:gd name="connsiteX19" fmla="*/ 254218 w 645851"/>
                    <a:gd name="connsiteY19" fmla="*/ 996159 h 1045754"/>
                    <a:gd name="connsiteX20" fmla="*/ 83073 w 645851"/>
                    <a:gd name="connsiteY20" fmla="*/ 793223 h 1045754"/>
                    <a:gd name="connsiteX21" fmla="*/ 10490 w 645851"/>
                    <a:gd name="connsiteY21" fmla="*/ 520602 h 1045754"/>
                    <a:gd name="connsiteX22" fmla="*/ 54773 w 645851"/>
                    <a:gd name="connsiteY22" fmla="*/ 401953 h 1045754"/>
                    <a:gd name="connsiteX23" fmla="*/ 117882 w 645851"/>
                    <a:gd name="connsiteY23" fmla="*/ 250261 h 1045754"/>
                    <a:gd name="connsiteX24" fmla="*/ 133831 w 645851"/>
                    <a:gd name="connsiteY24" fmla="*/ 127802 h 1045754"/>
                    <a:gd name="connsiteX25" fmla="*/ 163713 w 645851"/>
                    <a:gd name="connsiteY25" fmla="*/ 37662 h 1045754"/>
                    <a:gd name="connsiteX26" fmla="*/ 374003 w 645851"/>
                    <a:gd name="connsiteY26" fmla="*/ 33887 h 1045754"/>
                    <a:gd name="connsiteX27" fmla="*/ 406559 w 645851"/>
                    <a:gd name="connsiteY27" fmla="*/ 53358 h 1045754"/>
                    <a:gd name="connsiteX28" fmla="*/ 417654 w 645851"/>
                    <a:gd name="connsiteY28" fmla="*/ 60517 h 1045754"/>
                    <a:gd name="connsiteX29" fmla="*/ 417619 w 645851"/>
                    <a:gd name="connsiteY29" fmla="*/ 60595 h 1045754"/>
                    <a:gd name="connsiteX30" fmla="*/ 308649 w 645851"/>
                    <a:gd name="connsiteY30" fmla="*/ 74067 h 1045754"/>
                    <a:gd name="connsiteX31" fmla="*/ 290838 w 645851"/>
                    <a:gd name="connsiteY31" fmla="*/ 217374 h 1045754"/>
                    <a:gd name="connsiteX32" fmla="*/ 302840 w 645851"/>
                    <a:gd name="connsiteY32" fmla="*/ 382525 h 1045754"/>
                    <a:gd name="connsiteX33" fmla="*/ 269006 w 645851"/>
                    <a:gd name="connsiteY33" fmla="*/ 587736 h 1045754"/>
                    <a:gd name="connsiteX34" fmla="*/ 251294 w 645851"/>
                    <a:gd name="connsiteY34" fmla="*/ 727104 h 1045754"/>
                    <a:gd name="connsiteX35" fmla="*/ 492033 w 645851"/>
                    <a:gd name="connsiteY35" fmla="*/ 1034930 h 1045754"/>
                    <a:gd name="connsiteX36" fmla="*/ 521605 w 645851"/>
                    <a:gd name="connsiteY36" fmla="*/ 1044386 h 1045754"/>
                    <a:gd name="connsiteX37" fmla="*/ 524572 w 645851"/>
                    <a:gd name="connsiteY37" fmla="*/ 1045572 h 1045754"/>
                    <a:gd name="connsiteX38" fmla="*/ 259808 w 645851"/>
                    <a:gd name="connsiteY38" fmla="*/ 725891 h 1045754"/>
                    <a:gd name="connsiteX39" fmla="*/ 277220 w 645851"/>
                    <a:gd name="connsiteY39" fmla="*/ 590291 h 1045754"/>
                    <a:gd name="connsiteX40" fmla="*/ 311440 w 645851"/>
                    <a:gd name="connsiteY40" fmla="*/ 382615 h 1045754"/>
                    <a:gd name="connsiteX41" fmla="*/ 299365 w 645851"/>
                    <a:gd name="connsiteY41" fmla="*/ 216277 h 1045754"/>
                    <a:gd name="connsiteX42" fmla="*/ 314231 w 645851"/>
                    <a:gd name="connsiteY42" fmla="*/ 80603 h 1045754"/>
                    <a:gd name="connsiteX43" fmla="*/ 453095 w 645851"/>
                    <a:gd name="connsiteY43" fmla="*/ 79399 h 1045754"/>
                    <a:gd name="connsiteX44" fmla="*/ 537714 w 645851"/>
                    <a:gd name="connsiteY44" fmla="*/ 96135 h 1045754"/>
                    <a:gd name="connsiteX45" fmla="*/ 537731 w 645851"/>
                    <a:gd name="connsiteY45" fmla="*/ 96213 h 1045754"/>
                    <a:gd name="connsiteX46" fmla="*/ 515052 w 645851"/>
                    <a:gd name="connsiteY46" fmla="*/ 110240 h 1045754"/>
                    <a:gd name="connsiteX47" fmla="*/ 475770 w 645851"/>
                    <a:gd name="connsiteY47" fmla="*/ 310373 h 1045754"/>
                    <a:gd name="connsiteX48" fmla="*/ 479107 w 645851"/>
                    <a:gd name="connsiteY48" fmla="*/ 404082 h 1045754"/>
                    <a:gd name="connsiteX49" fmla="*/ 456596 w 645851"/>
                    <a:gd name="connsiteY49" fmla="*/ 587530 h 1045754"/>
                    <a:gd name="connsiteX50" fmla="*/ 444736 w 645851"/>
                    <a:gd name="connsiteY50" fmla="*/ 705435 h 1045754"/>
                    <a:gd name="connsiteX51" fmla="*/ 630064 w 645851"/>
                    <a:gd name="connsiteY51" fmla="*/ 1032672 h 1045754"/>
                    <a:gd name="connsiteX52" fmla="*/ 645768 w 645851"/>
                    <a:gd name="connsiteY52" fmla="*/ 1035630 h 1045754"/>
                    <a:gd name="connsiteX53" fmla="*/ 645806 w 645851"/>
                    <a:gd name="connsiteY53" fmla="*/ 1035557 h 1045754"/>
                    <a:gd name="connsiteX54" fmla="*/ 453306 w 645851"/>
                    <a:gd name="connsiteY54" fmla="*/ 704563 h 1045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645851" h="1045754">
                      <a:moveTo>
                        <a:pt x="453306" y="704563"/>
                      </a:moveTo>
                      <a:cubicBezTo>
                        <a:pt x="448120" y="653765"/>
                        <a:pt x="455534" y="625500"/>
                        <a:pt x="464925" y="589714"/>
                      </a:cubicBezTo>
                      <a:cubicBezTo>
                        <a:pt x="475267" y="550321"/>
                        <a:pt x="488129" y="501291"/>
                        <a:pt x="487716" y="404043"/>
                      </a:cubicBezTo>
                      <a:cubicBezTo>
                        <a:pt x="487574" y="370579"/>
                        <a:pt x="485944" y="339743"/>
                        <a:pt x="484366" y="309917"/>
                      </a:cubicBezTo>
                      <a:cubicBezTo>
                        <a:pt x="479559" y="218991"/>
                        <a:pt x="476088" y="153297"/>
                        <a:pt x="520513" y="116888"/>
                      </a:cubicBezTo>
                      <a:cubicBezTo>
                        <a:pt x="534876" y="105118"/>
                        <a:pt x="552975" y="97580"/>
                        <a:pt x="574316" y="94484"/>
                      </a:cubicBezTo>
                      <a:cubicBezTo>
                        <a:pt x="576669" y="94140"/>
                        <a:pt x="578298" y="91960"/>
                        <a:pt x="577950" y="89612"/>
                      </a:cubicBezTo>
                      <a:cubicBezTo>
                        <a:pt x="577610" y="87260"/>
                        <a:pt x="575452" y="85811"/>
                        <a:pt x="573078" y="85974"/>
                      </a:cubicBezTo>
                      <a:cubicBezTo>
                        <a:pt x="531775" y="88825"/>
                        <a:pt x="496789" y="85905"/>
                        <a:pt x="456045" y="69655"/>
                      </a:cubicBezTo>
                      <a:cubicBezTo>
                        <a:pt x="438062" y="62173"/>
                        <a:pt x="424895" y="55052"/>
                        <a:pt x="411264" y="46155"/>
                      </a:cubicBezTo>
                      <a:cubicBezTo>
                        <a:pt x="400892" y="39387"/>
                        <a:pt x="390171" y="32386"/>
                        <a:pt x="377869" y="26202"/>
                      </a:cubicBezTo>
                      <a:cubicBezTo>
                        <a:pt x="314055" y="-5890"/>
                        <a:pt x="211952" y="-13166"/>
                        <a:pt x="158248" y="31023"/>
                      </a:cubicBezTo>
                      <a:cubicBezTo>
                        <a:pt x="129334" y="54815"/>
                        <a:pt x="127704" y="83656"/>
                        <a:pt x="125244" y="127311"/>
                      </a:cubicBezTo>
                      <a:cubicBezTo>
                        <a:pt x="123503" y="158251"/>
                        <a:pt x="121331" y="196754"/>
                        <a:pt x="109501" y="248335"/>
                      </a:cubicBezTo>
                      <a:cubicBezTo>
                        <a:pt x="91939" y="324899"/>
                        <a:pt x="68297" y="363445"/>
                        <a:pt x="47442" y="397455"/>
                      </a:cubicBezTo>
                      <a:cubicBezTo>
                        <a:pt x="26384" y="431787"/>
                        <a:pt x="8198" y="461441"/>
                        <a:pt x="1942" y="519682"/>
                      </a:cubicBezTo>
                      <a:cubicBezTo>
                        <a:pt x="-10929" y="639424"/>
                        <a:pt x="43193" y="738284"/>
                        <a:pt x="75530" y="797347"/>
                      </a:cubicBezTo>
                      <a:cubicBezTo>
                        <a:pt x="122810" y="883724"/>
                        <a:pt x="191896" y="956469"/>
                        <a:pt x="251638" y="1005138"/>
                      </a:cubicBezTo>
                      <a:cubicBezTo>
                        <a:pt x="252047" y="1005099"/>
                        <a:pt x="258763" y="1000485"/>
                        <a:pt x="258660" y="1000180"/>
                      </a:cubicBezTo>
                      <a:cubicBezTo>
                        <a:pt x="257955" y="999488"/>
                        <a:pt x="256609" y="998129"/>
                        <a:pt x="254218" y="996159"/>
                      </a:cubicBezTo>
                      <a:cubicBezTo>
                        <a:pt x="195861" y="948135"/>
                        <a:pt x="129058" y="877230"/>
                        <a:pt x="83073" y="793223"/>
                      </a:cubicBezTo>
                      <a:cubicBezTo>
                        <a:pt x="51221" y="735042"/>
                        <a:pt x="-2092" y="637665"/>
                        <a:pt x="10490" y="520602"/>
                      </a:cubicBezTo>
                      <a:cubicBezTo>
                        <a:pt x="16545" y="464288"/>
                        <a:pt x="34262" y="435399"/>
                        <a:pt x="54773" y="401953"/>
                      </a:cubicBezTo>
                      <a:cubicBezTo>
                        <a:pt x="75973" y="367380"/>
                        <a:pt x="100011" y="328193"/>
                        <a:pt x="117882" y="250261"/>
                      </a:cubicBezTo>
                      <a:cubicBezTo>
                        <a:pt x="129875" y="197971"/>
                        <a:pt x="132068" y="159064"/>
                        <a:pt x="133831" y="127802"/>
                      </a:cubicBezTo>
                      <a:cubicBezTo>
                        <a:pt x="136248" y="84938"/>
                        <a:pt x="137706" y="59064"/>
                        <a:pt x="163713" y="37662"/>
                      </a:cubicBezTo>
                      <a:cubicBezTo>
                        <a:pt x="214734" y="-4329"/>
                        <a:pt x="312597" y="3007"/>
                        <a:pt x="374003" y="33887"/>
                      </a:cubicBezTo>
                      <a:cubicBezTo>
                        <a:pt x="385871" y="39855"/>
                        <a:pt x="395921" y="46413"/>
                        <a:pt x="406559" y="53358"/>
                      </a:cubicBezTo>
                      <a:cubicBezTo>
                        <a:pt x="410210" y="55740"/>
                        <a:pt x="413891" y="58139"/>
                        <a:pt x="417654" y="60517"/>
                      </a:cubicBezTo>
                      <a:cubicBezTo>
                        <a:pt x="417766" y="60591"/>
                        <a:pt x="417753" y="60625"/>
                        <a:pt x="417619" y="60595"/>
                      </a:cubicBezTo>
                      <a:cubicBezTo>
                        <a:pt x="368512" y="49715"/>
                        <a:pt x="331943" y="54145"/>
                        <a:pt x="308649" y="74067"/>
                      </a:cubicBezTo>
                      <a:cubicBezTo>
                        <a:pt x="275998" y="101984"/>
                        <a:pt x="281903" y="147888"/>
                        <a:pt x="290838" y="217374"/>
                      </a:cubicBezTo>
                      <a:cubicBezTo>
                        <a:pt x="296502" y="261407"/>
                        <a:pt x="303549" y="316212"/>
                        <a:pt x="302840" y="382525"/>
                      </a:cubicBezTo>
                      <a:cubicBezTo>
                        <a:pt x="301769" y="482486"/>
                        <a:pt x="283601" y="540848"/>
                        <a:pt x="269006" y="587736"/>
                      </a:cubicBezTo>
                      <a:cubicBezTo>
                        <a:pt x="254605" y="633997"/>
                        <a:pt x="243231" y="670540"/>
                        <a:pt x="251294" y="727104"/>
                      </a:cubicBezTo>
                      <a:cubicBezTo>
                        <a:pt x="266955" y="836972"/>
                        <a:pt x="348073" y="940473"/>
                        <a:pt x="492033" y="1034930"/>
                      </a:cubicBezTo>
                      <a:cubicBezTo>
                        <a:pt x="502341" y="1036456"/>
                        <a:pt x="512162" y="1039195"/>
                        <a:pt x="521605" y="1044386"/>
                      </a:cubicBezTo>
                      <a:cubicBezTo>
                        <a:pt x="523424" y="1045383"/>
                        <a:pt x="525450" y="1046110"/>
                        <a:pt x="524572" y="1045572"/>
                      </a:cubicBezTo>
                      <a:cubicBezTo>
                        <a:pt x="365162" y="947718"/>
                        <a:pt x="276089" y="840120"/>
                        <a:pt x="259808" y="725891"/>
                      </a:cubicBezTo>
                      <a:cubicBezTo>
                        <a:pt x="252017" y="671245"/>
                        <a:pt x="263137" y="635519"/>
                        <a:pt x="277220" y="590291"/>
                      </a:cubicBezTo>
                      <a:cubicBezTo>
                        <a:pt x="291982" y="542864"/>
                        <a:pt x="310352" y="483836"/>
                        <a:pt x="311440" y="382615"/>
                      </a:cubicBezTo>
                      <a:cubicBezTo>
                        <a:pt x="312154" y="315705"/>
                        <a:pt x="305063" y="260573"/>
                        <a:pt x="299365" y="216277"/>
                      </a:cubicBezTo>
                      <a:cubicBezTo>
                        <a:pt x="290782" y="149565"/>
                        <a:pt x="285115" y="105497"/>
                        <a:pt x="314231" y="80603"/>
                      </a:cubicBezTo>
                      <a:cubicBezTo>
                        <a:pt x="340836" y="57860"/>
                        <a:pt x="394979" y="60724"/>
                        <a:pt x="453095" y="79399"/>
                      </a:cubicBezTo>
                      <a:cubicBezTo>
                        <a:pt x="503153" y="95482"/>
                        <a:pt x="520371" y="95933"/>
                        <a:pt x="537714" y="96135"/>
                      </a:cubicBezTo>
                      <a:cubicBezTo>
                        <a:pt x="537813" y="96135"/>
                        <a:pt x="537821" y="96170"/>
                        <a:pt x="537731" y="96213"/>
                      </a:cubicBezTo>
                      <a:cubicBezTo>
                        <a:pt x="529466" y="100014"/>
                        <a:pt x="521859" y="104663"/>
                        <a:pt x="515052" y="110240"/>
                      </a:cubicBezTo>
                      <a:cubicBezTo>
                        <a:pt x="467260" y="149410"/>
                        <a:pt x="471014" y="220444"/>
                        <a:pt x="475770" y="310373"/>
                      </a:cubicBezTo>
                      <a:cubicBezTo>
                        <a:pt x="477340" y="340091"/>
                        <a:pt x="478965" y="370824"/>
                        <a:pt x="479107" y="404082"/>
                      </a:cubicBezTo>
                      <a:cubicBezTo>
                        <a:pt x="479516" y="500198"/>
                        <a:pt x="466804" y="548622"/>
                        <a:pt x="456596" y="587530"/>
                      </a:cubicBezTo>
                      <a:cubicBezTo>
                        <a:pt x="446985" y="624159"/>
                        <a:pt x="439395" y="653090"/>
                        <a:pt x="444736" y="705435"/>
                      </a:cubicBezTo>
                      <a:cubicBezTo>
                        <a:pt x="456179" y="817506"/>
                        <a:pt x="518625" y="927559"/>
                        <a:pt x="630064" y="1032672"/>
                      </a:cubicBezTo>
                      <a:cubicBezTo>
                        <a:pt x="635447" y="1033338"/>
                        <a:pt x="640547" y="1034190"/>
                        <a:pt x="645768" y="1035630"/>
                      </a:cubicBezTo>
                      <a:cubicBezTo>
                        <a:pt x="645862" y="1035656"/>
                        <a:pt x="645879" y="1035626"/>
                        <a:pt x="645806" y="1035557"/>
                      </a:cubicBezTo>
                      <a:cubicBezTo>
                        <a:pt x="529621" y="929073"/>
                        <a:pt x="464869" y="817824"/>
                        <a:pt x="453306" y="7045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5A7EA8D5-FEE8-4128-A0F0-D51B7678684B}"/>
                    </a:ext>
                  </a:extLst>
                </p:cNvPr>
                <p:cNvSpPr/>
                <p:nvPr/>
              </p:nvSpPr>
              <p:spPr>
                <a:xfrm>
                  <a:off x="2241853" y="3803809"/>
                  <a:ext cx="230302" cy="979428"/>
                </a:xfrm>
                <a:custGeom>
                  <a:avLst/>
                  <a:gdLst>
                    <a:gd name="connsiteX0" fmla="*/ 184310 w 230302"/>
                    <a:gd name="connsiteY0" fmla="*/ 557656 h 979428"/>
                    <a:gd name="connsiteX1" fmla="*/ 182638 w 230302"/>
                    <a:gd name="connsiteY1" fmla="*/ 553188 h 979428"/>
                    <a:gd name="connsiteX2" fmla="*/ 125243 w 230302"/>
                    <a:gd name="connsiteY2" fmla="*/ 428970 h 979428"/>
                    <a:gd name="connsiteX3" fmla="*/ 66465 w 230302"/>
                    <a:gd name="connsiteY3" fmla="*/ 307913 h 979428"/>
                    <a:gd name="connsiteX4" fmla="*/ 18867 w 230302"/>
                    <a:gd name="connsiteY4" fmla="*/ 62456 h 979428"/>
                    <a:gd name="connsiteX5" fmla="*/ 102298 w 230302"/>
                    <a:gd name="connsiteY5" fmla="*/ 8459 h 979428"/>
                    <a:gd name="connsiteX6" fmla="*/ 105373 w 230302"/>
                    <a:gd name="connsiteY6" fmla="*/ 3213 h 979428"/>
                    <a:gd name="connsiteX7" fmla="*/ 100122 w 230302"/>
                    <a:gd name="connsiteY7" fmla="*/ 138 h 979428"/>
                    <a:gd name="connsiteX8" fmla="*/ 11552 w 230302"/>
                    <a:gd name="connsiteY8" fmla="*/ 57941 h 979428"/>
                    <a:gd name="connsiteX9" fmla="*/ 58553 w 230302"/>
                    <a:gd name="connsiteY9" fmla="*/ 311284 h 979428"/>
                    <a:gd name="connsiteX10" fmla="*/ 117671 w 230302"/>
                    <a:gd name="connsiteY10" fmla="*/ 433055 h 979428"/>
                    <a:gd name="connsiteX11" fmla="*/ 174583 w 230302"/>
                    <a:gd name="connsiteY11" fmla="*/ 556207 h 979428"/>
                    <a:gd name="connsiteX12" fmla="*/ 176256 w 230302"/>
                    <a:gd name="connsiteY12" fmla="*/ 560675 h 979428"/>
                    <a:gd name="connsiteX13" fmla="*/ 221614 w 230302"/>
                    <a:gd name="connsiteY13" fmla="*/ 743792 h 979428"/>
                    <a:gd name="connsiteX14" fmla="*/ 145372 w 230302"/>
                    <a:gd name="connsiteY14" fmla="*/ 977466 h 979428"/>
                    <a:gd name="connsiteX15" fmla="*/ 144396 w 230302"/>
                    <a:gd name="connsiteY15" fmla="*/ 979423 h 979428"/>
                    <a:gd name="connsiteX16" fmla="*/ 144401 w 230302"/>
                    <a:gd name="connsiteY16" fmla="*/ 979427 h 979428"/>
                    <a:gd name="connsiteX17" fmla="*/ 158213 w 230302"/>
                    <a:gd name="connsiteY17" fmla="*/ 971175 h 979428"/>
                    <a:gd name="connsiteX18" fmla="*/ 160991 w 230302"/>
                    <a:gd name="connsiteY18" fmla="*/ 972362 h 979428"/>
                    <a:gd name="connsiteX19" fmla="*/ 230210 w 230302"/>
                    <a:gd name="connsiteY19" fmla="*/ 744011 h 979428"/>
                    <a:gd name="connsiteX20" fmla="*/ 184310 w 230302"/>
                    <a:gd name="connsiteY20" fmla="*/ 557656 h 979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30302" h="979428">
                      <a:moveTo>
                        <a:pt x="184310" y="557656"/>
                      </a:moveTo>
                      <a:lnTo>
                        <a:pt x="182638" y="553188"/>
                      </a:lnTo>
                      <a:cubicBezTo>
                        <a:pt x="160969" y="495261"/>
                        <a:pt x="144414" y="464541"/>
                        <a:pt x="125243" y="428970"/>
                      </a:cubicBezTo>
                      <a:cubicBezTo>
                        <a:pt x="109041" y="398908"/>
                        <a:pt x="90675" y="364838"/>
                        <a:pt x="66465" y="307913"/>
                      </a:cubicBezTo>
                      <a:cubicBezTo>
                        <a:pt x="11806" y="179394"/>
                        <a:pt x="-3761" y="99102"/>
                        <a:pt x="18867" y="62456"/>
                      </a:cubicBezTo>
                      <a:cubicBezTo>
                        <a:pt x="34605" y="36965"/>
                        <a:pt x="62672" y="18797"/>
                        <a:pt x="102298" y="8459"/>
                      </a:cubicBezTo>
                      <a:cubicBezTo>
                        <a:pt x="104594" y="7857"/>
                        <a:pt x="105970" y="5509"/>
                        <a:pt x="105373" y="3213"/>
                      </a:cubicBezTo>
                      <a:cubicBezTo>
                        <a:pt x="104775" y="912"/>
                        <a:pt x="102410" y="-455"/>
                        <a:pt x="100122" y="138"/>
                      </a:cubicBezTo>
                      <a:cubicBezTo>
                        <a:pt x="58290" y="11057"/>
                        <a:pt x="28486" y="30506"/>
                        <a:pt x="11552" y="57941"/>
                      </a:cubicBezTo>
                      <a:cubicBezTo>
                        <a:pt x="-3890" y="82946"/>
                        <a:pt x="-15814" y="136414"/>
                        <a:pt x="58553" y="311284"/>
                      </a:cubicBezTo>
                      <a:cubicBezTo>
                        <a:pt x="82913" y="368575"/>
                        <a:pt x="101378" y="402830"/>
                        <a:pt x="117671" y="433055"/>
                      </a:cubicBezTo>
                      <a:cubicBezTo>
                        <a:pt x="136695" y="468351"/>
                        <a:pt x="153121" y="498830"/>
                        <a:pt x="174583" y="556207"/>
                      </a:cubicBezTo>
                      <a:lnTo>
                        <a:pt x="176256" y="560675"/>
                      </a:lnTo>
                      <a:cubicBezTo>
                        <a:pt x="206443" y="641363"/>
                        <a:pt x="223072" y="685813"/>
                        <a:pt x="221614" y="743792"/>
                      </a:cubicBezTo>
                      <a:cubicBezTo>
                        <a:pt x="217860" y="892624"/>
                        <a:pt x="157447" y="964557"/>
                        <a:pt x="145372" y="977466"/>
                      </a:cubicBezTo>
                      <a:cubicBezTo>
                        <a:pt x="144848" y="978025"/>
                        <a:pt x="144564" y="978726"/>
                        <a:pt x="144396" y="979423"/>
                      </a:cubicBezTo>
                      <a:cubicBezTo>
                        <a:pt x="144396" y="979427"/>
                        <a:pt x="144396" y="979431"/>
                        <a:pt x="144401" y="979427"/>
                      </a:cubicBezTo>
                      <a:cubicBezTo>
                        <a:pt x="148542" y="977294"/>
                        <a:pt x="157985" y="971175"/>
                        <a:pt x="158213" y="971175"/>
                      </a:cubicBezTo>
                      <a:cubicBezTo>
                        <a:pt x="158428" y="971188"/>
                        <a:pt x="160251" y="972091"/>
                        <a:pt x="160991" y="972362"/>
                      </a:cubicBezTo>
                      <a:cubicBezTo>
                        <a:pt x="194183" y="930190"/>
                        <a:pt x="227497" y="851524"/>
                        <a:pt x="230210" y="744011"/>
                      </a:cubicBezTo>
                      <a:cubicBezTo>
                        <a:pt x="231711" y="684360"/>
                        <a:pt x="214876" y="639355"/>
                        <a:pt x="184310" y="5576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grpSp>
            <p:nvGrpSpPr>
              <p:cNvPr id="37" name="Picture 5" descr="A pumpkin">
                <a:extLst>
                  <a:ext uri="{FF2B5EF4-FFF2-40B4-BE49-F238E27FC236}">
                    <a16:creationId xmlns:a16="http://schemas.microsoft.com/office/drawing/2014/main" id="{8F84EF50-04C0-424B-A799-A5D8F7EA4F51}"/>
                  </a:ext>
                </a:extLst>
              </p:cNvPr>
              <p:cNvGrpSpPr/>
              <p:nvPr/>
            </p:nvGrpSpPr>
            <p:grpSpPr>
              <a:xfrm>
                <a:off x="2350824" y="3812849"/>
                <a:ext cx="400360" cy="450722"/>
                <a:chOff x="2350824" y="3812849"/>
                <a:chExt cx="400360" cy="450722"/>
              </a:xfrm>
              <a:solidFill>
                <a:srgbClr val="FFFFFF"/>
              </a:solidFill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FFC0A3C4-9CA9-4634-90BE-0FDA92D968AB}"/>
                    </a:ext>
                  </a:extLst>
                </p:cNvPr>
                <p:cNvSpPr/>
                <p:nvPr/>
              </p:nvSpPr>
              <p:spPr>
                <a:xfrm>
                  <a:off x="2605368" y="3981017"/>
                  <a:ext cx="102297" cy="102300"/>
                </a:xfrm>
                <a:custGeom>
                  <a:avLst/>
                  <a:gdLst>
                    <a:gd name="connsiteX0" fmla="*/ 101585 w 102297"/>
                    <a:gd name="connsiteY0" fmla="*/ 42483 h 102300"/>
                    <a:gd name="connsiteX1" fmla="*/ 42488 w 102297"/>
                    <a:gd name="connsiteY1" fmla="*/ 101589 h 102300"/>
                    <a:gd name="connsiteX2" fmla="*/ 713 w 102297"/>
                    <a:gd name="connsiteY2" fmla="*/ 59817 h 102300"/>
                    <a:gd name="connsiteX3" fmla="*/ 59809 w 102297"/>
                    <a:gd name="connsiteY3" fmla="*/ 712 h 102300"/>
                    <a:gd name="connsiteX4" fmla="*/ 101585 w 102297"/>
                    <a:gd name="connsiteY4" fmla="*/ 42483 h 102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297" h="102300">
                      <a:moveTo>
                        <a:pt x="101585" y="42483"/>
                      </a:moveTo>
                      <a:cubicBezTo>
                        <a:pt x="107330" y="77491"/>
                        <a:pt x="77496" y="107329"/>
                        <a:pt x="42488" y="101589"/>
                      </a:cubicBezTo>
                      <a:cubicBezTo>
                        <a:pt x="21289" y="98114"/>
                        <a:pt x="4191" y="81017"/>
                        <a:pt x="713" y="59817"/>
                      </a:cubicBezTo>
                      <a:cubicBezTo>
                        <a:pt x="-5032" y="24809"/>
                        <a:pt x="24802" y="-5029"/>
                        <a:pt x="59809" y="712"/>
                      </a:cubicBezTo>
                      <a:cubicBezTo>
                        <a:pt x="81005" y="4186"/>
                        <a:pt x="98106" y="21283"/>
                        <a:pt x="101585" y="424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0D4BB9AE-58C7-4629-93A7-34F741F6353C}"/>
                    </a:ext>
                  </a:extLst>
                </p:cNvPr>
                <p:cNvSpPr/>
                <p:nvPr/>
              </p:nvSpPr>
              <p:spPr>
                <a:xfrm rot="-2700000">
                  <a:off x="2627593" y="4140388"/>
                  <a:ext cx="102626" cy="101809"/>
                </a:xfrm>
                <a:custGeom>
                  <a:avLst/>
                  <a:gdLst>
                    <a:gd name="connsiteX0" fmla="*/ 102626 w 102626"/>
                    <a:gd name="connsiteY0" fmla="*/ 50905 h 101809"/>
                    <a:gd name="connsiteX1" fmla="*/ 51313 w 102626"/>
                    <a:gd name="connsiteY1" fmla="*/ 101809 h 101809"/>
                    <a:gd name="connsiteX2" fmla="*/ 0 w 102626"/>
                    <a:gd name="connsiteY2" fmla="*/ 50905 h 101809"/>
                    <a:gd name="connsiteX3" fmla="*/ 51313 w 102626"/>
                    <a:gd name="connsiteY3" fmla="*/ 0 h 101809"/>
                    <a:gd name="connsiteX4" fmla="*/ 102626 w 102626"/>
                    <a:gd name="connsiteY4" fmla="*/ 50905 h 10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626" h="101809">
                      <a:moveTo>
                        <a:pt x="102626" y="50905"/>
                      </a:moveTo>
                      <a:cubicBezTo>
                        <a:pt x="102626" y="79018"/>
                        <a:pt x="79653" y="101809"/>
                        <a:pt x="51313" y="101809"/>
                      </a:cubicBezTo>
                      <a:cubicBezTo>
                        <a:pt x="22974" y="101809"/>
                        <a:pt x="0" y="79018"/>
                        <a:pt x="0" y="50905"/>
                      </a:cubicBezTo>
                      <a:cubicBezTo>
                        <a:pt x="0" y="22791"/>
                        <a:pt x="22974" y="0"/>
                        <a:pt x="51313" y="0"/>
                      </a:cubicBezTo>
                      <a:cubicBezTo>
                        <a:pt x="79653" y="0"/>
                        <a:pt x="102626" y="22791"/>
                        <a:pt x="102626" y="50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001A5E04-443B-4684-B419-7C7004AD9812}"/>
                    </a:ext>
                  </a:extLst>
                </p:cNvPr>
                <p:cNvSpPr/>
                <p:nvPr/>
              </p:nvSpPr>
              <p:spPr>
                <a:xfrm>
                  <a:off x="2382203" y="3812849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E5B282C3-DA46-4130-AAA3-5F1C8882ABC3}"/>
                    </a:ext>
                  </a:extLst>
                </p:cNvPr>
                <p:cNvSpPr/>
                <p:nvPr/>
              </p:nvSpPr>
              <p:spPr>
                <a:xfrm>
                  <a:off x="2519364" y="4083315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AB2E5683-C251-4464-B5A3-F4A67F6784AA}"/>
                    </a:ext>
                  </a:extLst>
                </p:cNvPr>
                <p:cNvSpPr/>
                <p:nvPr/>
              </p:nvSpPr>
              <p:spPr>
                <a:xfrm>
                  <a:off x="2350824" y="3957776"/>
                  <a:ext cx="61036" cy="61036"/>
                </a:xfrm>
                <a:custGeom>
                  <a:avLst/>
                  <a:gdLst>
                    <a:gd name="connsiteX0" fmla="*/ 61036 w 61036"/>
                    <a:gd name="connsiteY0" fmla="*/ 30518 h 61036"/>
                    <a:gd name="connsiteX1" fmla="*/ 30518 w 61036"/>
                    <a:gd name="connsiteY1" fmla="*/ 61036 h 61036"/>
                    <a:gd name="connsiteX2" fmla="*/ 0 w 61036"/>
                    <a:gd name="connsiteY2" fmla="*/ 30518 h 61036"/>
                    <a:gd name="connsiteX3" fmla="*/ 30518 w 61036"/>
                    <a:gd name="connsiteY3" fmla="*/ 0 h 61036"/>
                    <a:gd name="connsiteX4" fmla="*/ 61036 w 61036"/>
                    <a:gd name="connsiteY4" fmla="*/ 30518 h 61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36" h="61036">
                      <a:moveTo>
                        <a:pt x="61036" y="30518"/>
                      </a:moveTo>
                      <a:cubicBezTo>
                        <a:pt x="61036" y="47375"/>
                        <a:pt x="47375" y="61036"/>
                        <a:pt x="30518" y="61036"/>
                      </a:cubicBezTo>
                      <a:cubicBezTo>
                        <a:pt x="13666" y="61036"/>
                        <a:pt x="0" y="47375"/>
                        <a:pt x="0" y="30518"/>
                      </a:cubicBezTo>
                      <a:cubicBezTo>
                        <a:pt x="0" y="13662"/>
                        <a:pt x="13662" y="0"/>
                        <a:pt x="30518" y="0"/>
                      </a:cubicBezTo>
                      <a:cubicBezTo>
                        <a:pt x="47375" y="0"/>
                        <a:pt x="61036" y="13662"/>
                        <a:pt x="61036" y="305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7ECC96EA-A49E-4F1E-8B5C-AB6FA4473CB4}"/>
                    </a:ext>
                  </a:extLst>
                </p:cNvPr>
                <p:cNvSpPr/>
                <p:nvPr/>
              </p:nvSpPr>
              <p:spPr>
                <a:xfrm>
                  <a:off x="2450562" y="3907009"/>
                  <a:ext cx="39152" cy="39148"/>
                </a:xfrm>
                <a:custGeom>
                  <a:avLst/>
                  <a:gdLst>
                    <a:gd name="connsiteX0" fmla="*/ 39153 w 39152"/>
                    <a:gd name="connsiteY0" fmla="*/ 19574 h 39148"/>
                    <a:gd name="connsiteX1" fmla="*/ 19574 w 39152"/>
                    <a:gd name="connsiteY1" fmla="*/ 39149 h 39148"/>
                    <a:gd name="connsiteX2" fmla="*/ 0 w 39152"/>
                    <a:gd name="connsiteY2" fmla="*/ 19574 h 39148"/>
                    <a:gd name="connsiteX3" fmla="*/ 19574 w 39152"/>
                    <a:gd name="connsiteY3" fmla="*/ 0 h 39148"/>
                    <a:gd name="connsiteX4" fmla="*/ 39153 w 39152"/>
                    <a:gd name="connsiteY4" fmla="*/ 19574 h 39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152" h="39148">
                      <a:moveTo>
                        <a:pt x="39153" y="19574"/>
                      </a:moveTo>
                      <a:cubicBezTo>
                        <a:pt x="39153" y="30385"/>
                        <a:pt x="30385" y="39149"/>
                        <a:pt x="19574" y="39149"/>
                      </a:cubicBezTo>
                      <a:cubicBezTo>
                        <a:pt x="8764" y="39149"/>
                        <a:pt x="0" y="30385"/>
                        <a:pt x="0" y="19574"/>
                      </a:cubicBezTo>
                      <a:cubicBezTo>
                        <a:pt x="0" y="8764"/>
                        <a:pt x="8764" y="0"/>
                        <a:pt x="19574" y="0"/>
                      </a:cubicBezTo>
                      <a:cubicBezTo>
                        <a:pt x="30385" y="0"/>
                        <a:pt x="39153" y="8764"/>
                        <a:pt x="39153" y="195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E5B5225-D4FA-42C1-9865-252F1A576F22}"/>
                </a:ext>
              </a:extLst>
            </p:cNvPr>
            <p:cNvSpPr txBox="1"/>
            <p:nvPr/>
          </p:nvSpPr>
          <p:spPr>
            <a:xfrm>
              <a:off x="1341567" y="3128651"/>
              <a:ext cx="1389240" cy="940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endParaRPr lang="en-US" sz="8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08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E0BE52-965B-479B-BE8F-B1DFCC432154}"/>
              </a:ext>
            </a:extLst>
          </p:cNvPr>
          <p:cNvSpPr txBox="1"/>
          <p:nvPr/>
        </p:nvSpPr>
        <p:spPr>
          <a:xfrm>
            <a:off x="1514476" y="233517"/>
            <a:ext cx="3288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D1FB84-01ED-48C0-9BB5-89CE4FE57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936" y="-520394"/>
            <a:ext cx="2064068" cy="245231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8B9F0B5-F093-4030-B6A7-392D45FEA866}"/>
              </a:ext>
            </a:extLst>
          </p:cNvPr>
          <p:cNvGrpSpPr/>
          <p:nvPr/>
        </p:nvGrpSpPr>
        <p:grpSpPr>
          <a:xfrm>
            <a:off x="2216283" y="2110457"/>
            <a:ext cx="3175312" cy="3175312"/>
            <a:chOff x="1035423" y="2485049"/>
            <a:chExt cx="2064068" cy="2064068"/>
          </a:xfrm>
        </p:grpSpPr>
        <p:grpSp>
          <p:nvGrpSpPr>
            <p:cNvPr id="8" name="Picture 5" descr="A pumpkin">
              <a:extLst>
                <a:ext uri="{FF2B5EF4-FFF2-40B4-BE49-F238E27FC236}">
                  <a16:creationId xmlns:a16="http://schemas.microsoft.com/office/drawing/2014/main" id="{76C0138F-313B-436A-B523-4C03DAF015B1}"/>
                </a:ext>
              </a:extLst>
            </p:cNvPr>
            <p:cNvGrpSpPr/>
            <p:nvPr/>
          </p:nvGrpSpPr>
          <p:grpSpPr>
            <a:xfrm>
              <a:off x="1035423" y="2485049"/>
              <a:ext cx="2064068" cy="2064068"/>
              <a:chOff x="1074672" y="3125033"/>
              <a:chExt cx="2064068" cy="2064068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96F2982-0F82-4231-A8FB-BFFBDEEB3ADB}"/>
                  </a:ext>
                </a:extLst>
              </p:cNvPr>
              <p:cNvSpPr/>
              <p:nvPr/>
            </p:nvSpPr>
            <p:spPr>
              <a:xfrm>
                <a:off x="1332525" y="3640400"/>
                <a:ext cx="1548050" cy="1193289"/>
              </a:xfrm>
              <a:custGeom>
                <a:avLst/>
                <a:gdLst>
                  <a:gd name="connsiteX0" fmla="*/ 1548051 w 1548050"/>
                  <a:gd name="connsiteY0" fmla="*/ 582669 h 1193289"/>
                  <a:gd name="connsiteX1" fmla="*/ 1111587 w 1548050"/>
                  <a:gd name="connsiteY1" fmla="*/ 43001 h 1193289"/>
                  <a:gd name="connsiteX2" fmla="*/ 1067635 w 1548050"/>
                  <a:gd name="connsiteY2" fmla="*/ 59514 h 1193289"/>
                  <a:gd name="connsiteX3" fmla="*/ 930981 w 1548050"/>
                  <a:gd name="connsiteY3" fmla="*/ 0 h 1193289"/>
                  <a:gd name="connsiteX4" fmla="*/ 894593 w 1548050"/>
                  <a:gd name="connsiteY4" fmla="*/ 11241 h 1193289"/>
                  <a:gd name="connsiteX5" fmla="*/ 804492 w 1548050"/>
                  <a:gd name="connsiteY5" fmla="*/ 15339 h 1193289"/>
                  <a:gd name="connsiteX6" fmla="*/ 780476 w 1548050"/>
                  <a:gd name="connsiteY6" fmla="*/ 8600 h 1193289"/>
                  <a:gd name="connsiteX7" fmla="*/ 748040 w 1548050"/>
                  <a:gd name="connsiteY7" fmla="*/ 17385 h 1193289"/>
                  <a:gd name="connsiteX8" fmla="*/ 655484 w 1548050"/>
                  <a:gd name="connsiteY8" fmla="*/ 12548 h 1193289"/>
                  <a:gd name="connsiteX9" fmla="*/ 617070 w 1548050"/>
                  <a:gd name="connsiteY9" fmla="*/ 0 h 1193289"/>
                  <a:gd name="connsiteX10" fmla="*/ 480416 w 1548050"/>
                  <a:gd name="connsiteY10" fmla="*/ 59514 h 1193289"/>
                  <a:gd name="connsiteX11" fmla="*/ 436464 w 1548050"/>
                  <a:gd name="connsiteY11" fmla="*/ 43001 h 1193289"/>
                  <a:gd name="connsiteX12" fmla="*/ 0 w 1548050"/>
                  <a:gd name="connsiteY12" fmla="*/ 582669 h 1193289"/>
                  <a:gd name="connsiteX13" fmla="*/ 0 w 1548050"/>
                  <a:gd name="connsiteY13" fmla="*/ 610620 h 1193289"/>
                  <a:gd name="connsiteX14" fmla="*/ 436464 w 1548050"/>
                  <a:gd name="connsiteY14" fmla="*/ 1150288 h 1193289"/>
                  <a:gd name="connsiteX15" fmla="*/ 480416 w 1548050"/>
                  <a:gd name="connsiteY15" fmla="*/ 1133775 h 1193289"/>
                  <a:gd name="connsiteX16" fmla="*/ 617070 w 1548050"/>
                  <a:gd name="connsiteY16" fmla="*/ 1193289 h 1193289"/>
                  <a:gd name="connsiteX17" fmla="*/ 653458 w 1548050"/>
                  <a:gd name="connsiteY17" fmla="*/ 1182049 h 1193289"/>
                  <a:gd name="connsiteX18" fmla="*/ 743559 w 1548050"/>
                  <a:gd name="connsiteY18" fmla="*/ 1177951 h 1193289"/>
                  <a:gd name="connsiteX19" fmla="*/ 767575 w 1548050"/>
                  <a:gd name="connsiteY19" fmla="*/ 1184689 h 1193289"/>
                  <a:gd name="connsiteX20" fmla="*/ 800011 w 1548050"/>
                  <a:gd name="connsiteY20" fmla="*/ 1175904 h 1193289"/>
                  <a:gd name="connsiteX21" fmla="*/ 892568 w 1548050"/>
                  <a:gd name="connsiteY21" fmla="*/ 1180742 h 1193289"/>
                  <a:gd name="connsiteX22" fmla="*/ 930981 w 1548050"/>
                  <a:gd name="connsiteY22" fmla="*/ 1193289 h 1193289"/>
                  <a:gd name="connsiteX23" fmla="*/ 1067635 w 1548050"/>
                  <a:gd name="connsiteY23" fmla="*/ 1133775 h 1193289"/>
                  <a:gd name="connsiteX24" fmla="*/ 1111587 w 1548050"/>
                  <a:gd name="connsiteY24" fmla="*/ 1150288 h 1193289"/>
                  <a:gd name="connsiteX25" fmla="*/ 1548051 w 1548050"/>
                  <a:gd name="connsiteY25" fmla="*/ 610620 h 1193289"/>
                  <a:gd name="connsiteX26" fmla="*/ 1548051 w 1548050"/>
                  <a:gd name="connsiteY26" fmla="*/ 582669 h 11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48050" h="1193289">
                    <a:moveTo>
                      <a:pt x="1548051" y="582669"/>
                    </a:moveTo>
                    <a:cubicBezTo>
                      <a:pt x="1548051" y="284618"/>
                      <a:pt x="1210146" y="43001"/>
                      <a:pt x="1111587" y="43001"/>
                    </a:cubicBezTo>
                    <a:cubicBezTo>
                      <a:pt x="1096420" y="43001"/>
                      <a:pt x="1081696" y="48742"/>
                      <a:pt x="1067635" y="59514"/>
                    </a:cubicBezTo>
                    <a:cubicBezTo>
                      <a:pt x="1011011" y="21479"/>
                      <a:pt x="960359" y="0"/>
                      <a:pt x="930981" y="0"/>
                    </a:cubicBezTo>
                    <a:cubicBezTo>
                      <a:pt x="918510" y="0"/>
                      <a:pt x="906341" y="3874"/>
                      <a:pt x="894593" y="11241"/>
                    </a:cubicBezTo>
                    <a:cubicBezTo>
                      <a:pt x="867330" y="28338"/>
                      <a:pt x="832692" y="30841"/>
                      <a:pt x="804492" y="15339"/>
                    </a:cubicBezTo>
                    <a:cubicBezTo>
                      <a:pt x="796455" y="10922"/>
                      <a:pt x="788427" y="8600"/>
                      <a:pt x="780476" y="8600"/>
                    </a:cubicBezTo>
                    <a:cubicBezTo>
                      <a:pt x="769794" y="8600"/>
                      <a:pt x="758923" y="11623"/>
                      <a:pt x="748040" y="17385"/>
                    </a:cubicBezTo>
                    <a:cubicBezTo>
                      <a:pt x="718850" y="32840"/>
                      <a:pt x="683000" y="30815"/>
                      <a:pt x="655484" y="12548"/>
                    </a:cubicBezTo>
                    <a:cubicBezTo>
                      <a:pt x="643112" y="4335"/>
                      <a:pt x="630259" y="0"/>
                      <a:pt x="617070" y="0"/>
                    </a:cubicBezTo>
                    <a:cubicBezTo>
                      <a:pt x="587692" y="0"/>
                      <a:pt x="537040" y="21479"/>
                      <a:pt x="480416" y="59514"/>
                    </a:cubicBezTo>
                    <a:cubicBezTo>
                      <a:pt x="466355" y="48742"/>
                      <a:pt x="451635" y="43001"/>
                      <a:pt x="436464" y="43001"/>
                    </a:cubicBezTo>
                    <a:cubicBezTo>
                      <a:pt x="337905" y="43001"/>
                      <a:pt x="0" y="284618"/>
                      <a:pt x="0" y="582669"/>
                    </a:cubicBezTo>
                    <a:lnTo>
                      <a:pt x="0" y="610620"/>
                    </a:lnTo>
                    <a:cubicBezTo>
                      <a:pt x="0" y="908672"/>
                      <a:pt x="337905" y="1150288"/>
                      <a:pt x="436464" y="1150288"/>
                    </a:cubicBezTo>
                    <a:cubicBezTo>
                      <a:pt x="451631" y="1150288"/>
                      <a:pt x="466355" y="1144547"/>
                      <a:pt x="480416" y="1133775"/>
                    </a:cubicBezTo>
                    <a:cubicBezTo>
                      <a:pt x="537040" y="1171810"/>
                      <a:pt x="587692" y="1193289"/>
                      <a:pt x="617070" y="1193289"/>
                    </a:cubicBezTo>
                    <a:cubicBezTo>
                      <a:pt x="629541" y="1193289"/>
                      <a:pt x="641710" y="1189415"/>
                      <a:pt x="653458" y="1182049"/>
                    </a:cubicBezTo>
                    <a:cubicBezTo>
                      <a:pt x="680721" y="1164951"/>
                      <a:pt x="715359" y="1162449"/>
                      <a:pt x="743559" y="1177951"/>
                    </a:cubicBezTo>
                    <a:cubicBezTo>
                      <a:pt x="751596" y="1182367"/>
                      <a:pt x="759624" y="1184689"/>
                      <a:pt x="767575" y="1184689"/>
                    </a:cubicBezTo>
                    <a:cubicBezTo>
                      <a:pt x="778257" y="1184689"/>
                      <a:pt x="789128" y="1181666"/>
                      <a:pt x="800011" y="1175904"/>
                    </a:cubicBezTo>
                    <a:cubicBezTo>
                      <a:pt x="829201" y="1160449"/>
                      <a:pt x="865051" y="1162475"/>
                      <a:pt x="892568" y="1180742"/>
                    </a:cubicBezTo>
                    <a:cubicBezTo>
                      <a:pt x="904939" y="1188955"/>
                      <a:pt x="917792" y="1193289"/>
                      <a:pt x="930981" y="1193289"/>
                    </a:cubicBezTo>
                    <a:cubicBezTo>
                      <a:pt x="960359" y="1193289"/>
                      <a:pt x="1011011" y="1171810"/>
                      <a:pt x="1067635" y="1133775"/>
                    </a:cubicBezTo>
                    <a:cubicBezTo>
                      <a:pt x="1081696" y="1144547"/>
                      <a:pt x="1096416" y="1150288"/>
                      <a:pt x="1111587" y="1150288"/>
                    </a:cubicBezTo>
                    <a:cubicBezTo>
                      <a:pt x="1210146" y="1150288"/>
                      <a:pt x="1548051" y="908672"/>
                      <a:pt x="1548051" y="610620"/>
                    </a:cubicBezTo>
                    <a:lnTo>
                      <a:pt x="1548051" y="582669"/>
                    </a:lnTo>
                    <a:close/>
                  </a:path>
                </a:pathLst>
              </a:custGeom>
              <a:solidFill>
                <a:schemeClr val="accent4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10" name="Picture 5" descr="A pumpkin">
                <a:extLst>
                  <a:ext uri="{FF2B5EF4-FFF2-40B4-BE49-F238E27FC236}">
                    <a16:creationId xmlns:a16="http://schemas.microsoft.com/office/drawing/2014/main" id="{76C0138F-313B-436A-B523-4C03DAF015B1}"/>
                  </a:ext>
                </a:extLst>
              </p:cNvPr>
              <p:cNvGrpSpPr/>
              <p:nvPr/>
            </p:nvGrpSpPr>
            <p:grpSpPr>
              <a:xfrm>
                <a:off x="2059251" y="3525023"/>
                <a:ext cx="324684" cy="302953"/>
                <a:chOff x="2059251" y="3525023"/>
                <a:chExt cx="324684" cy="302953"/>
              </a:xfrm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B976E8AA-74F7-410B-B87D-E0434DBEBF54}"/>
                    </a:ext>
                  </a:extLst>
                </p:cNvPr>
                <p:cNvSpPr/>
                <p:nvPr/>
              </p:nvSpPr>
              <p:spPr>
                <a:xfrm>
                  <a:off x="2059251" y="3526061"/>
                  <a:ext cx="323093" cy="301916"/>
                </a:xfrm>
                <a:custGeom>
                  <a:avLst/>
                  <a:gdLst>
                    <a:gd name="connsiteX0" fmla="*/ 295801 w 323093"/>
                    <a:gd name="connsiteY0" fmla="*/ 93 h 301916"/>
                    <a:gd name="connsiteX1" fmla="*/ 140204 w 323093"/>
                    <a:gd name="connsiteY1" fmla="*/ 24686 h 301916"/>
                    <a:gd name="connsiteX2" fmla="*/ 18919 w 323093"/>
                    <a:gd name="connsiteY2" fmla="*/ 141138 h 301916"/>
                    <a:gd name="connsiteX3" fmla="*/ 1000 w 323093"/>
                    <a:gd name="connsiteY3" fmla="*/ 230727 h 301916"/>
                    <a:gd name="connsiteX4" fmla="*/ 68809 w 323093"/>
                    <a:gd name="connsiteY4" fmla="*/ 301916 h 301916"/>
                    <a:gd name="connsiteX5" fmla="*/ 154962 w 323093"/>
                    <a:gd name="connsiteY5" fmla="*/ 232434 h 301916"/>
                    <a:gd name="connsiteX6" fmla="*/ 251118 w 323093"/>
                    <a:gd name="connsiteY6" fmla="*/ 69240 h 301916"/>
                    <a:gd name="connsiteX7" fmla="*/ 308207 w 323093"/>
                    <a:gd name="connsiteY7" fmla="*/ 49119 h 301916"/>
                    <a:gd name="connsiteX8" fmla="*/ 323094 w 323093"/>
                    <a:gd name="connsiteY8" fmla="*/ 25116 h 301916"/>
                    <a:gd name="connsiteX9" fmla="*/ 295801 w 323093"/>
                    <a:gd name="connsiteY9" fmla="*/ 93 h 30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3093" h="301916">
                      <a:moveTo>
                        <a:pt x="295801" y="93"/>
                      </a:moveTo>
                      <a:lnTo>
                        <a:pt x="140204" y="24686"/>
                      </a:lnTo>
                      <a:cubicBezTo>
                        <a:pt x="79387" y="34297"/>
                        <a:pt x="30994" y="80764"/>
                        <a:pt x="18919" y="141138"/>
                      </a:cubicBezTo>
                      <a:lnTo>
                        <a:pt x="1000" y="230727"/>
                      </a:lnTo>
                      <a:cubicBezTo>
                        <a:pt x="-6065" y="266049"/>
                        <a:pt x="25115" y="301916"/>
                        <a:pt x="68809" y="301916"/>
                      </a:cubicBezTo>
                      <a:cubicBezTo>
                        <a:pt x="140402" y="301916"/>
                        <a:pt x="160836" y="267257"/>
                        <a:pt x="154962" y="232434"/>
                      </a:cubicBezTo>
                      <a:cubicBezTo>
                        <a:pt x="143072" y="161895"/>
                        <a:pt x="183649" y="93020"/>
                        <a:pt x="251118" y="69240"/>
                      </a:cubicBezTo>
                      <a:lnTo>
                        <a:pt x="308207" y="49119"/>
                      </a:lnTo>
                      <a:cubicBezTo>
                        <a:pt x="315783" y="46187"/>
                        <a:pt x="323094" y="35888"/>
                        <a:pt x="323094" y="25116"/>
                      </a:cubicBezTo>
                      <a:cubicBezTo>
                        <a:pt x="323094" y="9511"/>
                        <a:pt x="306538" y="-1115"/>
                        <a:pt x="295801" y="93"/>
                      </a:cubicBezTo>
                      <a:close/>
                    </a:path>
                  </a:pathLst>
                </a:custGeom>
                <a:solidFill>
                  <a:srgbClr val="5BAD13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A403375-78B5-43FB-8CCA-8B62F7AF370F}"/>
                    </a:ext>
                  </a:extLst>
                </p:cNvPr>
                <p:cNvSpPr/>
                <p:nvPr/>
              </p:nvSpPr>
              <p:spPr>
                <a:xfrm>
                  <a:off x="2330683" y="3525023"/>
                  <a:ext cx="53252" cy="53252"/>
                </a:xfrm>
                <a:custGeom>
                  <a:avLst/>
                  <a:gdLst>
                    <a:gd name="connsiteX0" fmla="*/ 53253 w 53252"/>
                    <a:gd name="connsiteY0" fmla="*/ 26626 h 53252"/>
                    <a:gd name="connsiteX1" fmla="*/ 26627 w 53252"/>
                    <a:gd name="connsiteY1" fmla="*/ 53253 h 53252"/>
                    <a:gd name="connsiteX2" fmla="*/ 0 w 53252"/>
                    <a:gd name="connsiteY2" fmla="*/ 26626 h 53252"/>
                    <a:gd name="connsiteX3" fmla="*/ 26627 w 53252"/>
                    <a:gd name="connsiteY3" fmla="*/ 0 h 53252"/>
                    <a:gd name="connsiteX4" fmla="*/ 53253 w 53252"/>
                    <a:gd name="connsiteY4" fmla="*/ 26626 h 53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52" h="53252">
                      <a:moveTo>
                        <a:pt x="53253" y="26626"/>
                      </a:moveTo>
                      <a:cubicBezTo>
                        <a:pt x="53253" y="41332"/>
                        <a:pt x="41332" y="53253"/>
                        <a:pt x="26627" y="53253"/>
                      </a:cubicBezTo>
                      <a:cubicBezTo>
                        <a:pt x="11921" y="53253"/>
                        <a:pt x="0" y="41332"/>
                        <a:pt x="0" y="26626"/>
                      </a:cubicBezTo>
                      <a:cubicBezTo>
                        <a:pt x="0" y="11921"/>
                        <a:pt x="11921" y="0"/>
                        <a:pt x="26627" y="0"/>
                      </a:cubicBezTo>
                      <a:cubicBezTo>
                        <a:pt x="41332" y="0"/>
                        <a:pt x="53253" y="11921"/>
                        <a:pt x="53253" y="2662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A1E3CD8-4698-46D9-8FBE-DA72AC6192F6}"/>
                  </a:ext>
                </a:extLst>
              </p:cNvPr>
              <p:cNvSpPr/>
              <p:nvPr/>
            </p:nvSpPr>
            <p:spPr>
              <a:xfrm>
                <a:off x="1818439" y="3543885"/>
                <a:ext cx="434319" cy="223408"/>
              </a:xfrm>
              <a:custGeom>
                <a:avLst/>
                <a:gdLst>
                  <a:gd name="connsiteX0" fmla="*/ 95092 w 434319"/>
                  <a:gd name="connsiteY0" fmla="*/ 223408 h 223408"/>
                  <a:gd name="connsiteX1" fmla="*/ 2264 w 434319"/>
                  <a:gd name="connsiteY1" fmla="*/ 199207 h 223408"/>
                  <a:gd name="connsiteX2" fmla="*/ 514 w 434319"/>
                  <a:gd name="connsiteY2" fmla="*/ 193385 h 223408"/>
                  <a:gd name="connsiteX3" fmla="*/ 6337 w 434319"/>
                  <a:gd name="connsiteY3" fmla="*/ 191634 h 223408"/>
                  <a:gd name="connsiteX4" fmla="*/ 148852 w 434319"/>
                  <a:gd name="connsiteY4" fmla="*/ 204354 h 223408"/>
                  <a:gd name="connsiteX5" fmla="*/ 197775 w 434319"/>
                  <a:gd name="connsiteY5" fmla="*/ 171308 h 223408"/>
                  <a:gd name="connsiteX6" fmla="*/ 164689 w 434319"/>
                  <a:gd name="connsiteY6" fmla="*/ 42252 h 223408"/>
                  <a:gd name="connsiteX7" fmla="*/ 187394 w 434319"/>
                  <a:gd name="connsiteY7" fmla="*/ 2316 h 223408"/>
                  <a:gd name="connsiteX8" fmla="*/ 248933 w 434319"/>
                  <a:gd name="connsiteY8" fmla="*/ 34344 h 223408"/>
                  <a:gd name="connsiteX9" fmla="*/ 248288 w 434319"/>
                  <a:gd name="connsiteY9" fmla="*/ 109639 h 223408"/>
                  <a:gd name="connsiteX10" fmla="*/ 209905 w 434319"/>
                  <a:gd name="connsiteY10" fmla="*/ 171166 h 223408"/>
                  <a:gd name="connsiteX11" fmla="*/ 427523 w 434319"/>
                  <a:gd name="connsiteY11" fmla="*/ 153221 h 223408"/>
                  <a:gd name="connsiteX12" fmla="*/ 433521 w 434319"/>
                  <a:gd name="connsiteY12" fmla="*/ 154232 h 223408"/>
                  <a:gd name="connsiteX13" fmla="*/ 432515 w 434319"/>
                  <a:gd name="connsiteY13" fmla="*/ 160230 h 223408"/>
                  <a:gd name="connsiteX14" fmla="*/ 203890 w 434319"/>
                  <a:gd name="connsiteY14" fmla="*/ 177315 h 223408"/>
                  <a:gd name="connsiteX15" fmla="*/ 152167 w 434319"/>
                  <a:gd name="connsiteY15" fmla="*/ 212297 h 223408"/>
                  <a:gd name="connsiteX16" fmla="*/ 95092 w 434319"/>
                  <a:gd name="connsiteY16" fmla="*/ 223408 h 223408"/>
                  <a:gd name="connsiteX17" fmla="*/ 198510 w 434319"/>
                  <a:gd name="connsiteY17" fmla="*/ 8599 h 223408"/>
                  <a:gd name="connsiteX18" fmla="*/ 191023 w 434319"/>
                  <a:gd name="connsiteY18" fmla="*/ 10108 h 223408"/>
                  <a:gd name="connsiteX19" fmla="*/ 173148 w 434319"/>
                  <a:gd name="connsiteY19" fmla="*/ 43804 h 223408"/>
                  <a:gd name="connsiteX20" fmla="*/ 203799 w 434319"/>
                  <a:gd name="connsiteY20" fmla="*/ 165146 h 223408"/>
                  <a:gd name="connsiteX21" fmla="*/ 240209 w 434319"/>
                  <a:gd name="connsiteY21" fmla="*/ 106681 h 223408"/>
                  <a:gd name="connsiteX22" fmla="*/ 241292 w 434319"/>
                  <a:gd name="connsiteY22" fmla="*/ 38283 h 223408"/>
                  <a:gd name="connsiteX23" fmla="*/ 198510 w 434319"/>
                  <a:gd name="connsiteY23" fmla="*/ 8599 h 22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4319" h="223408">
                    <a:moveTo>
                      <a:pt x="95092" y="223408"/>
                    </a:moveTo>
                    <a:cubicBezTo>
                      <a:pt x="51750" y="223408"/>
                      <a:pt x="15333" y="206233"/>
                      <a:pt x="2264" y="199207"/>
                    </a:cubicBezTo>
                    <a:cubicBezTo>
                      <a:pt x="175" y="198080"/>
                      <a:pt x="-612" y="195474"/>
                      <a:pt x="514" y="193385"/>
                    </a:cubicBezTo>
                    <a:cubicBezTo>
                      <a:pt x="1641" y="191295"/>
                      <a:pt x="4255" y="190512"/>
                      <a:pt x="6337" y="191634"/>
                    </a:cubicBezTo>
                    <a:cubicBezTo>
                      <a:pt x="24049" y="201163"/>
                      <a:pt x="86685" y="230237"/>
                      <a:pt x="148852" y="204354"/>
                    </a:cubicBezTo>
                    <a:cubicBezTo>
                      <a:pt x="166405" y="197048"/>
                      <a:pt x="183167" y="185541"/>
                      <a:pt x="197775" y="171308"/>
                    </a:cubicBezTo>
                    <a:cubicBezTo>
                      <a:pt x="166573" y="137938"/>
                      <a:pt x="157469" y="81400"/>
                      <a:pt x="164689" y="42252"/>
                    </a:cubicBezTo>
                    <a:cubicBezTo>
                      <a:pt x="168517" y="21534"/>
                      <a:pt x="176579" y="7352"/>
                      <a:pt x="187394" y="2316"/>
                    </a:cubicBezTo>
                    <a:cubicBezTo>
                      <a:pt x="206930" y="-6770"/>
                      <a:pt x="237564" y="12327"/>
                      <a:pt x="248933" y="34344"/>
                    </a:cubicBezTo>
                    <a:cubicBezTo>
                      <a:pt x="259069" y="53983"/>
                      <a:pt x="258841" y="80725"/>
                      <a:pt x="248288" y="109639"/>
                    </a:cubicBezTo>
                    <a:cubicBezTo>
                      <a:pt x="240114" y="132043"/>
                      <a:pt x="226607" y="153312"/>
                      <a:pt x="209905" y="171166"/>
                    </a:cubicBezTo>
                    <a:cubicBezTo>
                      <a:pt x="263201" y="219151"/>
                      <a:pt x="361120" y="200488"/>
                      <a:pt x="427523" y="153221"/>
                    </a:cubicBezTo>
                    <a:cubicBezTo>
                      <a:pt x="429458" y="151845"/>
                      <a:pt x="432141" y="152301"/>
                      <a:pt x="433521" y="154232"/>
                    </a:cubicBezTo>
                    <a:cubicBezTo>
                      <a:pt x="434897" y="156167"/>
                      <a:pt x="434450" y="158854"/>
                      <a:pt x="432515" y="160230"/>
                    </a:cubicBezTo>
                    <a:cubicBezTo>
                      <a:pt x="352313" y="217311"/>
                      <a:pt x="255612" y="224088"/>
                      <a:pt x="203890" y="177315"/>
                    </a:cubicBezTo>
                    <a:cubicBezTo>
                      <a:pt x="188469" y="192378"/>
                      <a:pt x="170735" y="204565"/>
                      <a:pt x="152167" y="212297"/>
                    </a:cubicBezTo>
                    <a:cubicBezTo>
                      <a:pt x="132726" y="220377"/>
                      <a:pt x="113298" y="223408"/>
                      <a:pt x="95092" y="223408"/>
                    </a:cubicBezTo>
                    <a:close/>
                    <a:moveTo>
                      <a:pt x="198510" y="8599"/>
                    </a:moveTo>
                    <a:cubicBezTo>
                      <a:pt x="195767" y="8599"/>
                      <a:pt x="193229" y="9080"/>
                      <a:pt x="191023" y="10108"/>
                    </a:cubicBezTo>
                    <a:cubicBezTo>
                      <a:pt x="182918" y="13879"/>
                      <a:pt x="176407" y="26161"/>
                      <a:pt x="173148" y="43804"/>
                    </a:cubicBezTo>
                    <a:cubicBezTo>
                      <a:pt x="166341" y="80712"/>
                      <a:pt x="174747" y="133840"/>
                      <a:pt x="203799" y="165146"/>
                    </a:cubicBezTo>
                    <a:cubicBezTo>
                      <a:pt x="219632" y="148177"/>
                      <a:pt x="232438" y="127975"/>
                      <a:pt x="240209" y="106681"/>
                    </a:cubicBezTo>
                    <a:cubicBezTo>
                      <a:pt x="249931" y="80054"/>
                      <a:pt x="250314" y="55763"/>
                      <a:pt x="241292" y="38283"/>
                    </a:cubicBezTo>
                    <a:cubicBezTo>
                      <a:pt x="232705" y="21658"/>
                      <a:pt x="212804" y="8599"/>
                      <a:pt x="198510" y="8599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402E0D-492D-4E38-A1C9-7BD056E6531D}"/>
                  </a:ext>
                </a:extLst>
              </p:cNvPr>
              <p:cNvSpPr/>
              <p:nvPr/>
            </p:nvSpPr>
            <p:spPr>
              <a:xfrm>
                <a:off x="2235556" y="3383047"/>
                <a:ext cx="344017" cy="287385"/>
              </a:xfrm>
              <a:custGeom>
                <a:avLst/>
                <a:gdLst>
                  <a:gd name="connsiteX0" fmla="*/ 69188 w 344017"/>
                  <a:gd name="connsiteY0" fmla="*/ 287385 h 287385"/>
                  <a:gd name="connsiteX1" fmla="*/ 2983 w 344017"/>
                  <a:gd name="connsiteY1" fmla="*/ 277392 h 287385"/>
                  <a:gd name="connsiteX2" fmla="*/ 206 w 344017"/>
                  <a:gd name="connsiteY2" fmla="*/ 271982 h 287385"/>
                  <a:gd name="connsiteX3" fmla="*/ 5619 w 344017"/>
                  <a:gd name="connsiteY3" fmla="*/ 269204 h 287385"/>
                  <a:gd name="connsiteX4" fmla="*/ 224088 w 344017"/>
                  <a:gd name="connsiteY4" fmla="*/ 198231 h 287385"/>
                  <a:gd name="connsiteX5" fmla="*/ 233561 w 344017"/>
                  <a:gd name="connsiteY5" fmla="*/ 174184 h 287385"/>
                  <a:gd name="connsiteX6" fmla="*/ 121173 w 344017"/>
                  <a:gd name="connsiteY6" fmla="*/ 116653 h 287385"/>
                  <a:gd name="connsiteX7" fmla="*/ 97823 w 344017"/>
                  <a:gd name="connsiteY7" fmla="*/ 58377 h 287385"/>
                  <a:gd name="connsiteX8" fmla="*/ 109003 w 344017"/>
                  <a:gd name="connsiteY8" fmla="*/ 7730 h 287385"/>
                  <a:gd name="connsiteX9" fmla="*/ 213811 w 344017"/>
                  <a:gd name="connsiteY9" fmla="*/ 38119 h 287385"/>
                  <a:gd name="connsiteX10" fmla="*/ 244316 w 344017"/>
                  <a:gd name="connsiteY10" fmla="*/ 166655 h 287385"/>
                  <a:gd name="connsiteX11" fmla="*/ 250633 w 344017"/>
                  <a:gd name="connsiteY11" fmla="*/ 167115 h 287385"/>
                  <a:gd name="connsiteX12" fmla="*/ 338855 w 344017"/>
                  <a:gd name="connsiteY12" fmla="*/ 161589 h 287385"/>
                  <a:gd name="connsiteX13" fmla="*/ 343929 w 344017"/>
                  <a:gd name="connsiteY13" fmla="*/ 164939 h 287385"/>
                  <a:gd name="connsiteX14" fmla="*/ 340579 w 344017"/>
                  <a:gd name="connsiteY14" fmla="*/ 170013 h 287385"/>
                  <a:gd name="connsiteX15" fmla="*/ 242222 w 344017"/>
                  <a:gd name="connsiteY15" fmla="*/ 175091 h 287385"/>
                  <a:gd name="connsiteX16" fmla="*/ 231738 w 344017"/>
                  <a:gd name="connsiteY16" fmla="*/ 202169 h 287385"/>
                  <a:gd name="connsiteX17" fmla="*/ 69188 w 344017"/>
                  <a:gd name="connsiteY17" fmla="*/ 287385 h 287385"/>
                  <a:gd name="connsiteX18" fmla="*/ 134056 w 344017"/>
                  <a:gd name="connsiteY18" fmla="*/ 8216 h 287385"/>
                  <a:gd name="connsiteX19" fmla="*/ 114607 w 344017"/>
                  <a:gd name="connsiteY19" fmla="*/ 14253 h 287385"/>
                  <a:gd name="connsiteX20" fmla="*/ 128238 w 344017"/>
                  <a:gd name="connsiteY20" fmla="*/ 111737 h 287385"/>
                  <a:gd name="connsiteX21" fmla="*/ 235737 w 344017"/>
                  <a:gd name="connsiteY21" fmla="*/ 165799 h 287385"/>
                  <a:gd name="connsiteX22" fmla="*/ 207606 w 344017"/>
                  <a:gd name="connsiteY22" fmla="*/ 44062 h 287385"/>
                  <a:gd name="connsiteX23" fmla="*/ 134056 w 344017"/>
                  <a:gd name="connsiteY23" fmla="*/ 8216 h 28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4017" h="287385">
                    <a:moveTo>
                      <a:pt x="69188" y="287385"/>
                    </a:moveTo>
                    <a:cubicBezTo>
                      <a:pt x="46170" y="287385"/>
                      <a:pt x="23508" y="283993"/>
                      <a:pt x="2983" y="277392"/>
                    </a:cubicBezTo>
                    <a:cubicBezTo>
                      <a:pt x="726" y="276665"/>
                      <a:pt x="-517" y="274244"/>
                      <a:pt x="206" y="271982"/>
                    </a:cubicBezTo>
                    <a:cubicBezTo>
                      <a:pt x="937" y="269725"/>
                      <a:pt x="3340" y="268482"/>
                      <a:pt x="5619" y="269204"/>
                    </a:cubicBezTo>
                    <a:cubicBezTo>
                      <a:pt x="102007" y="300221"/>
                      <a:pt x="194090" y="256515"/>
                      <a:pt x="224088" y="198231"/>
                    </a:cubicBezTo>
                    <a:cubicBezTo>
                      <a:pt x="227877" y="190869"/>
                      <a:pt x="231067" y="182767"/>
                      <a:pt x="233561" y="174184"/>
                    </a:cubicBezTo>
                    <a:cubicBezTo>
                      <a:pt x="191515" y="169140"/>
                      <a:pt x="147184" y="154060"/>
                      <a:pt x="121173" y="116653"/>
                    </a:cubicBezTo>
                    <a:cubicBezTo>
                      <a:pt x="109808" y="100308"/>
                      <a:pt x="101078" y="78519"/>
                      <a:pt x="97823" y="58377"/>
                    </a:cubicBezTo>
                    <a:cubicBezTo>
                      <a:pt x="94065" y="35122"/>
                      <a:pt x="98038" y="17134"/>
                      <a:pt x="109003" y="7730"/>
                    </a:cubicBezTo>
                    <a:cubicBezTo>
                      <a:pt x="128212" y="-8731"/>
                      <a:pt x="178175" y="962"/>
                      <a:pt x="213811" y="38119"/>
                    </a:cubicBezTo>
                    <a:cubicBezTo>
                      <a:pt x="247059" y="72795"/>
                      <a:pt x="253725" y="123997"/>
                      <a:pt x="244316" y="166655"/>
                    </a:cubicBezTo>
                    <a:cubicBezTo>
                      <a:pt x="246397" y="166831"/>
                      <a:pt x="248509" y="166981"/>
                      <a:pt x="250633" y="167115"/>
                    </a:cubicBezTo>
                    <a:cubicBezTo>
                      <a:pt x="296872" y="170035"/>
                      <a:pt x="337160" y="161933"/>
                      <a:pt x="338855" y="161589"/>
                    </a:cubicBezTo>
                    <a:cubicBezTo>
                      <a:pt x="341159" y="161095"/>
                      <a:pt x="343452" y="162612"/>
                      <a:pt x="343929" y="164939"/>
                    </a:cubicBezTo>
                    <a:cubicBezTo>
                      <a:pt x="344406" y="167265"/>
                      <a:pt x="342905" y="169536"/>
                      <a:pt x="340579" y="170013"/>
                    </a:cubicBezTo>
                    <a:cubicBezTo>
                      <a:pt x="337126" y="170723"/>
                      <a:pt x="292336" y="179564"/>
                      <a:pt x="242222" y="175091"/>
                    </a:cubicBezTo>
                    <a:cubicBezTo>
                      <a:pt x="239526" y="184784"/>
                      <a:pt x="235987" y="193922"/>
                      <a:pt x="231738" y="202169"/>
                    </a:cubicBezTo>
                    <a:cubicBezTo>
                      <a:pt x="201766" y="260376"/>
                      <a:pt x="134103" y="287385"/>
                      <a:pt x="69188" y="287385"/>
                    </a:cubicBezTo>
                    <a:close/>
                    <a:moveTo>
                      <a:pt x="134056" y="8216"/>
                    </a:moveTo>
                    <a:cubicBezTo>
                      <a:pt x="126243" y="8216"/>
                      <a:pt x="119474" y="10074"/>
                      <a:pt x="114607" y="14253"/>
                    </a:cubicBezTo>
                    <a:cubicBezTo>
                      <a:pt x="95811" y="30366"/>
                      <a:pt x="106694" y="80759"/>
                      <a:pt x="128238" y="111737"/>
                    </a:cubicBezTo>
                    <a:cubicBezTo>
                      <a:pt x="149218" y="141916"/>
                      <a:pt x="185340" y="160067"/>
                      <a:pt x="235737" y="165799"/>
                    </a:cubicBezTo>
                    <a:cubicBezTo>
                      <a:pt x="244987" y="125451"/>
                      <a:pt x="239001" y="76803"/>
                      <a:pt x="207606" y="44062"/>
                    </a:cubicBezTo>
                    <a:cubicBezTo>
                      <a:pt x="188289" y="23933"/>
                      <a:pt x="156765" y="8216"/>
                      <a:pt x="134056" y="8216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15" name="Picture 5" descr="A pumpkin">
                <a:extLst>
                  <a:ext uri="{FF2B5EF4-FFF2-40B4-BE49-F238E27FC236}">
                    <a16:creationId xmlns:a16="http://schemas.microsoft.com/office/drawing/2014/main" id="{76C0138F-313B-436A-B523-4C03DAF015B1}"/>
                  </a:ext>
                </a:extLst>
              </p:cNvPr>
              <p:cNvGrpSpPr/>
              <p:nvPr/>
            </p:nvGrpSpPr>
            <p:grpSpPr>
              <a:xfrm>
                <a:off x="1553572" y="3773755"/>
                <a:ext cx="918583" cy="1045754"/>
                <a:chOff x="1553572" y="3773755"/>
                <a:chExt cx="918583" cy="1045754"/>
              </a:xfrm>
              <a:solidFill>
                <a:srgbClr val="FFFFFF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C8E3869-CD92-4FF3-B040-8856D446D2B1}"/>
                    </a:ext>
                  </a:extLst>
                </p:cNvPr>
                <p:cNvSpPr/>
                <p:nvPr/>
              </p:nvSpPr>
              <p:spPr>
                <a:xfrm>
                  <a:off x="1553572" y="3773755"/>
                  <a:ext cx="645851" cy="1045754"/>
                </a:xfrm>
                <a:custGeom>
                  <a:avLst/>
                  <a:gdLst>
                    <a:gd name="connsiteX0" fmla="*/ 453306 w 645851"/>
                    <a:gd name="connsiteY0" fmla="*/ 704563 h 1045754"/>
                    <a:gd name="connsiteX1" fmla="*/ 464925 w 645851"/>
                    <a:gd name="connsiteY1" fmla="*/ 589714 h 1045754"/>
                    <a:gd name="connsiteX2" fmla="*/ 487716 w 645851"/>
                    <a:gd name="connsiteY2" fmla="*/ 404043 h 1045754"/>
                    <a:gd name="connsiteX3" fmla="*/ 484366 w 645851"/>
                    <a:gd name="connsiteY3" fmla="*/ 309917 h 1045754"/>
                    <a:gd name="connsiteX4" fmla="*/ 520513 w 645851"/>
                    <a:gd name="connsiteY4" fmla="*/ 116888 h 1045754"/>
                    <a:gd name="connsiteX5" fmla="*/ 574316 w 645851"/>
                    <a:gd name="connsiteY5" fmla="*/ 94484 h 1045754"/>
                    <a:gd name="connsiteX6" fmla="*/ 577950 w 645851"/>
                    <a:gd name="connsiteY6" fmla="*/ 89612 h 1045754"/>
                    <a:gd name="connsiteX7" fmla="*/ 573078 w 645851"/>
                    <a:gd name="connsiteY7" fmla="*/ 85974 h 1045754"/>
                    <a:gd name="connsiteX8" fmla="*/ 456045 w 645851"/>
                    <a:gd name="connsiteY8" fmla="*/ 69655 h 1045754"/>
                    <a:gd name="connsiteX9" fmla="*/ 411264 w 645851"/>
                    <a:gd name="connsiteY9" fmla="*/ 46155 h 1045754"/>
                    <a:gd name="connsiteX10" fmla="*/ 377869 w 645851"/>
                    <a:gd name="connsiteY10" fmla="*/ 26202 h 1045754"/>
                    <a:gd name="connsiteX11" fmla="*/ 158248 w 645851"/>
                    <a:gd name="connsiteY11" fmla="*/ 31023 h 1045754"/>
                    <a:gd name="connsiteX12" fmla="*/ 125244 w 645851"/>
                    <a:gd name="connsiteY12" fmla="*/ 127311 h 1045754"/>
                    <a:gd name="connsiteX13" fmla="*/ 109501 w 645851"/>
                    <a:gd name="connsiteY13" fmla="*/ 248335 h 1045754"/>
                    <a:gd name="connsiteX14" fmla="*/ 47442 w 645851"/>
                    <a:gd name="connsiteY14" fmla="*/ 397455 h 1045754"/>
                    <a:gd name="connsiteX15" fmla="*/ 1942 w 645851"/>
                    <a:gd name="connsiteY15" fmla="*/ 519682 h 1045754"/>
                    <a:gd name="connsiteX16" fmla="*/ 75530 w 645851"/>
                    <a:gd name="connsiteY16" fmla="*/ 797347 h 1045754"/>
                    <a:gd name="connsiteX17" fmla="*/ 251638 w 645851"/>
                    <a:gd name="connsiteY17" fmla="*/ 1005138 h 1045754"/>
                    <a:gd name="connsiteX18" fmla="*/ 258660 w 645851"/>
                    <a:gd name="connsiteY18" fmla="*/ 1000180 h 1045754"/>
                    <a:gd name="connsiteX19" fmla="*/ 254218 w 645851"/>
                    <a:gd name="connsiteY19" fmla="*/ 996159 h 1045754"/>
                    <a:gd name="connsiteX20" fmla="*/ 83073 w 645851"/>
                    <a:gd name="connsiteY20" fmla="*/ 793223 h 1045754"/>
                    <a:gd name="connsiteX21" fmla="*/ 10490 w 645851"/>
                    <a:gd name="connsiteY21" fmla="*/ 520602 h 1045754"/>
                    <a:gd name="connsiteX22" fmla="*/ 54773 w 645851"/>
                    <a:gd name="connsiteY22" fmla="*/ 401953 h 1045754"/>
                    <a:gd name="connsiteX23" fmla="*/ 117882 w 645851"/>
                    <a:gd name="connsiteY23" fmla="*/ 250261 h 1045754"/>
                    <a:gd name="connsiteX24" fmla="*/ 133831 w 645851"/>
                    <a:gd name="connsiteY24" fmla="*/ 127802 h 1045754"/>
                    <a:gd name="connsiteX25" fmla="*/ 163713 w 645851"/>
                    <a:gd name="connsiteY25" fmla="*/ 37662 h 1045754"/>
                    <a:gd name="connsiteX26" fmla="*/ 374003 w 645851"/>
                    <a:gd name="connsiteY26" fmla="*/ 33887 h 1045754"/>
                    <a:gd name="connsiteX27" fmla="*/ 406559 w 645851"/>
                    <a:gd name="connsiteY27" fmla="*/ 53358 h 1045754"/>
                    <a:gd name="connsiteX28" fmla="*/ 417654 w 645851"/>
                    <a:gd name="connsiteY28" fmla="*/ 60517 h 1045754"/>
                    <a:gd name="connsiteX29" fmla="*/ 417619 w 645851"/>
                    <a:gd name="connsiteY29" fmla="*/ 60595 h 1045754"/>
                    <a:gd name="connsiteX30" fmla="*/ 308649 w 645851"/>
                    <a:gd name="connsiteY30" fmla="*/ 74067 h 1045754"/>
                    <a:gd name="connsiteX31" fmla="*/ 290838 w 645851"/>
                    <a:gd name="connsiteY31" fmla="*/ 217374 h 1045754"/>
                    <a:gd name="connsiteX32" fmla="*/ 302840 w 645851"/>
                    <a:gd name="connsiteY32" fmla="*/ 382525 h 1045754"/>
                    <a:gd name="connsiteX33" fmla="*/ 269006 w 645851"/>
                    <a:gd name="connsiteY33" fmla="*/ 587736 h 1045754"/>
                    <a:gd name="connsiteX34" fmla="*/ 251294 w 645851"/>
                    <a:gd name="connsiteY34" fmla="*/ 727104 h 1045754"/>
                    <a:gd name="connsiteX35" fmla="*/ 492033 w 645851"/>
                    <a:gd name="connsiteY35" fmla="*/ 1034930 h 1045754"/>
                    <a:gd name="connsiteX36" fmla="*/ 521605 w 645851"/>
                    <a:gd name="connsiteY36" fmla="*/ 1044386 h 1045754"/>
                    <a:gd name="connsiteX37" fmla="*/ 524572 w 645851"/>
                    <a:gd name="connsiteY37" fmla="*/ 1045572 h 1045754"/>
                    <a:gd name="connsiteX38" fmla="*/ 259808 w 645851"/>
                    <a:gd name="connsiteY38" fmla="*/ 725891 h 1045754"/>
                    <a:gd name="connsiteX39" fmla="*/ 277220 w 645851"/>
                    <a:gd name="connsiteY39" fmla="*/ 590291 h 1045754"/>
                    <a:gd name="connsiteX40" fmla="*/ 311440 w 645851"/>
                    <a:gd name="connsiteY40" fmla="*/ 382615 h 1045754"/>
                    <a:gd name="connsiteX41" fmla="*/ 299365 w 645851"/>
                    <a:gd name="connsiteY41" fmla="*/ 216277 h 1045754"/>
                    <a:gd name="connsiteX42" fmla="*/ 314231 w 645851"/>
                    <a:gd name="connsiteY42" fmla="*/ 80603 h 1045754"/>
                    <a:gd name="connsiteX43" fmla="*/ 453095 w 645851"/>
                    <a:gd name="connsiteY43" fmla="*/ 79399 h 1045754"/>
                    <a:gd name="connsiteX44" fmla="*/ 537714 w 645851"/>
                    <a:gd name="connsiteY44" fmla="*/ 96135 h 1045754"/>
                    <a:gd name="connsiteX45" fmla="*/ 537731 w 645851"/>
                    <a:gd name="connsiteY45" fmla="*/ 96213 h 1045754"/>
                    <a:gd name="connsiteX46" fmla="*/ 515052 w 645851"/>
                    <a:gd name="connsiteY46" fmla="*/ 110240 h 1045754"/>
                    <a:gd name="connsiteX47" fmla="*/ 475770 w 645851"/>
                    <a:gd name="connsiteY47" fmla="*/ 310373 h 1045754"/>
                    <a:gd name="connsiteX48" fmla="*/ 479107 w 645851"/>
                    <a:gd name="connsiteY48" fmla="*/ 404082 h 1045754"/>
                    <a:gd name="connsiteX49" fmla="*/ 456596 w 645851"/>
                    <a:gd name="connsiteY49" fmla="*/ 587530 h 1045754"/>
                    <a:gd name="connsiteX50" fmla="*/ 444736 w 645851"/>
                    <a:gd name="connsiteY50" fmla="*/ 705435 h 1045754"/>
                    <a:gd name="connsiteX51" fmla="*/ 630064 w 645851"/>
                    <a:gd name="connsiteY51" fmla="*/ 1032672 h 1045754"/>
                    <a:gd name="connsiteX52" fmla="*/ 645768 w 645851"/>
                    <a:gd name="connsiteY52" fmla="*/ 1035630 h 1045754"/>
                    <a:gd name="connsiteX53" fmla="*/ 645806 w 645851"/>
                    <a:gd name="connsiteY53" fmla="*/ 1035557 h 1045754"/>
                    <a:gd name="connsiteX54" fmla="*/ 453306 w 645851"/>
                    <a:gd name="connsiteY54" fmla="*/ 704563 h 1045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645851" h="1045754">
                      <a:moveTo>
                        <a:pt x="453306" y="704563"/>
                      </a:moveTo>
                      <a:cubicBezTo>
                        <a:pt x="448120" y="653765"/>
                        <a:pt x="455534" y="625500"/>
                        <a:pt x="464925" y="589714"/>
                      </a:cubicBezTo>
                      <a:cubicBezTo>
                        <a:pt x="475267" y="550321"/>
                        <a:pt x="488129" y="501291"/>
                        <a:pt x="487716" y="404043"/>
                      </a:cubicBezTo>
                      <a:cubicBezTo>
                        <a:pt x="487574" y="370579"/>
                        <a:pt x="485944" y="339743"/>
                        <a:pt x="484366" y="309917"/>
                      </a:cubicBezTo>
                      <a:cubicBezTo>
                        <a:pt x="479559" y="218991"/>
                        <a:pt x="476088" y="153297"/>
                        <a:pt x="520513" y="116888"/>
                      </a:cubicBezTo>
                      <a:cubicBezTo>
                        <a:pt x="534876" y="105118"/>
                        <a:pt x="552975" y="97580"/>
                        <a:pt x="574316" y="94484"/>
                      </a:cubicBezTo>
                      <a:cubicBezTo>
                        <a:pt x="576669" y="94140"/>
                        <a:pt x="578298" y="91960"/>
                        <a:pt x="577950" y="89612"/>
                      </a:cubicBezTo>
                      <a:cubicBezTo>
                        <a:pt x="577610" y="87260"/>
                        <a:pt x="575452" y="85811"/>
                        <a:pt x="573078" y="85974"/>
                      </a:cubicBezTo>
                      <a:cubicBezTo>
                        <a:pt x="531775" y="88825"/>
                        <a:pt x="496789" y="85905"/>
                        <a:pt x="456045" y="69655"/>
                      </a:cubicBezTo>
                      <a:cubicBezTo>
                        <a:pt x="438062" y="62173"/>
                        <a:pt x="424895" y="55052"/>
                        <a:pt x="411264" y="46155"/>
                      </a:cubicBezTo>
                      <a:cubicBezTo>
                        <a:pt x="400892" y="39387"/>
                        <a:pt x="390171" y="32386"/>
                        <a:pt x="377869" y="26202"/>
                      </a:cubicBezTo>
                      <a:cubicBezTo>
                        <a:pt x="314055" y="-5890"/>
                        <a:pt x="211952" y="-13166"/>
                        <a:pt x="158248" y="31023"/>
                      </a:cubicBezTo>
                      <a:cubicBezTo>
                        <a:pt x="129334" y="54815"/>
                        <a:pt x="127704" y="83656"/>
                        <a:pt x="125244" y="127311"/>
                      </a:cubicBezTo>
                      <a:cubicBezTo>
                        <a:pt x="123503" y="158251"/>
                        <a:pt x="121331" y="196754"/>
                        <a:pt x="109501" y="248335"/>
                      </a:cubicBezTo>
                      <a:cubicBezTo>
                        <a:pt x="91939" y="324899"/>
                        <a:pt x="68297" y="363445"/>
                        <a:pt x="47442" y="397455"/>
                      </a:cubicBezTo>
                      <a:cubicBezTo>
                        <a:pt x="26384" y="431787"/>
                        <a:pt x="8198" y="461441"/>
                        <a:pt x="1942" y="519682"/>
                      </a:cubicBezTo>
                      <a:cubicBezTo>
                        <a:pt x="-10929" y="639424"/>
                        <a:pt x="43193" y="738284"/>
                        <a:pt x="75530" y="797347"/>
                      </a:cubicBezTo>
                      <a:cubicBezTo>
                        <a:pt x="122810" y="883724"/>
                        <a:pt x="191896" y="956469"/>
                        <a:pt x="251638" y="1005138"/>
                      </a:cubicBezTo>
                      <a:cubicBezTo>
                        <a:pt x="252047" y="1005099"/>
                        <a:pt x="258763" y="1000485"/>
                        <a:pt x="258660" y="1000180"/>
                      </a:cubicBezTo>
                      <a:cubicBezTo>
                        <a:pt x="257955" y="999488"/>
                        <a:pt x="256609" y="998129"/>
                        <a:pt x="254218" y="996159"/>
                      </a:cubicBezTo>
                      <a:cubicBezTo>
                        <a:pt x="195861" y="948135"/>
                        <a:pt x="129058" y="877230"/>
                        <a:pt x="83073" y="793223"/>
                      </a:cubicBezTo>
                      <a:cubicBezTo>
                        <a:pt x="51221" y="735042"/>
                        <a:pt x="-2092" y="637665"/>
                        <a:pt x="10490" y="520602"/>
                      </a:cubicBezTo>
                      <a:cubicBezTo>
                        <a:pt x="16545" y="464288"/>
                        <a:pt x="34262" y="435399"/>
                        <a:pt x="54773" y="401953"/>
                      </a:cubicBezTo>
                      <a:cubicBezTo>
                        <a:pt x="75973" y="367380"/>
                        <a:pt x="100011" y="328193"/>
                        <a:pt x="117882" y="250261"/>
                      </a:cubicBezTo>
                      <a:cubicBezTo>
                        <a:pt x="129875" y="197971"/>
                        <a:pt x="132068" y="159064"/>
                        <a:pt x="133831" y="127802"/>
                      </a:cubicBezTo>
                      <a:cubicBezTo>
                        <a:pt x="136248" y="84938"/>
                        <a:pt x="137706" y="59064"/>
                        <a:pt x="163713" y="37662"/>
                      </a:cubicBezTo>
                      <a:cubicBezTo>
                        <a:pt x="214734" y="-4329"/>
                        <a:pt x="312597" y="3007"/>
                        <a:pt x="374003" y="33887"/>
                      </a:cubicBezTo>
                      <a:cubicBezTo>
                        <a:pt x="385871" y="39855"/>
                        <a:pt x="395921" y="46413"/>
                        <a:pt x="406559" y="53358"/>
                      </a:cubicBezTo>
                      <a:cubicBezTo>
                        <a:pt x="410210" y="55740"/>
                        <a:pt x="413891" y="58139"/>
                        <a:pt x="417654" y="60517"/>
                      </a:cubicBezTo>
                      <a:cubicBezTo>
                        <a:pt x="417766" y="60591"/>
                        <a:pt x="417753" y="60625"/>
                        <a:pt x="417619" y="60595"/>
                      </a:cubicBezTo>
                      <a:cubicBezTo>
                        <a:pt x="368512" y="49715"/>
                        <a:pt x="331943" y="54145"/>
                        <a:pt x="308649" y="74067"/>
                      </a:cubicBezTo>
                      <a:cubicBezTo>
                        <a:pt x="275998" y="101984"/>
                        <a:pt x="281903" y="147888"/>
                        <a:pt x="290838" y="217374"/>
                      </a:cubicBezTo>
                      <a:cubicBezTo>
                        <a:pt x="296502" y="261407"/>
                        <a:pt x="303549" y="316212"/>
                        <a:pt x="302840" y="382525"/>
                      </a:cubicBezTo>
                      <a:cubicBezTo>
                        <a:pt x="301769" y="482486"/>
                        <a:pt x="283601" y="540848"/>
                        <a:pt x="269006" y="587736"/>
                      </a:cubicBezTo>
                      <a:cubicBezTo>
                        <a:pt x="254605" y="633997"/>
                        <a:pt x="243231" y="670540"/>
                        <a:pt x="251294" y="727104"/>
                      </a:cubicBezTo>
                      <a:cubicBezTo>
                        <a:pt x="266955" y="836972"/>
                        <a:pt x="348073" y="940473"/>
                        <a:pt x="492033" y="1034930"/>
                      </a:cubicBezTo>
                      <a:cubicBezTo>
                        <a:pt x="502341" y="1036456"/>
                        <a:pt x="512162" y="1039195"/>
                        <a:pt x="521605" y="1044386"/>
                      </a:cubicBezTo>
                      <a:cubicBezTo>
                        <a:pt x="523424" y="1045383"/>
                        <a:pt x="525450" y="1046110"/>
                        <a:pt x="524572" y="1045572"/>
                      </a:cubicBezTo>
                      <a:cubicBezTo>
                        <a:pt x="365162" y="947718"/>
                        <a:pt x="276089" y="840120"/>
                        <a:pt x="259808" y="725891"/>
                      </a:cubicBezTo>
                      <a:cubicBezTo>
                        <a:pt x="252017" y="671245"/>
                        <a:pt x="263137" y="635519"/>
                        <a:pt x="277220" y="590291"/>
                      </a:cubicBezTo>
                      <a:cubicBezTo>
                        <a:pt x="291982" y="542864"/>
                        <a:pt x="310352" y="483836"/>
                        <a:pt x="311440" y="382615"/>
                      </a:cubicBezTo>
                      <a:cubicBezTo>
                        <a:pt x="312154" y="315705"/>
                        <a:pt x="305063" y="260573"/>
                        <a:pt x="299365" y="216277"/>
                      </a:cubicBezTo>
                      <a:cubicBezTo>
                        <a:pt x="290782" y="149565"/>
                        <a:pt x="285115" y="105497"/>
                        <a:pt x="314231" y="80603"/>
                      </a:cubicBezTo>
                      <a:cubicBezTo>
                        <a:pt x="340836" y="57860"/>
                        <a:pt x="394979" y="60724"/>
                        <a:pt x="453095" y="79399"/>
                      </a:cubicBezTo>
                      <a:cubicBezTo>
                        <a:pt x="503153" y="95482"/>
                        <a:pt x="520371" y="95933"/>
                        <a:pt x="537714" y="96135"/>
                      </a:cubicBezTo>
                      <a:cubicBezTo>
                        <a:pt x="537813" y="96135"/>
                        <a:pt x="537821" y="96170"/>
                        <a:pt x="537731" y="96213"/>
                      </a:cubicBezTo>
                      <a:cubicBezTo>
                        <a:pt x="529466" y="100014"/>
                        <a:pt x="521859" y="104663"/>
                        <a:pt x="515052" y="110240"/>
                      </a:cubicBezTo>
                      <a:cubicBezTo>
                        <a:pt x="467260" y="149410"/>
                        <a:pt x="471014" y="220444"/>
                        <a:pt x="475770" y="310373"/>
                      </a:cubicBezTo>
                      <a:cubicBezTo>
                        <a:pt x="477340" y="340091"/>
                        <a:pt x="478965" y="370824"/>
                        <a:pt x="479107" y="404082"/>
                      </a:cubicBezTo>
                      <a:cubicBezTo>
                        <a:pt x="479516" y="500198"/>
                        <a:pt x="466804" y="548622"/>
                        <a:pt x="456596" y="587530"/>
                      </a:cubicBezTo>
                      <a:cubicBezTo>
                        <a:pt x="446985" y="624159"/>
                        <a:pt x="439395" y="653090"/>
                        <a:pt x="444736" y="705435"/>
                      </a:cubicBezTo>
                      <a:cubicBezTo>
                        <a:pt x="456179" y="817506"/>
                        <a:pt x="518625" y="927559"/>
                        <a:pt x="630064" y="1032672"/>
                      </a:cubicBezTo>
                      <a:cubicBezTo>
                        <a:pt x="635447" y="1033338"/>
                        <a:pt x="640547" y="1034190"/>
                        <a:pt x="645768" y="1035630"/>
                      </a:cubicBezTo>
                      <a:cubicBezTo>
                        <a:pt x="645862" y="1035656"/>
                        <a:pt x="645879" y="1035626"/>
                        <a:pt x="645806" y="1035557"/>
                      </a:cubicBezTo>
                      <a:cubicBezTo>
                        <a:pt x="529621" y="929073"/>
                        <a:pt x="464869" y="817824"/>
                        <a:pt x="453306" y="7045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F73454C-9B3F-41DB-BE7D-5AF6D9E594D0}"/>
                    </a:ext>
                  </a:extLst>
                </p:cNvPr>
                <p:cNvSpPr/>
                <p:nvPr/>
              </p:nvSpPr>
              <p:spPr>
                <a:xfrm>
                  <a:off x="2241853" y="3803809"/>
                  <a:ext cx="230302" cy="979428"/>
                </a:xfrm>
                <a:custGeom>
                  <a:avLst/>
                  <a:gdLst>
                    <a:gd name="connsiteX0" fmla="*/ 184310 w 230302"/>
                    <a:gd name="connsiteY0" fmla="*/ 557656 h 979428"/>
                    <a:gd name="connsiteX1" fmla="*/ 182638 w 230302"/>
                    <a:gd name="connsiteY1" fmla="*/ 553188 h 979428"/>
                    <a:gd name="connsiteX2" fmla="*/ 125243 w 230302"/>
                    <a:gd name="connsiteY2" fmla="*/ 428970 h 979428"/>
                    <a:gd name="connsiteX3" fmla="*/ 66465 w 230302"/>
                    <a:gd name="connsiteY3" fmla="*/ 307913 h 979428"/>
                    <a:gd name="connsiteX4" fmla="*/ 18867 w 230302"/>
                    <a:gd name="connsiteY4" fmla="*/ 62456 h 979428"/>
                    <a:gd name="connsiteX5" fmla="*/ 102298 w 230302"/>
                    <a:gd name="connsiteY5" fmla="*/ 8459 h 979428"/>
                    <a:gd name="connsiteX6" fmla="*/ 105373 w 230302"/>
                    <a:gd name="connsiteY6" fmla="*/ 3213 h 979428"/>
                    <a:gd name="connsiteX7" fmla="*/ 100122 w 230302"/>
                    <a:gd name="connsiteY7" fmla="*/ 138 h 979428"/>
                    <a:gd name="connsiteX8" fmla="*/ 11552 w 230302"/>
                    <a:gd name="connsiteY8" fmla="*/ 57941 h 979428"/>
                    <a:gd name="connsiteX9" fmla="*/ 58553 w 230302"/>
                    <a:gd name="connsiteY9" fmla="*/ 311284 h 979428"/>
                    <a:gd name="connsiteX10" fmla="*/ 117671 w 230302"/>
                    <a:gd name="connsiteY10" fmla="*/ 433055 h 979428"/>
                    <a:gd name="connsiteX11" fmla="*/ 174583 w 230302"/>
                    <a:gd name="connsiteY11" fmla="*/ 556207 h 979428"/>
                    <a:gd name="connsiteX12" fmla="*/ 176256 w 230302"/>
                    <a:gd name="connsiteY12" fmla="*/ 560675 h 979428"/>
                    <a:gd name="connsiteX13" fmla="*/ 221614 w 230302"/>
                    <a:gd name="connsiteY13" fmla="*/ 743792 h 979428"/>
                    <a:gd name="connsiteX14" fmla="*/ 145372 w 230302"/>
                    <a:gd name="connsiteY14" fmla="*/ 977466 h 979428"/>
                    <a:gd name="connsiteX15" fmla="*/ 144396 w 230302"/>
                    <a:gd name="connsiteY15" fmla="*/ 979423 h 979428"/>
                    <a:gd name="connsiteX16" fmla="*/ 144401 w 230302"/>
                    <a:gd name="connsiteY16" fmla="*/ 979427 h 979428"/>
                    <a:gd name="connsiteX17" fmla="*/ 158213 w 230302"/>
                    <a:gd name="connsiteY17" fmla="*/ 971175 h 979428"/>
                    <a:gd name="connsiteX18" fmla="*/ 160991 w 230302"/>
                    <a:gd name="connsiteY18" fmla="*/ 972362 h 979428"/>
                    <a:gd name="connsiteX19" fmla="*/ 230210 w 230302"/>
                    <a:gd name="connsiteY19" fmla="*/ 744011 h 979428"/>
                    <a:gd name="connsiteX20" fmla="*/ 184310 w 230302"/>
                    <a:gd name="connsiteY20" fmla="*/ 557656 h 979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30302" h="979428">
                      <a:moveTo>
                        <a:pt x="184310" y="557656"/>
                      </a:moveTo>
                      <a:lnTo>
                        <a:pt x="182638" y="553188"/>
                      </a:lnTo>
                      <a:cubicBezTo>
                        <a:pt x="160969" y="495261"/>
                        <a:pt x="144414" y="464541"/>
                        <a:pt x="125243" y="428970"/>
                      </a:cubicBezTo>
                      <a:cubicBezTo>
                        <a:pt x="109041" y="398908"/>
                        <a:pt x="90675" y="364838"/>
                        <a:pt x="66465" y="307913"/>
                      </a:cubicBezTo>
                      <a:cubicBezTo>
                        <a:pt x="11806" y="179394"/>
                        <a:pt x="-3761" y="99102"/>
                        <a:pt x="18867" y="62456"/>
                      </a:cubicBezTo>
                      <a:cubicBezTo>
                        <a:pt x="34605" y="36965"/>
                        <a:pt x="62672" y="18797"/>
                        <a:pt x="102298" y="8459"/>
                      </a:cubicBezTo>
                      <a:cubicBezTo>
                        <a:pt x="104594" y="7857"/>
                        <a:pt x="105970" y="5509"/>
                        <a:pt x="105373" y="3213"/>
                      </a:cubicBezTo>
                      <a:cubicBezTo>
                        <a:pt x="104775" y="912"/>
                        <a:pt x="102410" y="-455"/>
                        <a:pt x="100122" y="138"/>
                      </a:cubicBezTo>
                      <a:cubicBezTo>
                        <a:pt x="58290" y="11057"/>
                        <a:pt x="28486" y="30506"/>
                        <a:pt x="11552" y="57941"/>
                      </a:cubicBezTo>
                      <a:cubicBezTo>
                        <a:pt x="-3890" y="82946"/>
                        <a:pt x="-15814" y="136414"/>
                        <a:pt x="58553" y="311284"/>
                      </a:cubicBezTo>
                      <a:cubicBezTo>
                        <a:pt x="82913" y="368575"/>
                        <a:pt x="101378" y="402830"/>
                        <a:pt x="117671" y="433055"/>
                      </a:cubicBezTo>
                      <a:cubicBezTo>
                        <a:pt x="136695" y="468351"/>
                        <a:pt x="153121" y="498830"/>
                        <a:pt x="174583" y="556207"/>
                      </a:cubicBezTo>
                      <a:lnTo>
                        <a:pt x="176256" y="560675"/>
                      </a:lnTo>
                      <a:cubicBezTo>
                        <a:pt x="206443" y="641363"/>
                        <a:pt x="223072" y="685813"/>
                        <a:pt x="221614" y="743792"/>
                      </a:cubicBezTo>
                      <a:cubicBezTo>
                        <a:pt x="217860" y="892624"/>
                        <a:pt x="157447" y="964557"/>
                        <a:pt x="145372" y="977466"/>
                      </a:cubicBezTo>
                      <a:cubicBezTo>
                        <a:pt x="144848" y="978025"/>
                        <a:pt x="144564" y="978726"/>
                        <a:pt x="144396" y="979423"/>
                      </a:cubicBezTo>
                      <a:cubicBezTo>
                        <a:pt x="144396" y="979427"/>
                        <a:pt x="144396" y="979431"/>
                        <a:pt x="144401" y="979427"/>
                      </a:cubicBezTo>
                      <a:cubicBezTo>
                        <a:pt x="148542" y="977294"/>
                        <a:pt x="157985" y="971175"/>
                        <a:pt x="158213" y="971175"/>
                      </a:cubicBezTo>
                      <a:cubicBezTo>
                        <a:pt x="158428" y="971188"/>
                        <a:pt x="160251" y="972091"/>
                        <a:pt x="160991" y="972362"/>
                      </a:cubicBezTo>
                      <a:cubicBezTo>
                        <a:pt x="194183" y="930190"/>
                        <a:pt x="227497" y="851524"/>
                        <a:pt x="230210" y="744011"/>
                      </a:cubicBezTo>
                      <a:cubicBezTo>
                        <a:pt x="231711" y="684360"/>
                        <a:pt x="214876" y="639355"/>
                        <a:pt x="184310" y="5576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grpSp>
            <p:nvGrpSpPr>
              <p:cNvPr id="18" name="Picture 5" descr="A pumpkin">
                <a:extLst>
                  <a:ext uri="{FF2B5EF4-FFF2-40B4-BE49-F238E27FC236}">
                    <a16:creationId xmlns:a16="http://schemas.microsoft.com/office/drawing/2014/main" id="{76C0138F-313B-436A-B523-4C03DAF015B1}"/>
                  </a:ext>
                </a:extLst>
              </p:cNvPr>
              <p:cNvGrpSpPr/>
              <p:nvPr/>
            </p:nvGrpSpPr>
            <p:grpSpPr>
              <a:xfrm>
                <a:off x="2350824" y="3812849"/>
                <a:ext cx="400360" cy="450722"/>
                <a:chOff x="2350824" y="3812849"/>
                <a:chExt cx="400360" cy="450722"/>
              </a:xfrm>
              <a:solidFill>
                <a:srgbClr val="FFFFFF"/>
              </a:solidFill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4C98CF49-1E9E-4D5E-A548-1F48EDD6B18B}"/>
                    </a:ext>
                  </a:extLst>
                </p:cNvPr>
                <p:cNvSpPr/>
                <p:nvPr/>
              </p:nvSpPr>
              <p:spPr>
                <a:xfrm>
                  <a:off x="2605368" y="3981017"/>
                  <a:ext cx="102297" cy="102300"/>
                </a:xfrm>
                <a:custGeom>
                  <a:avLst/>
                  <a:gdLst>
                    <a:gd name="connsiteX0" fmla="*/ 101585 w 102297"/>
                    <a:gd name="connsiteY0" fmla="*/ 42483 h 102300"/>
                    <a:gd name="connsiteX1" fmla="*/ 42488 w 102297"/>
                    <a:gd name="connsiteY1" fmla="*/ 101589 h 102300"/>
                    <a:gd name="connsiteX2" fmla="*/ 713 w 102297"/>
                    <a:gd name="connsiteY2" fmla="*/ 59817 h 102300"/>
                    <a:gd name="connsiteX3" fmla="*/ 59809 w 102297"/>
                    <a:gd name="connsiteY3" fmla="*/ 712 h 102300"/>
                    <a:gd name="connsiteX4" fmla="*/ 101585 w 102297"/>
                    <a:gd name="connsiteY4" fmla="*/ 42483 h 102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297" h="102300">
                      <a:moveTo>
                        <a:pt x="101585" y="42483"/>
                      </a:moveTo>
                      <a:cubicBezTo>
                        <a:pt x="107330" y="77491"/>
                        <a:pt x="77496" y="107329"/>
                        <a:pt x="42488" y="101589"/>
                      </a:cubicBezTo>
                      <a:cubicBezTo>
                        <a:pt x="21289" y="98114"/>
                        <a:pt x="4191" y="81017"/>
                        <a:pt x="713" y="59817"/>
                      </a:cubicBezTo>
                      <a:cubicBezTo>
                        <a:pt x="-5032" y="24809"/>
                        <a:pt x="24802" y="-5029"/>
                        <a:pt x="59809" y="712"/>
                      </a:cubicBezTo>
                      <a:cubicBezTo>
                        <a:pt x="81005" y="4186"/>
                        <a:pt x="98106" y="21283"/>
                        <a:pt x="101585" y="424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FE7AD53-FA25-4083-B6E1-E3A35A4CB991}"/>
                    </a:ext>
                  </a:extLst>
                </p:cNvPr>
                <p:cNvSpPr/>
                <p:nvPr/>
              </p:nvSpPr>
              <p:spPr>
                <a:xfrm rot="-2700000">
                  <a:off x="2627593" y="4140388"/>
                  <a:ext cx="102626" cy="101809"/>
                </a:xfrm>
                <a:custGeom>
                  <a:avLst/>
                  <a:gdLst>
                    <a:gd name="connsiteX0" fmla="*/ 102626 w 102626"/>
                    <a:gd name="connsiteY0" fmla="*/ 50905 h 101809"/>
                    <a:gd name="connsiteX1" fmla="*/ 51313 w 102626"/>
                    <a:gd name="connsiteY1" fmla="*/ 101809 h 101809"/>
                    <a:gd name="connsiteX2" fmla="*/ 0 w 102626"/>
                    <a:gd name="connsiteY2" fmla="*/ 50905 h 101809"/>
                    <a:gd name="connsiteX3" fmla="*/ 51313 w 102626"/>
                    <a:gd name="connsiteY3" fmla="*/ 0 h 101809"/>
                    <a:gd name="connsiteX4" fmla="*/ 102626 w 102626"/>
                    <a:gd name="connsiteY4" fmla="*/ 50905 h 10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626" h="101809">
                      <a:moveTo>
                        <a:pt x="102626" y="50905"/>
                      </a:moveTo>
                      <a:cubicBezTo>
                        <a:pt x="102626" y="79018"/>
                        <a:pt x="79653" y="101809"/>
                        <a:pt x="51313" y="101809"/>
                      </a:cubicBezTo>
                      <a:cubicBezTo>
                        <a:pt x="22974" y="101809"/>
                        <a:pt x="0" y="79018"/>
                        <a:pt x="0" y="50905"/>
                      </a:cubicBezTo>
                      <a:cubicBezTo>
                        <a:pt x="0" y="22791"/>
                        <a:pt x="22974" y="0"/>
                        <a:pt x="51313" y="0"/>
                      </a:cubicBezTo>
                      <a:cubicBezTo>
                        <a:pt x="79653" y="0"/>
                        <a:pt x="102626" y="22791"/>
                        <a:pt x="102626" y="50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89FB5150-0200-41C8-8445-219C744A3B68}"/>
                    </a:ext>
                  </a:extLst>
                </p:cNvPr>
                <p:cNvSpPr/>
                <p:nvPr/>
              </p:nvSpPr>
              <p:spPr>
                <a:xfrm>
                  <a:off x="2382203" y="3812849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933BE14A-25FB-4EA4-B56E-30A9DA9D387C}"/>
                    </a:ext>
                  </a:extLst>
                </p:cNvPr>
                <p:cNvSpPr/>
                <p:nvPr/>
              </p:nvSpPr>
              <p:spPr>
                <a:xfrm>
                  <a:off x="2519364" y="4083315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67DEBAB-7016-4DB2-AEB2-576BC066E8B8}"/>
                    </a:ext>
                  </a:extLst>
                </p:cNvPr>
                <p:cNvSpPr/>
                <p:nvPr/>
              </p:nvSpPr>
              <p:spPr>
                <a:xfrm>
                  <a:off x="2350824" y="3957776"/>
                  <a:ext cx="61036" cy="61036"/>
                </a:xfrm>
                <a:custGeom>
                  <a:avLst/>
                  <a:gdLst>
                    <a:gd name="connsiteX0" fmla="*/ 61036 w 61036"/>
                    <a:gd name="connsiteY0" fmla="*/ 30518 h 61036"/>
                    <a:gd name="connsiteX1" fmla="*/ 30518 w 61036"/>
                    <a:gd name="connsiteY1" fmla="*/ 61036 h 61036"/>
                    <a:gd name="connsiteX2" fmla="*/ 0 w 61036"/>
                    <a:gd name="connsiteY2" fmla="*/ 30518 h 61036"/>
                    <a:gd name="connsiteX3" fmla="*/ 30518 w 61036"/>
                    <a:gd name="connsiteY3" fmla="*/ 0 h 61036"/>
                    <a:gd name="connsiteX4" fmla="*/ 61036 w 61036"/>
                    <a:gd name="connsiteY4" fmla="*/ 30518 h 61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36" h="61036">
                      <a:moveTo>
                        <a:pt x="61036" y="30518"/>
                      </a:moveTo>
                      <a:cubicBezTo>
                        <a:pt x="61036" y="47375"/>
                        <a:pt x="47375" y="61036"/>
                        <a:pt x="30518" y="61036"/>
                      </a:cubicBezTo>
                      <a:cubicBezTo>
                        <a:pt x="13666" y="61036"/>
                        <a:pt x="0" y="47375"/>
                        <a:pt x="0" y="30518"/>
                      </a:cubicBezTo>
                      <a:cubicBezTo>
                        <a:pt x="0" y="13662"/>
                        <a:pt x="13662" y="0"/>
                        <a:pt x="30518" y="0"/>
                      </a:cubicBezTo>
                      <a:cubicBezTo>
                        <a:pt x="47375" y="0"/>
                        <a:pt x="61036" y="13662"/>
                        <a:pt x="61036" y="305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43C3ADBD-4423-4FE9-930E-5572386FFC29}"/>
                    </a:ext>
                  </a:extLst>
                </p:cNvPr>
                <p:cNvSpPr/>
                <p:nvPr/>
              </p:nvSpPr>
              <p:spPr>
                <a:xfrm>
                  <a:off x="2450562" y="3907009"/>
                  <a:ext cx="39152" cy="39148"/>
                </a:xfrm>
                <a:custGeom>
                  <a:avLst/>
                  <a:gdLst>
                    <a:gd name="connsiteX0" fmla="*/ 39153 w 39152"/>
                    <a:gd name="connsiteY0" fmla="*/ 19574 h 39148"/>
                    <a:gd name="connsiteX1" fmla="*/ 19574 w 39152"/>
                    <a:gd name="connsiteY1" fmla="*/ 39149 h 39148"/>
                    <a:gd name="connsiteX2" fmla="*/ 0 w 39152"/>
                    <a:gd name="connsiteY2" fmla="*/ 19574 h 39148"/>
                    <a:gd name="connsiteX3" fmla="*/ 19574 w 39152"/>
                    <a:gd name="connsiteY3" fmla="*/ 0 h 39148"/>
                    <a:gd name="connsiteX4" fmla="*/ 39153 w 39152"/>
                    <a:gd name="connsiteY4" fmla="*/ 19574 h 39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152" h="39148">
                      <a:moveTo>
                        <a:pt x="39153" y="19574"/>
                      </a:moveTo>
                      <a:cubicBezTo>
                        <a:pt x="39153" y="30385"/>
                        <a:pt x="30385" y="39149"/>
                        <a:pt x="19574" y="39149"/>
                      </a:cubicBezTo>
                      <a:cubicBezTo>
                        <a:pt x="8764" y="39149"/>
                        <a:pt x="0" y="30385"/>
                        <a:pt x="0" y="19574"/>
                      </a:cubicBezTo>
                      <a:cubicBezTo>
                        <a:pt x="0" y="8764"/>
                        <a:pt x="8764" y="0"/>
                        <a:pt x="19574" y="0"/>
                      </a:cubicBezTo>
                      <a:cubicBezTo>
                        <a:pt x="30385" y="0"/>
                        <a:pt x="39153" y="8764"/>
                        <a:pt x="39153" y="195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49E1C6-270D-4307-A900-598F724D3C1A}"/>
                </a:ext>
              </a:extLst>
            </p:cNvPr>
            <p:cNvSpPr txBox="1"/>
            <p:nvPr/>
          </p:nvSpPr>
          <p:spPr>
            <a:xfrm>
              <a:off x="1451923" y="3149645"/>
              <a:ext cx="1200150" cy="940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7BB41F9-83A6-4BBE-9A23-D5E45D1E4419}"/>
              </a:ext>
            </a:extLst>
          </p:cNvPr>
          <p:cNvSpPr txBox="1"/>
          <p:nvPr/>
        </p:nvSpPr>
        <p:spPr>
          <a:xfrm>
            <a:off x="476791" y="1219532"/>
            <a:ext cx="856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5A904A-7457-42BC-9E7C-1569B6DDC210}"/>
              </a:ext>
            </a:extLst>
          </p:cNvPr>
          <p:cNvGrpSpPr/>
          <p:nvPr/>
        </p:nvGrpSpPr>
        <p:grpSpPr>
          <a:xfrm>
            <a:off x="7197562" y="2110457"/>
            <a:ext cx="3175312" cy="3175312"/>
            <a:chOff x="1035423" y="2485049"/>
            <a:chExt cx="2064068" cy="2064068"/>
          </a:xfrm>
        </p:grpSpPr>
        <p:grpSp>
          <p:nvGrpSpPr>
            <p:cNvPr id="30" name="Picture 5" descr="A pumpkin">
              <a:extLst>
                <a:ext uri="{FF2B5EF4-FFF2-40B4-BE49-F238E27FC236}">
                  <a16:creationId xmlns:a16="http://schemas.microsoft.com/office/drawing/2014/main" id="{7D03F1D5-2612-49AA-8BC9-D92BA27B8A68}"/>
                </a:ext>
              </a:extLst>
            </p:cNvPr>
            <p:cNvGrpSpPr/>
            <p:nvPr/>
          </p:nvGrpSpPr>
          <p:grpSpPr>
            <a:xfrm>
              <a:off x="1035423" y="2485049"/>
              <a:ext cx="2064068" cy="2064068"/>
              <a:chOff x="1074672" y="3125033"/>
              <a:chExt cx="2064068" cy="2064068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0BB31C1-B25C-4A2E-BF7C-634FB56F2A07}"/>
                  </a:ext>
                </a:extLst>
              </p:cNvPr>
              <p:cNvSpPr/>
              <p:nvPr/>
            </p:nvSpPr>
            <p:spPr>
              <a:xfrm>
                <a:off x="1332525" y="3640400"/>
                <a:ext cx="1548050" cy="1193289"/>
              </a:xfrm>
              <a:custGeom>
                <a:avLst/>
                <a:gdLst>
                  <a:gd name="connsiteX0" fmla="*/ 1548051 w 1548050"/>
                  <a:gd name="connsiteY0" fmla="*/ 582669 h 1193289"/>
                  <a:gd name="connsiteX1" fmla="*/ 1111587 w 1548050"/>
                  <a:gd name="connsiteY1" fmla="*/ 43001 h 1193289"/>
                  <a:gd name="connsiteX2" fmla="*/ 1067635 w 1548050"/>
                  <a:gd name="connsiteY2" fmla="*/ 59514 h 1193289"/>
                  <a:gd name="connsiteX3" fmla="*/ 930981 w 1548050"/>
                  <a:gd name="connsiteY3" fmla="*/ 0 h 1193289"/>
                  <a:gd name="connsiteX4" fmla="*/ 894593 w 1548050"/>
                  <a:gd name="connsiteY4" fmla="*/ 11241 h 1193289"/>
                  <a:gd name="connsiteX5" fmla="*/ 804492 w 1548050"/>
                  <a:gd name="connsiteY5" fmla="*/ 15339 h 1193289"/>
                  <a:gd name="connsiteX6" fmla="*/ 780476 w 1548050"/>
                  <a:gd name="connsiteY6" fmla="*/ 8600 h 1193289"/>
                  <a:gd name="connsiteX7" fmla="*/ 748040 w 1548050"/>
                  <a:gd name="connsiteY7" fmla="*/ 17385 h 1193289"/>
                  <a:gd name="connsiteX8" fmla="*/ 655484 w 1548050"/>
                  <a:gd name="connsiteY8" fmla="*/ 12548 h 1193289"/>
                  <a:gd name="connsiteX9" fmla="*/ 617070 w 1548050"/>
                  <a:gd name="connsiteY9" fmla="*/ 0 h 1193289"/>
                  <a:gd name="connsiteX10" fmla="*/ 480416 w 1548050"/>
                  <a:gd name="connsiteY10" fmla="*/ 59514 h 1193289"/>
                  <a:gd name="connsiteX11" fmla="*/ 436464 w 1548050"/>
                  <a:gd name="connsiteY11" fmla="*/ 43001 h 1193289"/>
                  <a:gd name="connsiteX12" fmla="*/ 0 w 1548050"/>
                  <a:gd name="connsiteY12" fmla="*/ 582669 h 1193289"/>
                  <a:gd name="connsiteX13" fmla="*/ 0 w 1548050"/>
                  <a:gd name="connsiteY13" fmla="*/ 610620 h 1193289"/>
                  <a:gd name="connsiteX14" fmla="*/ 436464 w 1548050"/>
                  <a:gd name="connsiteY14" fmla="*/ 1150288 h 1193289"/>
                  <a:gd name="connsiteX15" fmla="*/ 480416 w 1548050"/>
                  <a:gd name="connsiteY15" fmla="*/ 1133775 h 1193289"/>
                  <a:gd name="connsiteX16" fmla="*/ 617070 w 1548050"/>
                  <a:gd name="connsiteY16" fmla="*/ 1193289 h 1193289"/>
                  <a:gd name="connsiteX17" fmla="*/ 653458 w 1548050"/>
                  <a:gd name="connsiteY17" fmla="*/ 1182049 h 1193289"/>
                  <a:gd name="connsiteX18" fmla="*/ 743559 w 1548050"/>
                  <a:gd name="connsiteY18" fmla="*/ 1177951 h 1193289"/>
                  <a:gd name="connsiteX19" fmla="*/ 767575 w 1548050"/>
                  <a:gd name="connsiteY19" fmla="*/ 1184689 h 1193289"/>
                  <a:gd name="connsiteX20" fmla="*/ 800011 w 1548050"/>
                  <a:gd name="connsiteY20" fmla="*/ 1175904 h 1193289"/>
                  <a:gd name="connsiteX21" fmla="*/ 892568 w 1548050"/>
                  <a:gd name="connsiteY21" fmla="*/ 1180742 h 1193289"/>
                  <a:gd name="connsiteX22" fmla="*/ 930981 w 1548050"/>
                  <a:gd name="connsiteY22" fmla="*/ 1193289 h 1193289"/>
                  <a:gd name="connsiteX23" fmla="*/ 1067635 w 1548050"/>
                  <a:gd name="connsiteY23" fmla="*/ 1133775 h 1193289"/>
                  <a:gd name="connsiteX24" fmla="*/ 1111587 w 1548050"/>
                  <a:gd name="connsiteY24" fmla="*/ 1150288 h 1193289"/>
                  <a:gd name="connsiteX25" fmla="*/ 1548051 w 1548050"/>
                  <a:gd name="connsiteY25" fmla="*/ 610620 h 1193289"/>
                  <a:gd name="connsiteX26" fmla="*/ 1548051 w 1548050"/>
                  <a:gd name="connsiteY26" fmla="*/ 582669 h 11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48050" h="1193289">
                    <a:moveTo>
                      <a:pt x="1548051" y="582669"/>
                    </a:moveTo>
                    <a:cubicBezTo>
                      <a:pt x="1548051" y="284618"/>
                      <a:pt x="1210146" y="43001"/>
                      <a:pt x="1111587" y="43001"/>
                    </a:cubicBezTo>
                    <a:cubicBezTo>
                      <a:pt x="1096420" y="43001"/>
                      <a:pt x="1081696" y="48742"/>
                      <a:pt x="1067635" y="59514"/>
                    </a:cubicBezTo>
                    <a:cubicBezTo>
                      <a:pt x="1011011" y="21479"/>
                      <a:pt x="960359" y="0"/>
                      <a:pt x="930981" y="0"/>
                    </a:cubicBezTo>
                    <a:cubicBezTo>
                      <a:pt x="918510" y="0"/>
                      <a:pt x="906341" y="3874"/>
                      <a:pt x="894593" y="11241"/>
                    </a:cubicBezTo>
                    <a:cubicBezTo>
                      <a:pt x="867330" y="28338"/>
                      <a:pt x="832692" y="30841"/>
                      <a:pt x="804492" y="15339"/>
                    </a:cubicBezTo>
                    <a:cubicBezTo>
                      <a:pt x="796455" y="10922"/>
                      <a:pt x="788427" y="8600"/>
                      <a:pt x="780476" y="8600"/>
                    </a:cubicBezTo>
                    <a:cubicBezTo>
                      <a:pt x="769794" y="8600"/>
                      <a:pt x="758923" y="11623"/>
                      <a:pt x="748040" y="17385"/>
                    </a:cubicBezTo>
                    <a:cubicBezTo>
                      <a:pt x="718850" y="32840"/>
                      <a:pt x="683000" y="30815"/>
                      <a:pt x="655484" y="12548"/>
                    </a:cubicBezTo>
                    <a:cubicBezTo>
                      <a:pt x="643112" y="4335"/>
                      <a:pt x="630259" y="0"/>
                      <a:pt x="617070" y="0"/>
                    </a:cubicBezTo>
                    <a:cubicBezTo>
                      <a:pt x="587692" y="0"/>
                      <a:pt x="537040" y="21479"/>
                      <a:pt x="480416" y="59514"/>
                    </a:cubicBezTo>
                    <a:cubicBezTo>
                      <a:pt x="466355" y="48742"/>
                      <a:pt x="451635" y="43001"/>
                      <a:pt x="436464" y="43001"/>
                    </a:cubicBezTo>
                    <a:cubicBezTo>
                      <a:pt x="337905" y="43001"/>
                      <a:pt x="0" y="284618"/>
                      <a:pt x="0" y="582669"/>
                    </a:cubicBezTo>
                    <a:lnTo>
                      <a:pt x="0" y="610620"/>
                    </a:lnTo>
                    <a:cubicBezTo>
                      <a:pt x="0" y="908672"/>
                      <a:pt x="337905" y="1150288"/>
                      <a:pt x="436464" y="1150288"/>
                    </a:cubicBezTo>
                    <a:cubicBezTo>
                      <a:pt x="451631" y="1150288"/>
                      <a:pt x="466355" y="1144547"/>
                      <a:pt x="480416" y="1133775"/>
                    </a:cubicBezTo>
                    <a:cubicBezTo>
                      <a:pt x="537040" y="1171810"/>
                      <a:pt x="587692" y="1193289"/>
                      <a:pt x="617070" y="1193289"/>
                    </a:cubicBezTo>
                    <a:cubicBezTo>
                      <a:pt x="629541" y="1193289"/>
                      <a:pt x="641710" y="1189415"/>
                      <a:pt x="653458" y="1182049"/>
                    </a:cubicBezTo>
                    <a:cubicBezTo>
                      <a:pt x="680721" y="1164951"/>
                      <a:pt x="715359" y="1162449"/>
                      <a:pt x="743559" y="1177951"/>
                    </a:cubicBezTo>
                    <a:cubicBezTo>
                      <a:pt x="751596" y="1182367"/>
                      <a:pt x="759624" y="1184689"/>
                      <a:pt x="767575" y="1184689"/>
                    </a:cubicBezTo>
                    <a:cubicBezTo>
                      <a:pt x="778257" y="1184689"/>
                      <a:pt x="789128" y="1181666"/>
                      <a:pt x="800011" y="1175904"/>
                    </a:cubicBezTo>
                    <a:cubicBezTo>
                      <a:pt x="829201" y="1160449"/>
                      <a:pt x="865051" y="1162475"/>
                      <a:pt x="892568" y="1180742"/>
                    </a:cubicBezTo>
                    <a:cubicBezTo>
                      <a:pt x="904939" y="1188955"/>
                      <a:pt x="917792" y="1193289"/>
                      <a:pt x="930981" y="1193289"/>
                    </a:cubicBezTo>
                    <a:cubicBezTo>
                      <a:pt x="960359" y="1193289"/>
                      <a:pt x="1011011" y="1171810"/>
                      <a:pt x="1067635" y="1133775"/>
                    </a:cubicBezTo>
                    <a:cubicBezTo>
                      <a:pt x="1081696" y="1144547"/>
                      <a:pt x="1096416" y="1150288"/>
                      <a:pt x="1111587" y="1150288"/>
                    </a:cubicBezTo>
                    <a:cubicBezTo>
                      <a:pt x="1210146" y="1150288"/>
                      <a:pt x="1548051" y="908672"/>
                      <a:pt x="1548051" y="610620"/>
                    </a:cubicBezTo>
                    <a:lnTo>
                      <a:pt x="1548051" y="582669"/>
                    </a:lnTo>
                    <a:close/>
                  </a:path>
                </a:pathLst>
              </a:custGeom>
              <a:solidFill>
                <a:schemeClr val="accent4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33" name="Picture 5" descr="A pumpkin">
                <a:extLst>
                  <a:ext uri="{FF2B5EF4-FFF2-40B4-BE49-F238E27FC236}">
                    <a16:creationId xmlns:a16="http://schemas.microsoft.com/office/drawing/2014/main" id="{207CC03F-E9DB-4C08-81B1-940B2FDC6D7F}"/>
                  </a:ext>
                </a:extLst>
              </p:cNvPr>
              <p:cNvGrpSpPr/>
              <p:nvPr/>
            </p:nvGrpSpPr>
            <p:grpSpPr>
              <a:xfrm>
                <a:off x="2059251" y="3525023"/>
                <a:ext cx="324684" cy="302953"/>
                <a:chOff x="2059251" y="3525023"/>
                <a:chExt cx="324684" cy="302953"/>
              </a:xfrm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91B7947E-9422-455D-B59D-D039E753F50B}"/>
                    </a:ext>
                  </a:extLst>
                </p:cNvPr>
                <p:cNvSpPr/>
                <p:nvPr/>
              </p:nvSpPr>
              <p:spPr>
                <a:xfrm>
                  <a:off x="2059251" y="3526061"/>
                  <a:ext cx="323093" cy="301916"/>
                </a:xfrm>
                <a:custGeom>
                  <a:avLst/>
                  <a:gdLst>
                    <a:gd name="connsiteX0" fmla="*/ 295801 w 323093"/>
                    <a:gd name="connsiteY0" fmla="*/ 93 h 301916"/>
                    <a:gd name="connsiteX1" fmla="*/ 140204 w 323093"/>
                    <a:gd name="connsiteY1" fmla="*/ 24686 h 301916"/>
                    <a:gd name="connsiteX2" fmla="*/ 18919 w 323093"/>
                    <a:gd name="connsiteY2" fmla="*/ 141138 h 301916"/>
                    <a:gd name="connsiteX3" fmla="*/ 1000 w 323093"/>
                    <a:gd name="connsiteY3" fmla="*/ 230727 h 301916"/>
                    <a:gd name="connsiteX4" fmla="*/ 68809 w 323093"/>
                    <a:gd name="connsiteY4" fmla="*/ 301916 h 301916"/>
                    <a:gd name="connsiteX5" fmla="*/ 154962 w 323093"/>
                    <a:gd name="connsiteY5" fmla="*/ 232434 h 301916"/>
                    <a:gd name="connsiteX6" fmla="*/ 251118 w 323093"/>
                    <a:gd name="connsiteY6" fmla="*/ 69240 h 301916"/>
                    <a:gd name="connsiteX7" fmla="*/ 308207 w 323093"/>
                    <a:gd name="connsiteY7" fmla="*/ 49119 h 301916"/>
                    <a:gd name="connsiteX8" fmla="*/ 323094 w 323093"/>
                    <a:gd name="connsiteY8" fmla="*/ 25116 h 301916"/>
                    <a:gd name="connsiteX9" fmla="*/ 295801 w 323093"/>
                    <a:gd name="connsiteY9" fmla="*/ 93 h 301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3093" h="301916">
                      <a:moveTo>
                        <a:pt x="295801" y="93"/>
                      </a:moveTo>
                      <a:lnTo>
                        <a:pt x="140204" y="24686"/>
                      </a:lnTo>
                      <a:cubicBezTo>
                        <a:pt x="79387" y="34297"/>
                        <a:pt x="30994" y="80764"/>
                        <a:pt x="18919" y="141138"/>
                      </a:cubicBezTo>
                      <a:lnTo>
                        <a:pt x="1000" y="230727"/>
                      </a:lnTo>
                      <a:cubicBezTo>
                        <a:pt x="-6065" y="266049"/>
                        <a:pt x="25115" y="301916"/>
                        <a:pt x="68809" y="301916"/>
                      </a:cubicBezTo>
                      <a:cubicBezTo>
                        <a:pt x="140402" y="301916"/>
                        <a:pt x="160836" y="267257"/>
                        <a:pt x="154962" y="232434"/>
                      </a:cubicBezTo>
                      <a:cubicBezTo>
                        <a:pt x="143072" y="161895"/>
                        <a:pt x="183649" y="93020"/>
                        <a:pt x="251118" y="69240"/>
                      </a:cubicBezTo>
                      <a:lnTo>
                        <a:pt x="308207" y="49119"/>
                      </a:lnTo>
                      <a:cubicBezTo>
                        <a:pt x="315783" y="46187"/>
                        <a:pt x="323094" y="35888"/>
                        <a:pt x="323094" y="25116"/>
                      </a:cubicBezTo>
                      <a:cubicBezTo>
                        <a:pt x="323094" y="9511"/>
                        <a:pt x="306538" y="-1115"/>
                        <a:pt x="295801" y="93"/>
                      </a:cubicBezTo>
                      <a:close/>
                    </a:path>
                  </a:pathLst>
                </a:custGeom>
                <a:solidFill>
                  <a:srgbClr val="5BAD13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39384F8D-3F97-4ECE-9B07-AEF190B61E93}"/>
                    </a:ext>
                  </a:extLst>
                </p:cNvPr>
                <p:cNvSpPr/>
                <p:nvPr/>
              </p:nvSpPr>
              <p:spPr>
                <a:xfrm>
                  <a:off x="2330683" y="3525023"/>
                  <a:ext cx="53252" cy="53252"/>
                </a:xfrm>
                <a:custGeom>
                  <a:avLst/>
                  <a:gdLst>
                    <a:gd name="connsiteX0" fmla="*/ 53253 w 53252"/>
                    <a:gd name="connsiteY0" fmla="*/ 26626 h 53252"/>
                    <a:gd name="connsiteX1" fmla="*/ 26627 w 53252"/>
                    <a:gd name="connsiteY1" fmla="*/ 53253 h 53252"/>
                    <a:gd name="connsiteX2" fmla="*/ 0 w 53252"/>
                    <a:gd name="connsiteY2" fmla="*/ 26626 h 53252"/>
                    <a:gd name="connsiteX3" fmla="*/ 26627 w 53252"/>
                    <a:gd name="connsiteY3" fmla="*/ 0 h 53252"/>
                    <a:gd name="connsiteX4" fmla="*/ 53253 w 53252"/>
                    <a:gd name="connsiteY4" fmla="*/ 26626 h 53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252" h="53252">
                      <a:moveTo>
                        <a:pt x="53253" y="26626"/>
                      </a:moveTo>
                      <a:cubicBezTo>
                        <a:pt x="53253" y="41332"/>
                        <a:pt x="41332" y="53253"/>
                        <a:pt x="26627" y="53253"/>
                      </a:cubicBezTo>
                      <a:cubicBezTo>
                        <a:pt x="11921" y="53253"/>
                        <a:pt x="0" y="41332"/>
                        <a:pt x="0" y="26626"/>
                      </a:cubicBezTo>
                      <a:cubicBezTo>
                        <a:pt x="0" y="11921"/>
                        <a:pt x="11921" y="0"/>
                        <a:pt x="26627" y="0"/>
                      </a:cubicBezTo>
                      <a:cubicBezTo>
                        <a:pt x="41332" y="0"/>
                        <a:pt x="53253" y="11921"/>
                        <a:pt x="53253" y="2662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7523818-AEB0-411D-A257-D1F81E097315}"/>
                  </a:ext>
                </a:extLst>
              </p:cNvPr>
              <p:cNvSpPr/>
              <p:nvPr/>
            </p:nvSpPr>
            <p:spPr>
              <a:xfrm>
                <a:off x="1818439" y="3543885"/>
                <a:ext cx="434319" cy="223408"/>
              </a:xfrm>
              <a:custGeom>
                <a:avLst/>
                <a:gdLst>
                  <a:gd name="connsiteX0" fmla="*/ 95092 w 434319"/>
                  <a:gd name="connsiteY0" fmla="*/ 223408 h 223408"/>
                  <a:gd name="connsiteX1" fmla="*/ 2264 w 434319"/>
                  <a:gd name="connsiteY1" fmla="*/ 199207 h 223408"/>
                  <a:gd name="connsiteX2" fmla="*/ 514 w 434319"/>
                  <a:gd name="connsiteY2" fmla="*/ 193385 h 223408"/>
                  <a:gd name="connsiteX3" fmla="*/ 6337 w 434319"/>
                  <a:gd name="connsiteY3" fmla="*/ 191634 h 223408"/>
                  <a:gd name="connsiteX4" fmla="*/ 148852 w 434319"/>
                  <a:gd name="connsiteY4" fmla="*/ 204354 h 223408"/>
                  <a:gd name="connsiteX5" fmla="*/ 197775 w 434319"/>
                  <a:gd name="connsiteY5" fmla="*/ 171308 h 223408"/>
                  <a:gd name="connsiteX6" fmla="*/ 164689 w 434319"/>
                  <a:gd name="connsiteY6" fmla="*/ 42252 h 223408"/>
                  <a:gd name="connsiteX7" fmla="*/ 187394 w 434319"/>
                  <a:gd name="connsiteY7" fmla="*/ 2316 h 223408"/>
                  <a:gd name="connsiteX8" fmla="*/ 248933 w 434319"/>
                  <a:gd name="connsiteY8" fmla="*/ 34344 h 223408"/>
                  <a:gd name="connsiteX9" fmla="*/ 248288 w 434319"/>
                  <a:gd name="connsiteY9" fmla="*/ 109639 h 223408"/>
                  <a:gd name="connsiteX10" fmla="*/ 209905 w 434319"/>
                  <a:gd name="connsiteY10" fmla="*/ 171166 h 223408"/>
                  <a:gd name="connsiteX11" fmla="*/ 427523 w 434319"/>
                  <a:gd name="connsiteY11" fmla="*/ 153221 h 223408"/>
                  <a:gd name="connsiteX12" fmla="*/ 433521 w 434319"/>
                  <a:gd name="connsiteY12" fmla="*/ 154232 h 223408"/>
                  <a:gd name="connsiteX13" fmla="*/ 432515 w 434319"/>
                  <a:gd name="connsiteY13" fmla="*/ 160230 h 223408"/>
                  <a:gd name="connsiteX14" fmla="*/ 203890 w 434319"/>
                  <a:gd name="connsiteY14" fmla="*/ 177315 h 223408"/>
                  <a:gd name="connsiteX15" fmla="*/ 152167 w 434319"/>
                  <a:gd name="connsiteY15" fmla="*/ 212297 h 223408"/>
                  <a:gd name="connsiteX16" fmla="*/ 95092 w 434319"/>
                  <a:gd name="connsiteY16" fmla="*/ 223408 h 223408"/>
                  <a:gd name="connsiteX17" fmla="*/ 198510 w 434319"/>
                  <a:gd name="connsiteY17" fmla="*/ 8599 h 223408"/>
                  <a:gd name="connsiteX18" fmla="*/ 191023 w 434319"/>
                  <a:gd name="connsiteY18" fmla="*/ 10108 h 223408"/>
                  <a:gd name="connsiteX19" fmla="*/ 173148 w 434319"/>
                  <a:gd name="connsiteY19" fmla="*/ 43804 h 223408"/>
                  <a:gd name="connsiteX20" fmla="*/ 203799 w 434319"/>
                  <a:gd name="connsiteY20" fmla="*/ 165146 h 223408"/>
                  <a:gd name="connsiteX21" fmla="*/ 240209 w 434319"/>
                  <a:gd name="connsiteY21" fmla="*/ 106681 h 223408"/>
                  <a:gd name="connsiteX22" fmla="*/ 241292 w 434319"/>
                  <a:gd name="connsiteY22" fmla="*/ 38283 h 223408"/>
                  <a:gd name="connsiteX23" fmla="*/ 198510 w 434319"/>
                  <a:gd name="connsiteY23" fmla="*/ 8599 h 22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4319" h="223408">
                    <a:moveTo>
                      <a:pt x="95092" y="223408"/>
                    </a:moveTo>
                    <a:cubicBezTo>
                      <a:pt x="51750" y="223408"/>
                      <a:pt x="15333" y="206233"/>
                      <a:pt x="2264" y="199207"/>
                    </a:cubicBezTo>
                    <a:cubicBezTo>
                      <a:pt x="175" y="198080"/>
                      <a:pt x="-612" y="195474"/>
                      <a:pt x="514" y="193385"/>
                    </a:cubicBezTo>
                    <a:cubicBezTo>
                      <a:pt x="1641" y="191295"/>
                      <a:pt x="4255" y="190512"/>
                      <a:pt x="6337" y="191634"/>
                    </a:cubicBezTo>
                    <a:cubicBezTo>
                      <a:pt x="24049" y="201163"/>
                      <a:pt x="86685" y="230237"/>
                      <a:pt x="148852" y="204354"/>
                    </a:cubicBezTo>
                    <a:cubicBezTo>
                      <a:pt x="166405" y="197048"/>
                      <a:pt x="183167" y="185541"/>
                      <a:pt x="197775" y="171308"/>
                    </a:cubicBezTo>
                    <a:cubicBezTo>
                      <a:pt x="166573" y="137938"/>
                      <a:pt x="157469" y="81400"/>
                      <a:pt x="164689" y="42252"/>
                    </a:cubicBezTo>
                    <a:cubicBezTo>
                      <a:pt x="168517" y="21534"/>
                      <a:pt x="176579" y="7352"/>
                      <a:pt x="187394" y="2316"/>
                    </a:cubicBezTo>
                    <a:cubicBezTo>
                      <a:pt x="206930" y="-6770"/>
                      <a:pt x="237564" y="12327"/>
                      <a:pt x="248933" y="34344"/>
                    </a:cubicBezTo>
                    <a:cubicBezTo>
                      <a:pt x="259069" y="53983"/>
                      <a:pt x="258841" y="80725"/>
                      <a:pt x="248288" y="109639"/>
                    </a:cubicBezTo>
                    <a:cubicBezTo>
                      <a:pt x="240114" y="132043"/>
                      <a:pt x="226607" y="153312"/>
                      <a:pt x="209905" y="171166"/>
                    </a:cubicBezTo>
                    <a:cubicBezTo>
                      <a:pt x="263201" y="219151"/>
                      <a:pt x="361120" y="200488"/>
                      <a:pt x="427523" y="153221"/>
                    </a:cubicBezTo>
                    <a:cubicBezTo>
                      <a:pt x="429458" y="151845"/>
                      <a:pt x="432141" y="152301"/>
                      <a:pt x="433521" y="154232"/>
                    </a:cubicBezTo>
                    <a:cubicBezTo>
                      <a:pt x="434897" y="156167"/>
                      <a:pt x="434450" y="158854"/>
                      <a:pt x="432515" y="160230"/>
                    </a:cubicBezTo>
                    <a:cubicBezTo>
                      <a:pt x="352313" y="217311"/>
                      <a:pt x="255612" y="224088"/>
                      <a:pt x="203890" y="177315"/>
                    </a:cubicBezTo>
                    <a:cubicBezTo>
                      <a:pt x="188469" y="192378"/>
                      <a:pt x="170735" y="204565"/>
                      <a:pt x="152167" y="212297"/>
                    </a:cubicBezTo>
                    <a:cubicBezTo>
                      <a:pt x="132726" y="220377"/>
                      <a:pt x="113298" y="223408"/>
                      <a:pt x="95092" y="223408"/>
                    </a:cubicBezTo>
                    <a:close/>
                    <a:moveTo>
                      <a:pt x="198510" y="8599"/>
                    </a:moveTo>
                    <a:cubicBezTo>
                      <a:pt x="195767" y="8599"/>
                      <a:pt x="193229" y="9080"/>
                      <a:pt x="191023" y="10108"/>
                    </a:cubicBezTo>
                    <a:cubicBezTo>
                      <a:pt x="182918" y="13879"/>
                      <a:pt x="176407" y="26161"/>
                      <a:pt x="173148" y="43804"/>
                    </a:cubicBezTo>
                    <a:cubicBezTo>
                      <a:pt x="166341" y="80712"/>
                      <a:pt x="174747" y="133840"/>
                      <a:pt x="203799" y="165146"/>
                    </a:cubicBezTo>
                    <a:cubicBezTo>
                      <a:pt x="219632" y="148177"/>
                      <a:pt x="232438" y="127975"/>
                      <a:pt x="240209" y="106681"/>
                    </a:cubicBezTo>
                    <a:cubicBezTo>
                      <a:pt x="249931" y="80054"/>
                      <a:pt x="250314" y="55763"/>
                      <a:pt x="241292" y="38283"/>
                    </a:cubicBezTo>
                    <a:cubicBezTo>
                      <a:pt x="232705" y="21658"/>
                      <a:pt x="212804" y="8599"/>
                      <a:pt x="198510" y="8599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25F0C9C-3B96-4067-B595-664AA6E5A248}"/>
                  </a:ext>
                </a:extLst>
              </p:cNvPr>
              <p:cNvSpPr/>
              <p:nvPr/>
            </p:nvSpPr>
            <p:spPr>
              <a:xfrm>
                <a:off x="2235556" y="3383047"/>
                <a:ext cx="344017" cy="287385"/>
              </a:xfrm>
              <a:custGeom>
                <a:avLst/>
                <a:gdLst>
                  <a:gd name="connsiteX0" fmla="*/ 69188 w 344017"/>
                  <a:gd name="connsiteY0" fmla="*/ 287385 h 287385"/>
                  <a:gd name="connsiteX1" fmla="*/ 2983 w 344017"/>
                  <a:gd name="connsiteY1" fmla="*/ 277392 h 287385"/>
                  <a:gd name="connsiteX2" fmla="*/ 206 w 344017"/>
                  <a:gd name="connsiteY2" fmla="*/ 271982 h 287385"/>
                  <a:gd name="connsiteX3" fmla="*/ 5619 w 344017"/>
                  <a:gd name="connsiteY3" fmla="*/ 269204 h 287385"/>
                  <a:gd name="connsiteX4" fmla="*/ 224088 w 344017"/>
                  <a:gd name="connsiteY4" fmla="*/ 198231 h 287385"/>
                  <a:gd name="connsiteX5" fmla="*/ 233561 w 344017"/>
                  <a:gd name="connsiteY5" fmla="*/ 174184 h 287385"/>
                  <a:gd name="connsiteX6" fmla="*/ 121173 w 344017"/>
                  <a:gd name="connsiteY6" fmla="*/ 116653 h 287385"/>
                  <a:gd name="connsiteX7" fmla="*/ 97823 w 344017"/>
                  <a:gd name="connsiteY7" fmla="*/ 58377 h 287385"/>
                  <a:gd name="connsiteX8" fmla="*/ 109003 w 344017"/>
                  <a:gd name="connsiteY8" fmla="*/ 7730 h 287385"/>
                  <a:gd name="connsiteX9" fmla="*/ 213811 w 344017"/>
                  <a:gd name="connsiteY9" fmla="*/ 38119 h 287385"/>
                  <a:gd name="connsiteX10" fmla="*/ 244316 w 344017"/>
                  <a:gd name="connsiteY10" fmla="*/ 166655 h 287385"/>
                  <a:gd name="connsiteX11" fmla="*/ 250633 w 344017"/>
                  <a:gd name="connsiteY11" fmla="*/ 167115 h 287385"/>
                  <a:gd name="connsiteX12" fmla="*/ 338855 w 344017"/>
                  <a:gd name="connsiteY12" fmla="*/ 161589 h 287385"/>
                  <a:gd name="connsiteX13" fmla="*/ 343929 w 344017"/>
                  <a:gd name="connsiteY13" fmla="*/ 164939 h 287385"/>
                  <a:gd name="connsiteX14" fmla="*/ 340579 w 344017"/>
                  <a:gd name="connsiteY14" fmla="*/ 170013 h 287385"/>
                  <a:gd name="connsiteX15" fmla="*/ 242222 w 344017"/>
                  <a:gd name="connsiteY15" fmla="*/ 175091 h 287385"/>
                  <a:gd name="connsiteX16" fmla="*/ 231738 w 344017"/>
                  <a:gd name="connsiteY16" fmla="*/ 202169 h 287385"/>
                  <a:gd name="connsiteX17" fmla="*/ 69188 w 344017"/>
                  <a:gd name="connsiteY17" fmla="*/ 287385 h 287385"/>
                  <a:gd name="connsiteX18" fmla="*/ 134056 w 344017"/>
                  <a:gd name="connsiteY18" fmla="*/ 8216 h 287385"/>
                  <a:gd name="connsiteX19" fmla="*/ 114607 w 344017"/>
                  <a:gd name="connsiteY19" fmla="*/ 14253 h 287385"/>
                  <a:gd name="connsiteX20" fmla="*/ 128238 w 344017"/>
                  <a:gd name="connsiteY20" fmla="*/ 111737 h 287385"/>
                  <a:gd name="connsiteX21" fmla="*/ 235737 w 344017"/>
                  <a:gd name="connsiteY21" fmla="*/ 165799 h 287385"/>
                  <a:gd name="connsiteX22" fmla="*/ 207606 w 344017"/>
                  <a:gd name="connsiteY22" fmla="*/ 44062 h 287385"/>
                  <a:gd name="connsiteX23" fmla="*/ 134056 w 344017"/>
                  <a:gd name="connsiteY23" fmla="*/ 8216 h 28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4017" h="287385">
                    <a:moveTo>
                      <a:pt x="69188" y="287385"/>
                    </a:moveTo>
                    <a:cubicBezTo>
                      <a:pt x="46170" y="287385"/>
                      <a:pt x="23508" y="283993"/>
                      <a:pt x="2983" y="277392"/>
                    </a:cubicBezTo>
                    <a:cubicBezTo>
                      <a:pt x="726" y="276665"/>
                      <a:pt x="-517" y="274244"/>
                      <a:pt x="206" y="271982"/>
                    </a:cubicBezTo>
                    <a:cubicBezTo>
                      <a:pt x="937" y="269725"/>
                      <a:pt x="3340" y="268482"/>
                      <a:pt x="5619" y="269204"/>
                    </a:cubicBezTo>
                    <a:cubicBezTo>
                      <a:pt x="102007" y="300221"/>
                      <a:pt x="194090" y="256515"/>
                      <a:pt x="224088" y="198231"/>
                    </a:cubicBezTo>
                    <a:cubicBezTo>
                      <a:pt x="227877" y="190869"/>
                      <a:pt x="231067" y="182767"/>
                      <a:pt x="233561" y="174184"/>
                    </a:cubicBezTo>
                    <a:cubicBezTo>
                      <a:pt x="191515" y="169140"/>
                      <a:pt x="147184" y="154060"/>
                      <a:pt x="121173" y="116653"/>
                    </a:cubicBezTo>
                    <a:cubicBezTo>
                      <a:pt x="109808" y="100308"/>
                      <a:pt x="101078" y="78519"/>
                      <a:pt x="97823" y="58377"/>
                    </a:cubicBezTo>
                    <a:cubicBezTo>
                      <a:pt x="94065" y="35122"/>
                      <a:pt x="98038" y="17134"/>
                      <a:pt x="109003" y="7730"/>
                    </a:cubicBezTo>
                    <a:cubicBezTo>
                      <a:pt x="128212" y="-8731"/>
                      <a:pt x="178175" y="962"/>
                      <a:pt x="213811" y="38119"/>
                    </a:cubicBezTo>
                    <a:cubicBezTo>
                      <a:pt x="247059" y="72795"/>
                      <a:pt x="253725" y="123997"/>
                      <a:pt x="244316" y="166655"/>
                    </a:cubicBezTo>
                    <a:cubicBezTo>
                      <a:pt x="246397" y="166831"/>
                      <a:pt x="248509" y="166981"/>
                      <a:pt x="250633" y="167115"/>
                    </a:cubicBezTo>
                    <a:cubicBezTo>
                      <a:pt x="296872" y="170035"/>
                      <a:pt x="337160" y="161933"/>
                      <a:pt x="338855" y="161589"/>
                    </a:cubicBezTo>
                    <a:cubicBezTo>
                      <a:pt x="341159" y="161095"/>
                      <a:pt x="343452" y="162612"/>
                      <a:pt x="343929" y="164939"/>
                    </a:cubicBezTo>
                    <a:cubicBezTo>
                      <a:pt x="344406" y="167265"/>
                      <a:pt x="342905" y="169536"/>
                      <a:pt x="340579" y="170013"/>
                    </a:cubicBezTo>
                    <a:cubicBezTo>
                      <a:pt x="337126" y="170723"/>
                      <a:pt x="292336" y="179564"/>
                      <a:pt x="242222" y="175091"/>
                    </a:cubicBezTo>
                    <a:cubicBezTo>
                      <a:pt x="239526" y="184784"/>
                      <a:pt x="235987" y="193922"/>
                      <a:pt x="231738" y="202169"/>
                    </a:cubicBezTo>
                    <a:cubicBezTo>
                      <a:pt x="201766" y="260376"/>
                      <a:pt x="134103" y="287385"/>
                      <a:pt x="69188" y="287385"/>
                    </a:cubicBezTo>
                    <a:close/>
                    <a:moveTo>
                      <a:pt x="134056" y="8216"/>
                    </a:moveTo>
                    <a:cubicBezTo>
                      <a:pt x="126243" y="8216"/>
                      <a:pt x="119474" y="10074"/>
                      <a:pt x="114607" y="14253"/>
                    </a:cubicBezTo>
                    <a:cubicBezTo>
                      <a:pt x="95811" y="30366"/>
                      <a:pt x="106694" y="80759"/>
                      <a:pt x="128238" y="111737"/>
                    </a:cubicBezTo>
                    <a:cubicBezTo>
                      <a:pt x="149218" y="141916"/>
                      <a:pt x="185340" y="160067"/>
                      <a:pt x="235737" y="165799"/>
                    </a:cubicBezTo>
                    <a:cubicBezTo>
                      <a:pt x="244987" y="125451"/>
                      <a:pt x="239001" y="76803"/>
                      <a:pt x="207606" y="44062"/>
                    </a:cubicBezTo>
                    <a:cubicBezTo>
                      <a:pt x="188289" y="23933"/>
                      <a:pt x="156765" y="8216"/>
                      <a:pt x="134056" y="8216"/>
                    </a:cubicBezTo>
                    <a:close/>
                  </a:path>
                </a:pathLst>
              </a:custGeom>
              <a:solidFill>
                <a:srgbClr val="5BAD13"/>
              </a:solidFill>
              <a:ln w="42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3200"/>
              </a:p>
            </p:txBody>
          </p:sp>
          <p:grpSp>
            <p:nvGrpSpPr>
              <p:cNvPr id="36" name="Picture 5" descr="A pumpkin">
                <a:extLst>
                  <a:ext uri="{FF2B5EF4-FFF2-40B4-BE49-F238E27FC236}">
                    <a16:creationId xmlns:a16="http://schemas.microsoft.com/office/drawing/2014/main" id="{E09EB2A0-CC5C-4A43-9849-BA3C29D55631}"/>
                  </a:ext>
                </a:extLst>
              </p:cNvPr>
              <p:cNvGrpSpPr/>
              <p:nvPr/>
            </p:nvGrpSpPr>
            <p:grpSpPr>
              <a:xfrm>
                <a:off x="1553572" y="3773755"/>
                <a:ext cx="918583" cy="1045754"/>
                <a:chOff x="1553572" y="3773755"/>
                <a:chExt cx="918583" cy="1045754"/>
              </a:xfrm>
              <a:solidFill>
                <a:srgbClr val="FFFFFF"/>
              </a:solidFill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23A0768-6D0F-4B48-8799-861880BD09F2}"/>
                    </a:ext>
                  </a:extLst>
                </p:cNvPr>
                <p:cNvSpPr/>
                <p:nvPr/>
              </p:nvSpPr>
              <p:spPr>
                <a:xfrm>
                  <a:off x="1553572" y="3773755"/>
                  <a:ext cx="645851" cy="1045754"/>
                </a:xfrm>
                <a:custGeom>
                  <a:avLst/>
                  <a:gdLst>
                    <a:gd name="connsiteX0" fmla="*/ 453306 w 645851"/>
                    <a:gd name="connsiteY0" fmla="*/ 704563 h 1045754"/>
                    <a:gd name="connsiteX1" fmla="*/ 464925 w 645851"/>
                    <a:gd name="connsiteY1" fmla="*/ 589714 h 1045754"/>
                    <a:gd name="connsiteX2" fmla="*/ 487716 w 645851"/>
                    <a:gd name="connsiteY2" fmla="*/ 404043 h 1045754"/>
                    <a:gd name="connsiteX3" fmla="*/ 484366 w 645851"/>
                    <a:gd name="connsiteY3" fmla="*/ 309917 h 1045754"/>
                    <a:gd name="connsiteX4" fmla="*/ 520513 w 645851"/>
                    <a:gd name="connsiteY4" fmla="*/ 116888 h 1045754"/>
                    <a:gd name="connsiteX5" fmla="*/ 574316 w 645851"/>
                    <a:gd name="connsiteY5" fmla="*/ 94484 h 1045754"/>
                    <a:gd name="connsiteX6" fmla="*/ 577950 w 645851"/>
                    <a:gd name="connsiteY6" fmla="*/ 89612 h 1045754"/>
                    <a:gd name="connsiteX7" fmla="*/ 573078 w 645851"/>
                    <a:gd name="connsiteY7" fmla="*/ 85974 h 1045754"/>
                    <a:gd name="connsiteX8" fmla="*/ 456045 w 645851"/>
                    <a:gd name="connsiteY8" fmla="*/ 69655 h 1045754"/>
                    <a:gd name="connsiteX9" fmla="*/ 411264 w 645851"/>
                    <a:gd name="connsiteY9" fmla="*/ 46155 h 1045754"/>
                    <a:gd name="connsiteX10" fmla="*/ 377869 w 645851"/>
                    <a:gd name="connsiteY10" fmla="*/ 26202 h 1045754"/>
                    <a:gd name="connsiteX11" fmla="*/ 158248 w 645851"/>
                    <a:gd name="connsiteY11" fmla="*/ 31023 h 1045754"/>
                    <a:gd name="connsiteX12" fmla="*/ 125244 w 645851"/>
                    <a:gd name="connsiteY12" fmla="*/ 127311 h 1045754"/>
                    <a:gd name="connsiteX13" fmla="*/ 109501 w 645851"/>
                    <a:gd name="connsiteY13" fmla="*/ 248335 h 1045754"/>
                    <a:gd name="connsiteX14" fmla="*/ 47442 w 645851"/>
                    <a:gd name="connsiteY14" fmla="*/ 397455 h 1045754"/>
                    <a:gd name="connsiteX15" fmla="*/ 1942 w 645851"/>
                    <a:gd name="connsiteY15" fmla="*/ 519682 h 1045754"/>
                    <a:gd name="connsiteX16" fmla="*/ 75530 w 645851"/>
                    <a:gd name="connsiteY16" fmla="*/ 797347 h 1045754"/>
                    <a:gd name="connsiteX17" fmla="*/ 251638 w 645851"/>
                    <a:gd name="connsiteY17" fmla="*/ 1005138 h 1045754"/>
                    <a:gd name="connsiteX18" fmla="*/ 258660 w 645851"/>
                    <a:gd name="connsiteY18" fmla="*/ 1000180 h 1045754"/>
                    <a:gd name="connsiteX19" fmla="*/ 254218 w 645851"/>
                    <a:gd name="connsiteY19" fmla="*/ 996159 h 1045754"/>
                    <a:gd name="connsiteX20" fmla="*/ 83073 w 645851"/>
                    <a:gd name="connsiteY20" fmla="*/ 793223 h 1045754"/>
                    <a:gd name="connsiteX21" fmla="*/ 10490 w 645851"/>
                    <a:gd name="connsiteY21" fmla="*/ 520602 h 1045754"/>
                    <a:gd name="connsiteX22" fmla="*/ 54773 w 645851"/>
                    <a:gd name="connsiteY22" fmla="*/ 401953 h 1045754"/>
                    <a:gd name="connsiteX23" fmla="*/ 117882 w 645851"/>
                    <a:gd name="connsiteY23" fmla="*/ 250261 h 1045754"/>
                    <a:gd name="connsiteX24" fmla="*/ 133831 w 645851"/>
                    <a:gd name="connsiteY24" fmla="*/ 127802 h 1045754"/>
                    <a:gd name="connsiteX25" fmla="*/ 163713 w 645851"/>
                    <a:gd name="connsiteY25" fmla="*/ 37662 h 1045754"/>
                    <a:gd name="connsiteX26" fmla="*/ 374003 w 645851"/>
                    <a:gd name="connsiteY26" fmla="*/ 33887 h 1045754"/>
                    <a:gd name="connsiteX27" fmla="*/ 406559 w 645851"/>
                    <a:gd name="connsiteY27" fmla="*/ 53358 h 1045754"/>
                    <a:gd name="connsiteX28" fmla="*/ 417654 w 645851"/>
                    <a:gd name="connsiteY28" fmla="*/ 60517 h 1045754"/>
                    <a:gd name="connsiteX29" fmla="*/ 417619 w 645851"/>
                    <a:gd name="connsiteY29" fmla="*/ 60595 h 1045754"/>
                    <a:gd name="connsiteX30" fmla="*/ 308649 w 645851"/>
                    <a:gd name="connsiteY30" fmla="*/ 74067 h 1045754"/>
                    <a:gd name="connsiteX31" fmla="*/ 290838 w 645851"/>
                    <a:gd name="connsiteY31" fmla="*/ 217374 h 1045754"/>
                    <a:gd name="connsiteX32" fmla="*/ 302840 w 645851"/>
                    <a:gd name="connsiteY32" fmla="*/ 382525 h 1045754"/>
                    <a:gd name="connsiteX33" fmla="*/ 269006 w 645851"/>
                    <a:gd name="connsiteY33" fmla="*/ 587736 h 1045754"/>
                    <a:gd name="connsiteX34" fmla="*/ 251294 w 645851"/>
                    <a:gd name="connsiteY34" fmla="*/ 727104 h 1045754"/>
                    <a:gd name="connsiteX35" fmla="*/ 492033 w 645851"/>
                    <a:gd name="connsiteY35" fmla="*/ 1034930 h 1045754"/>
                    <a:gd name="connsiteX36" fmla="*/ 521605 w 645851"/>
                    <a:gd name="connsiteY36" fmla="*/ 1044386 h 1045754"/>
                    <a:gd name="connsiteX37" fmla="*/ 524572 w 645851"/>
                    <a:gd name="connsiteY37" fmla="*/ 1045572 h 1045754"/>
                    <a:gd name="connsiteX38" fmla="*/ 259808 w 645851"/>
                    <a:gd name="connsiteY38" fmla="*/ 725891 h 1045754"/>
                    <a:gd name="connsiteX39" fmla="*/ 277220 w 645851"/>
                    <a:gd name="connsiteY39" fmla="*/ 590291 h 1045754"/>
                    <a:gd name="connsiteX40" fmla="*/ 311440 w 645851"/>
                    <a:gd name="connsiteY40" fmla="*/ 382615 h 1045754"/>
                    <a:gd name="connsiteX41" fmla="*/ 299365 w 645851"/>
                    <a:gd name="connsiteY41" fmla="*/ 216277 h 1045754"/>
                    <a:gd name="connsiteX42" fmla="*/ 314231 w 645851"/>
                    <a:gd name="connsiteY42" fmla="*/ 80603 h 1045754"/>
                    <a:gd name="connsiteX43" fmla="*/ 453095 w 645851"/>
                    <a:gd name="connsiteY43" fmla="*/ 79399 h 1045754"/>
                    <a:gd name="connsiteX44" fmla="*/ 537714 w 645851"/>
                    <a:gd name="connsiteY44" fmla="*/ 96135 h 1045754"/>
                    <a:gd name="connsiteX45" fmla="*/ 537731 w 645851"/>
                    <a:gd name="connsiteY45" fmla="*/ 96213 h 1045754"/>
                    <a:gd name="connsiteX46" fmla="*/ 515052 w 645851"/>
                    <a:gd name="connsiteY46" fmla="*/ 110240 h 1045754"/>
                    <a:gd name="connsiteX47" fmla="*/ 475770 w 645851"/>
                    <a:gd name="connsiteY47" fmla="*/ 310373 h 1045754"/>
                    <a:gd name="connsiteX48" fmla="*/ 479107 w 645851"/>
                    <a:gd name="connsiteY48" fmla="*/ 404082 h 1045754"/>
                    <a:gd name="connsiteX49" fmla="*/ 456596 w 645851"/>
                    <a:gd name="connsiteY49" fmla="*/ 587530 h 1045754"/>
                    <a:gd name="connsiteX50" fmla="*/ 444736 w 645851"/>
                    <a:gd name="connsiteY50" fmla="*/ 705435 h 1045754"/>
                    <a:gd name="connsiteX51" fmla="*/ 630064 w 645851"/>
                    <a:gd name="connsiteY51" fmla="*/ 1032672 h 1045754"/>
                    <a:gd name="connsiteX52" fmla="*/ 645768 w 645851"/>
                    <a:gd name="connsiteY52" fmla="*/ 1035630 h 1045754"/>
                    <a:gd name="connsiteX53" fmla="*/ 645806 w 645851"/>
                    <a:gd name="connsiteY53" fmla="*/ 1035557 h 1045754"/>
                    <a:gd name="connsiteX54" fmla="*/ 453306 w 645851"/>
                    <a:gd name="connsiteY54" fmla="*/ 704563 h 1045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645851" h="1045754">
                      <a:moveTo>
                        <a:pt x="453306" y="704563"/>
                      </a:moveTo>
                      <a:cubicBezTo>
                        <a:pt x="448120" y="653765"/>
                        <a:pt x="455534" y="625500"/>
                        <a:pt x="464925" y="589714"/>
                      </a:cubicBezTo>
                      <a:cubicBezTo>
                        <a:pt x="475267" y="550321"/>
                        <a:pt x="488129" y="501291"/>
                        <a:pt x="487716" y="404043"/>
                      </a:cubicBezTo>
                      <a:cubicBezTo>
                        <a:pt x="487574" y="370579"/>
                        <a:pt x="485944" y="339743"/>
                        <a:pt x="484366" y="309917"/>
                      </a:cubicBezTo>
                      <a:cubicBezTo>
                        <a:pt x="479559" y="218991"/>
                        <a:pt x="476088" y="153297"/>
                        <a:pt x="520513" y="116888"/>
                      </a:cubicBezTo>
                      <a:cubicBezTo>
                        <a:pt x="534876" y="105118"/>
                        <a:pt x="552975" y="97580"/>
                        <a:pt x="574316" y="94484"/>
                      </a:cubicBezTo>
                      <a:cubicBezTo>
                        <a:pt x="576669" y="94140"/>
                        <a:pt x="578298" y="91960"/>
                        <a:pt x="577950" y="89612"/>
                      </a:cubicBezTo>
                      <a:cubicBezTo>
                        <a:pt x="577610" y="87260"/>
                        <a:pt x="575452" y="85811"/>
                        <a:pt x="573078" y="85974"/>
                      </a:cubicBezTo>
                      <a:cubicBezTo>
                        <a:pt x="531775" y="88825"/>
                        <a:pt x="496789" y="85905"/>
                        <a:pt x="456045" y="69655"/>
                      </a:cubicBezTo>
                      <a:cubicBezTo>
                        <a:pt x="438062" y="62173"/>
                        <a:pt x="424895" y="55052"/>
                        <a:pt x="411264" y="46155"/>
                      </a:cubicBezTo>
                      <a:cubicBezTo>
                        <a:pt x="400892" y="39387"/>
                        <a:pt x="390171" y="32386"/>
                        <a:pt x="377869" y="26202"/>
                      </a:cubicBezTo>
                      <a:cubicBezTo>
                        <a:pt x="314055" y="-5890"/>
                        <a:pt x="211952" y="-13166"/>
                        <a:pt x="158248" y="31023"/>
                      </a:cubicBezTo>
                      <a:cubicBezTo>
                        <a:pt x="129334" y="54815"/>
                        <a:pt x="127704" y="83656"/>
                        <a:pt x="125244" y="127311"/>
                      </a:cubicBezTo>
                      <a:cubicBezTo>
                        <a:pt x="123503" y="158251"/>
                        <a:pt x="121331" y="196754"/>
                        <a:pt x="109501" y="248335"/>
                      </a:cubicBezTo>
                      <a:cubicBezTo>
                        <a:pt x="91939" y="324899"/>
                        <a:pt x="68297" y="363445"/>
                        <a:pt x="47442" y="397455"/>
                      </a:cubicBezTo>
                      <a:cubicBezTo>
                        <a:pt x="26384" y="431787"/>
                        <a:pt x="8198" y="461441"/>
                        <a:pt x="1942" y="519682"/>
                      </a:cubicBezTo>
                      <a:cubicBezTo>
                        <a:pt x="-10929" y="639424"/>
                        <a:pt x="43193" y="738284"/>
                        <a:pt x="75530" y="797347"/>
                      </a:cubicBezTo>
                      <a:cubicBezTo>
                        <a:pt x="122810" y="883724"/>
                        <a:pt x="191896" y="956469"/>
                        <a:pt x="251638" y="1005138"/>
                      </a:cubicBezTo>
                      <a:cubicBezTo>
                        <a:pt x="252047" y="1005099"/>
                        <a:pt x="258763" y="1000485"/>
                        <a:pt x="258660" y="1000180"/>
                      </a:cubicBezTo>
                      <a:cubicBezTo>
                        <a:pt x="257955" y="999488"/>
                        <a:pt x="256609" y="998129"/>
                        <a:pt x="254218" y="996159"/>
                      </a:cubicBezTo>
                      <a:cubicBezTo>
                        <a:pt x="195861" y="948135"/>
                        <a:pt x="129058" y="877230"/>
                        <a:pt x="83073" y="793223"/>
                      </a:cubicBezTo>
                      <a:cubicBezTo>
                        <a:pt x="51221" y="735042"/>
                        <a:pt x="-2092" y="637665"/>
                        <a:pt x="10490" y="520602"/>
                      </a:cubicBezTo>
                      <a:cubicBezTo>
                        <a:pt x="16545" y="464288"/>
                        <a:pt x="34262" y="435399"/>
                        <a:pt x="54773" y="401953"/>
                      </a:cubicBezTo>
                      <a:cubicBezTo>
                        <a:pt x="75973" y="367380"/>
                        <a:pt x="100011" y="328193"/>
                        <a:pt x="117882" y="250261"/>
                      </a:cubicBezTo>
                      <a:cubicBezTo>
                        <a:pt x="129875" y="197971"/>
                        <a:pt x="132068" y="159064"/>
                        <a:pt x="133831" y="127802"/>
                      </a:cubicBezTo>
                      <a:cubicBezTo>
                        <a:pt x="136248" y="84938"/>
                        <a:pt x="137706" y="59064"/>
                        <a:pt x="163713" y="37662"/>
                      </a:cubicBezTo>
                      <a:cubicBezTo>
                        <a:pt x="214734" y="-4329"/>
                        <a:pt x="312597" y="3007"/>
                        <a:pt x="374003" y="33887"/>
                      </a:cubicBezTo>
                      <a:cubicBezTo>
                        <a:pt x="385871" y="39855"/>
                        <a:pt x="395921" y="46413"/>
                        <a:pt x="406559" y="53358"/>
                      </a:cubicBezTo>
                      <a:cubicBezTo>
                        <a:pt x="410210" y="55740"/>
                        <a:pt x="413891" y="58139"/>
                        <a:pt x="417654" y="60517"/>
                      </a:cubicBezTo>
                      <a:cubicBezTo>
                        <a:pt x="417766" y="60591"/>
                        <a:pt x="417753" y="60625"/>
                        <a:pt x="417619" y="60595"/>
                      </a:cubicBezTo>
                      <a:cubicBezTo>
                        <a:pt x="368512" y="49715"/>
                        <a:pt x="331943" y="54145"/>
                        <a:pt x="308649" y="74067"/>
                      </a:cubicBezTo>
                      <a:cubicBezTo>
                        <a:pt x="275998" y="101984"/>
                        <a:pt x="281903" y="147888"/>
                        <a:pt x="290838" y="217374"/>
                      </a:cubicBezTo>
                      <a:cubicBezTo>
                        <a:pt x="296502" y="261407"/>
                        <a:pt x="303549" y="316212"/>
                        <a:pt x="302840" y="382525"/>
                      </a:cubicBezTo>
                      <a:cubicBezTo>
                        <a:pt x="301769" y="482486"/>
                        <a:pt x="283601" y="540848"/>
                        <a:pt x="269006" y="587736"/>
                      </a:cubicBezTo>
                      <a:cubicBezTo>
                        <a:pt x="254605" y="633997"/>
                        <a:pt x="243231" y="670540"/>
                        <a:pt x="251294" y="727104"/>
                      </a:cubicBezTo>
                      <a:cubicBezTo>
                        <a:pt x="266955" y="836972"/>
                        <a:pt x="348073" y="940473"/>
                        <a:pt x="492033" y="1034930"/>
                      </a:cubicBezTo>
                      <a:cubicBezTo>
                        <a:pt x="502341" y="1036456"/>
                        <a:pt x="512162" y="1039195"/>
                        <a:pt x="521605" y="1044386"/>
                      </a:cubicBezTo>
                      <a:cubicBezTo>
                        <a:pt x="523424" y="1045383"/>
                        <a:pt x="525450" y="1046110"/>
                        <a:pt x="524572" y="1045572"/>
                      </a:cubicBezTo>
                      <a:cubicBezTo>
                        <a:pt x="365162" y="947718"/>
                        <a:pt x="276089" y="840120"/>
                        <a:pt x="259808" y="725891"/>
                      </a:cubicBezTo>
                      <a:cubicBezTo>
                        <a:pt x="252017" y="671245"/>
                        <a:pt x="263137" y="635519"/>
                        <a:pt x="277220" y="590291"/>
                      </a:cubicBezTo>
                      <a:cubicBezTo>
                        <a:pt x="291982" y="542864"/>
                        <a:pt x="310352" y="483836"/>
                        <a:pt x="311440" y="382615"/>
                      </a:cubicBezTo>
                      <a:cubicBezTo>
                        <a:pt x="312154" y="315705"/>
                        <a:pt x="305063" y="260573"/>
                        <a:pt x="299365" y="216277"/>
                      </a:cubicBezTo>
                      <a:cubicBezTo>
                        <a:pt x="290782" y="149565"/>
                        <a:pt x="285115" y="105497"/>
                        <a:pt x="314231" y="80603"/>
                      </a:cubicBezTo>
                      <a:cubicBezTo>
                        <a:pt x="340836" y="57860"/>
                        <a:pt x="394979" y="60724"/>
                        <a:pt x="453095" y="79399"/>
                      </a:cubicBezTo>
                      <a:cubicBezTo>
                        <a:pt x="503153" y="95482"/>
                        <a:pt x="520371" y="95933"/>
                        <a:pt x="537714" y="96135"/>
                      </a:cubicBezTo>
                      <a:cubicBezTo>
                        <a:pt x="537813" y="96135"/>
                        <a:pt x="537821" y="96170"/>
                        <a:pt x="537731" y="96213"/>
                      </a:cubicBezTo>
                      <a:cubicBezTo>
                        <a:pt x="529466" y="100014"/>
                        <a:pt x="521859" y="104663"/>
                        <a:pt x="515052" y="110240"/>
                      </a:cubicBezTo>
                      <a:cubicBezTo>
                        <a:pt x="467260" y="149410"/>
                        <a:pt x="471014" y="220444"/>
                        <a:pt x="475770" y="310373"/>
                      </a:cubicBezTo>
                      <a:cubicBezTo>
                        <a:pt x="477340" y="340091"/>
                        <a:pt x="478965" y="370824"/>
                        <a:pt x="479107" y="404082"/>
                      </a:cubicBezTo>
                      <a:cubicBezTo>
                        <a:pt x="479516" y="500198"/>
                        <a:pt x="466804" y="548622"/>
                        <a:pt x="456596" y="587530"/>
                      </a:cubicBezTo>
                      <a:cubicBezTo>
                        <a:pt x="446985" y="624159"/>
                        <a:pt x="439395" y="653090"/>
                        <a:pt x="444736" y="705435"/>
                      </a:cubicBezTo>
                      <a:cubicBezTo>
                        <a:pt x="456179" y="817506"/>
                        <a:pt x="518625" y="927559"/>
                        <a:pt x="630064" y="1032672"/>
                      </a:cubicBezTo>
                      <a:cubicBezTo>
                        <a:pt x="635447" y="1033338"/>
                        <a:pt x="640547" y="1034190"/>
                        <a:pt x="645768" y="1035630"/>
                      </a:cubicBezTo>
                      <a:cubicBezTo>
                        <a:pt x="645862" y="1035656"/>
                        <a:pt x="645879" y="1035626"/>
                        <a:pt x="645806" y="1035557"/>
                      </a:cubicBezTo>
                      <a:cubicBezTo>
                        <a:pt x="529621" y="929073"/>
                        <a:pt x="464869" y="817824"/>
                        <a:pt x="453306" y="7045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5A7EA8D5-FEE8-4128-A0F0-D51B7678684B}"/>
                    </a:ext>
                  </a:extLst>
                </p:cNvPr>
                <p:cNvSpPr/>
                <p:nvPr/>
              </p:nvSpPr>
              <p:spPr>
                <a:xfrm>
                  <a:off x="2241853" y="3803809"/>
                  <a:ext cx="230302" cy="979428"/>
                </a:xfrm>
                <a:custGeom>
                  <a:avLst/>
                  <a:gdLst>
                    <a:gd name="connsiteX0" fmla="*/ 184310 w 230302"/>
                    <a:gd name="connsiteY0" fmla="*/ 557656 h 979428"/>
                    <a:gd name="connsiteX1" fmla="*/ 182638 w 230302"/>
                    <a:gd name="connsiteY1" fmla="*/ 553188 h 979428"/>
                    <a:gd name="connsiteX2" fmla="*/ 125243 w 230302"/>
                    <a:gd name="connsiteY2" fmla="*/ 428970 h 979428"/>
                    <a:gd name="connsiteX3" fmla="*/ 66465 w 230302"/>
                    <a:gd name="connsiteY3" fmla="*/ 307913 h 979428"/>
                    <a:gd name="connsiteX4" fmla="*/ 18867 w 230302"/>
                    <a:gd name="connsiteY4" fmla="*/ 62456 h 979428"/>
                    <a:gd name="connsiteX5" fmla="*/ 102298 w 230302"/>
                    <a:gd name="connsiteY5" fmla="*/ 8459 h 979428"/>
                    <a:gd name="connsiteX6" fmla="*/ 105373 w 230302"/>
                    <a:gd name="connsiteY6" fmla="*/ 3213 h 979428"/>
                    <a:gd name="connsiteX7" fmla="*/ 100122 w 230302"/>
                    <a:gd name="connsiteY7" fmla="*/ 138 h 979428"/>
                    <a:gd name="connsiteX8" fmla="*/ 11552 w 230302"/>
                    <a:gd name="connsiteY8" fmla="*/ 57941 h 979428"/>
                    <a:gd name="connsiteX9" fmla="*/ 58553 w 230302"/>
                    <a:gd name="connsiteY9" fmla="*/ 311284 h 979428"/>
                    <a:gd name="connsiteX10" fmla="*/ 117671 w 230302"/>
                    <a:gd name="connsiteY10" fmla="*/ 433055 h 979428"/>
                    <a:gd name="connsiteX11" fmla="*/ 174583 w 230302"/>
                    <a:gd name="connsiteY11" fmla="*/ 556207 h 979428"/>
                    <a:gd name="connsiteX12" fmla="*/ 176256 w 230302"/>
                    <a:gd name="connsiteY12" fmla="*/ 560675 h 979428"/>
                    <a:gd name="connsiteX13" fmla="*/ 221614 w 230302"/>
                    <a:gd name="connsiteY13" fmla="*/ 743792 h 979428"/>
                    <a:gd name="connsiteX14" fmla="*/ 145372 w 230302"/>
                    <a:gd name="connsiteY14" fmla="*/ 977466 h 979428"/>
                    <a:gd name="connsiteX15" fmla="*/ 144396 w 230302"/>
                    <a:gd name="connsiteY15" fmla="*/ 979423 h 979428"/>
                    <a:gd name="connsiteX16" fmla="*/ 144401 w 230302"/>
                    <a:gd name="connsiteY16" fmla="*/ 979427 h 979428"/>
                    <a:gd name="connsiteX17" fmla="*/ 158213 w 230302"/>
                    <a:gd name="connsiteY17" fmla="*/ 971175 h 979428"/>
                    <a:gd name="connsiteX18" fmla="*/ 160991 w 230302"/>
                    <a:gd name="connsiteY18" fmla="*/ 972362 h 979428"/>
                    <a:gd name="connsiteX19" fmla="*/ 230210 w 230302"/>
                    <a:gd name="connsiteY19" fmla="*/ 744011 h 979428"/>
                    <a:gd name="connsiteX20" fmla="*/ 184310 w 230302"/>
                    <a:gd name="connsiteY20" fmla="*/ 557656 h 979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30302" h="979428">
                      <a:moveTo>
                        <a:pt x="184310" y="557656"/>
                      </a:moveTo>
                      <a:lnTo>
                        <a:pt x="182638" y="553188"/>
                      </a:lnTo>
                      <a:cubicBezTo>
                        <a:pt x="160969" y="495261"/>
                        <a:pt x="144414" y="464541"/>
                        <a:pt x="125243" y="428970"/>
                      </a:cubicBezTo>
                      <a:cubicBezTo>
                        <a:pt x="109041" y="398908"/>
                        <a:pt x="90675" y="364838"/>
                        <a:pt x="66465" y="307913"/>
                      </a:cubicBezTo>
                      <a:cubicBezTo>
                        <a:pt x="11806" y="179394"/>
                        <a:pt x="-3761" y="99102"/>
                        <a:pt x="18867" y="62456"/>
                      </a:cubicBezTo>
                      <a:cubicBezTo>
                        <a:pt x="34605" y="36965"/>
                        <a:pt x="62672" y="18797"/>
                        <a:pt x="102298" y="8459"/>
                      </a:cubicBezTo>
                      <a:cubicBezTo>
                        <a:pt x="104594" y="7857"/>
                        <a:pt x="105970" y="5509"/>
                        <a:pt x="105373" y="3213"/>
                      </a:cubicBezTo>
                      <a:cubicBezTo>
                        <a:pt x="104775" y="912"/>
                        <a:pt x="102410" y="-455"/>
                        <a:pt x="100122" y="138"/>
                      </a:cubicBezTo>
                      <a:cubicBezTo>
                        <a:pt x="58290" y="11057"/>
                        <a:pt x="28486" y="30506"/>
                        <a:pt x="11552" y="57941"/>
                      </a:cubicBezTo>
                      <a:cubicBezTo>
                        <a:pt x="-3890" y="82946"/>
                        <a:pt x="-15814" y="136414"/>
                        <a:pt x="58553" y="311284"/>
                      </a:cubicBezTo>
                      <a:cubicBezTo>
                        <a:pt x="82913" y="368575"/>
                        <a:pt x="101378" y="402830"/>
                        <a:pt x="117671" y="433055"/>
                      </a:cubicBezTo>
                      <a:cubicBezTo>
                        <a:pt x="136695" y="468351"/>
                        <a:pt x="153121" y="498830"/>
                        <a:pt x="174583" y="556207"/>
                      </a:cubicBezTo>
                      <a:lnTo>
                        <a:pt x="176256" y="560675"/>
                      </a:lnTo>
                      <a:cubicBezTo>
                        <a:pt x="206443" y="641363"/>
                        <a:pt x="223072" y="685813"/>
                        <a:pt x="221614" y="743792"/>
                      </a:cubicBezTo>
                      <a:cubicBezTo>
                        <a:pt x="217860" y="892624"/>
                        <a:pt x="157447" y="964557"/>
                        <a:pt x="145372" y="977466"/>
                      </a:cubicBezTo>
                      <a:cubicBezTo>
                        <a:pt x="144848" y="978025"/>
                        <a:pt x="144564" y="978726"/>
                        <a:pt x="144396" y="979423"/>
                      </a:cubicBezTo>
                      <a:cubicBezTo>
                        <a:pt x="144396" y="979427"/>
                        <a:pt x="144396" y="979431"/>
                        <a:pt x="144401" y="979427"/>
                      </a:cubicBezTo>
                      <a:cubicBezTo>
                        <a:pt x="148542" y="977294"/>
                        <a:pt x="157985" y="971175"/>
                        <a:pt x="158213" y="971175"/>
                      </a:cubicBezTo>
                      <a:cubicBezTo>
                        <a:pt x="158428" y="971188"/>
                        <a:pt x="160251" y="972091"/>
                        <a:pt x="160991" y="972362"/>
                      </a:cubicBezTo>
                      <a:cubicBezTo>
                        <a:pt x="194183" y="930190"/>
                        <a:pt x="227497" y="851524"/>
                        <a:pt x="230210" y="744011"/>
                      </a:cubicBezTo>
                      <a:cubicBezTo>
                        <a:pt x="231711" y="684360"/>
                        <a:pt x="214876" y="639355"/>
                        <a:pt x="184310" y="5576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  <p:grpSp>
            <p:nvGrpSpPr>
              <p:cNvPr id="37" name="Picture 5" descr="A pumpkin">
                <a:extLst>
                  <a:ext uri="{FF2B5EF4-FFF2-40B4-BE49-F238E27FC236}">
                    <a16:creationId xmlns:a16="http://schemas.microsoft.com/office/drawing/2014/main" id="{8F84EF50-04C0-424B-A799-A5D8F7EA4F51}"/>
                  </a:ext>
                </a:extLst>
              </p:cNvPr>
              <p:cNvGrpSpPr/>
              <p:nvPr/>
            </p:nvGrpSpPr>
            <p:grpSpPr>
              <a:xfrm>
                <a:off x="2350824" y="3812849"/>
                <a:ext cx="400360" cy="450722"/>
                <a:chOff x="2350824" y="3812849"/>
                <a:chExt cx="400360" cy="450722"/>
              </a:xfrm>
              <a:solidFill>
                <a:srgbClr val="FFFFFF"/>
              </a:solidFill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FFC0A3C4-9CA9-4634-90BE-0FDA92D968AB}"/>
                    </a:ext>
                  </a:extLst>
                </p:cNvPr>
                <p:cNvSpPr/>
                <p:nvPr/>
              </p:nvSpPr>
              <p:spPr>
                <a:xfrm>
                  <a:off x="2605368" y="3981017"/>
                  <a:ext cx="102297" cy="102300"/>
                </a:xfrm>
                <a:custGeom>
                  <a:avLst/>
                  <a:gdLst>
                    <a:gd name="connsiteX0" fmla="*/ 101585 w 102297"/>
                    <a:gd name="connsiteY0" fmla="*/ 42483 h 102300"/>
                    <a:gd name="connsiteX1" fmla="*/ 42488 w 102297"/>
                    <a:gd name="connsiteY1" fmla="*/ 101589 h 102300"/>
                    <a:gd name="connsiteX2" fmla="*/ 713 w 102297"/>
                    <a:gd name="connsiteY2" fmla="*/ 59817 h 102300"/>
                    <a:gd name="connsiteX3" fmla="*/ 59809 w 102297"/>
                    <a:gd name="connsiteY3" fmla="*/ 712 h 102300"/>
                    <a:gd name="connsiteX4" fmla="*/ 101585 w 102297"/>
                    <a:gd name="connsiteY4" fmla="*/ 42483 h 102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297" h="102300">
                      <a:moveTo>
                        <a:pt x="101585" y="42483"/>
                      </a:moveTo>
                      <a:cubicBezTo>
                        <a:pt x="107330" y="77491"/>
                        <a:pt x="77496" y="107329"/>
                        <a:pt x="42488" y="101589"/>
                      </a:cubicBezTo>
                      <a:cubicBezTo>
                        <a:pt x="21289" y="98114"/>
                        <a:pt x="4191" y="81017"/>
                        <a:pt x="713" y="59817"/>
                      </a:cubicBezTo>
                      <a:cubicBezTo>
                        <a:pt x="-5032" y="24809"/>
                        <a:pt x="24802" y="-5029"/>
                        <a:pt x="59809" y="712"/>
                      </a:cubicBezTo>
                      <a:cubicBezTo>
                        <a:pt x="81005" y="4186"/>
                        <a:pt x="98106" y="21283"/>
                        <a:pt x="101585" y="424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0D4BB9AE-58C7-4629-93A7-34F741F6353C}"/>
                    </a:ext>
                  </a:extLst>
                </p:cNvPr>
                <p:cNvSpPr/>
                <p:nvPr/>
              </p:nvSpPr>
              <p:spPr>
                <a:xfrm rot="-2700000">
                  <a:off x="2627593" y="4140388"/>
                  <a:ext cx="102626" cy="101809"/>
                </a:xfrm>
                <a:custGeom>
                  <a:avLst/>
                  <a:gdLst>
                    <a:gd name="connsiteX0" fmla="*/ 102626 w 102626"/>
                    <a:gd name="connsiteY0" fmla="*/ 50905 h 101809"/>
                    <a:gd name="connsiteX1" fmla="*/ 51313 w 102626"/>
                    <a:gd name="connsiteY1" fmla="*/ 101809 h 101809"/>
                    <a:gd name="connsiteX2" fmla="*/ 0 w 102626"/>
                    <a:gd name="connsiteY2" fmla="*/ 50905 h 101809"/>
                    <a:gd name="connsiteX3" fmla="*/ 51313 w 102626"/>
                    <a:gd name="connsiteY3" fmla="*/ 0 h 101809"/>
                    <a:gd name="connsiteX4" fmla="*/ 102626 w 102626"/>
                    <a:gd name="connsiteY4" fmla="*/ 50905 h 101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626" h="101809">
                      <a:moveTo>
                        <a:pt x="102626" y="50905"/>
                      </a:moveTo>
                      <a:cubicBezTo>
                        <a:pt x="102626" y="79018"/>
                        <a:pt x="79653" y="101809"/>
                        <a:pt x="51313" y="101809"/>
                      </a:cubicBezTo>
                      <a:cubicBezTo>
                        <a:pt x="22974" y="101809"/>
                        <a:pt x="0" y="79018"/>
                        <a:pt x="0" y="50905"/>
                      </a:cubicBezTo>
                      <a:cubicBezTo>
                        <a:pt x="0" y="22791"/>
                        <a:pt x="22974" y="0"/>
                        <a:pt x="51313" y="0"/>
                      </a:cubicBezTo>
                      <a:cubicBezTo>
                        <a:pt x="79653" y="0"/>
                        <a:pt x="102626" y="22791"/>
                        <a:pt x="102626" y="50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001A5E04-443B-4684-B419-7C7004AD9812}"/>
                    </a:ext>
                  </a:extLst>
                </p:cNvPr>
                <p:cNvSpPr/>
                <p:nvPr/>
              </p:nvSpPr>
              <p:spPr>
                <a:xfrm>
                  <a:off x="2382203" y="3812849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E5B282C3-DA46-4130-AAA3-5F1C8882ABC3}"/>
                    </a:ext>
                  </a:extLst>
                </p:cNvPr>
                <p:cNvSpPr/>
                <p:nvPr/>
              </p:nvSpPr>
              <p:spPr>
                <a:xfrm>
                  <a:off x="2519364" y="4083315"/>
                  <a:ext cx="68359" cy="68359"/>
                </a:xfrm>
                <a:custGeom>
                  <a:avLst/>
                  <a:gdLst>
                    <a:gd name="connsiteX0" fmla="*/ 68359 w 68359"/>
                    <a:gd name="connsiteY0" fmla="*/ 34178 h 68359"/>
                    <a:gd name="connsiteX1" fmla="*/ 34178 w 68359"/>
                    <a:gd name="connsiteY1" fmla="*/ 68359 h 68359"/>
                    <a:gd name="connsiteX2" fmla="*/ 0 w 68359"/>
                    <a:gd name="connsiteY2" fmla="*/ 34178 h 68359"/>
                    <a:gd name="connsiteX3" fmla="*/ 34178 w 68359"/>
                    <a:gd name="connsiteY3" fmla="*/ 0 h 68359"/>
                    <a:gd name="connsiteX4" fmla="*/ 68359 w 68359"/>
                    <a:gd name="connsiteY4" fmla="*/ 34178 h 68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359" h="68359">
                      <a:moveTo>
                        <a:pt x="68359" y="34178"/>
                      </a:moveTo>
                      <a:cubicBezTo>
                        <a:pt x="68359" y="53055"/>
                        <a:pt x="53055" y="68359"/>
                        <a:pt x="34178" y="68359"/>
                      </a:cubicBezTo>
                      <a:cubicBezTo>
                        <a:pt x="15300" y="68359"/>
                        <a:pt x="0" y="53055"/>
                        <a:pt x="0" y="34178"/>
                      </a:cubicBezTo>
                      <a:cubicBezTo>
                        <a:pt x="0" y="15300"/>
                        <a:pt x="15304" y="0"/>
                        <a:pt x="34178" y="0"/>
                      </a:cubicBezTo>
                      <a:cubicBezTo>
                        <a:pt x="53055" y="0"/>
                        <a:pt x="68359" y="15300"/>
                        <a:pt x="68359" y="3417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AB2E5683-C251-4464-B5A3-F4A67F6784AA}"/>
                    </a:ext>
                  </a:extLst>
                </p:cNvPr>
                <p:cNvSpPr/>
                <p:nvPr/>
              </p:nvSpPr>
              <p:spPr>
                <a:xfrm>
                  <a:off x="2350824" y="3957776"/>
                  <a:ext cx="61036" cy="61036"/>
                </a:xfrm>
                <a:custGeom>
                  <a:avLst/>
                  <a:gdLst>
                    <a:gd name="connsiteX0" fmla="*/ 61036 w 61036"/>
                    <a:gd name="connsiteY0" fmla="*/ 30518 h 61036"/>
                    <a:gd name="connsiteX1" fmla="*/ 30518 w 61036"/>
                    <a:gd name="connsiteY1" fmla="*/ 61036 h 61036"/>
                    <a:gd name="connsiteX2" fmla="*/ 0 w 61036"/>
                    <a:gd name="connsiteY2" fmla="*/ 30518 h 61036"/>
                    <a:gd name="connsiteX3" fmla="*/ 30518 w 61036"/>
                    <a:gd name="connsiteY3" fmla="*/ 0 h 61036"/>
                    <a:gd name="connsiteX4" fmla="*/ 61036 w 61036"/>
                    <a:gd name="connsiteY4" fmla="*/ 30518 h 61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36" h="61036">
                      <a:moveTo>
                        <a:pt x="61036" y="30518"/>
                      </a:moveTo>
                      <a:cubicBezTo>
                        <a:pt x="61036" y="47375"/>
                        <a:pt x="47375" y="61036"/>
                        <a:pt x="30518" y="61036"/>
                      </a:cubicBezTo>
                      <a:cubicBezTo>
                        <a:pt x="13666" y="61036"/>
                        <a:pt x="0" y="47375"/>
                        <a:pt x="0" y="30518"/>
                      </a:cubicBezTo>
                      <a:cubicBezTo>
                        <a:pt x="0" y="13662"/>
                        <a:pt x="13662" y="0"/>
                        <a:pt x="30518" y="0"/>
                      </a:cubicBezTo>
                      <a:cubicBezTo>
                        <a:pt x="47375" y="0"/>
                        <a:pt x="61036" y="13662"/>
                        <a:pt x="61036" y="305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7ECC96EA-A49E-4F1E-8B5C-AB6FA4473CB4}"/>
                    </a:ext>
                  </a:extLst>
                </p:cNvPr>
                <p:cNvSpPr/>
                <p:nvPr/>
              </p:nvSpPr>
              <p:spPr>
                <a:xfrm>
                  <a:off x="2450562" y="3907009"/>
                  <a:ext cx="39152" cy="39148"/>
                </a:xfrm>
                <a:custGeom>
                  <a:avLst/>
                  <a:gdLst>
                    <a:gd name="connsiteX0" fmla="*/ 39153 w 39152"/>
                    <a:gd name="connsiteY0" fmla="*/ 19574 h 39148"/>
                    <a:gd name="connsiteX1" fmla="*/ 19574 w 39152"/>
                    <a:gd name="connsiteY1" fmla="*/ 39149 h 39148"/>
                    <a:gd name="connsiteX2" fmla="*/ 0 w 39152"/>
                    <a:gd name="connsiteY2" fmla="*/ 19574 h 39148"/>
                    <a:gd name="connsiteX3" fmla="*/ 19574 w 39152"/>
                    <a:gd name="connsiteY3" fmla="*/ 0 h 39148"/>
                    <a:gd name="connsiteX4" fmla="*/ 39153 w 39152"/>
                    <a:gd name="connsiteY4" fmla="*/ 19574 h 39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152" h="39148">
                      <a:moveTo>
                        <a:pt x="39153" y="19574"/>
                      </a:moveTo>
                      <a:cubicBezTo>
                        <a:pt x="39153" y="30385"/>
                        <a:pt x="30385" y="39149"/>
                        <a:pt x="19574" y="39149"/>
                      </a:cubicBezTo>
                      <a:cubicBezTo>
                        <a:pt x="8764" y="39149"/>
                        <a:pt x="0" y="30385"/>
                        <a:pt x="0" y="19574"/>
                      </a:cubicBezTo>
                      <a:cubicBezTo>
                        <a:pt x="0" y="8764"/>
                        <a:pt x="8764" y="0"/>
                        <a:pt x="19574" y="0"/>
                      </a:cubicBezTo>
                      <a:cubicBezTo>
                        <a:pt x="30385" y="0"/>
                        <a:pt x="39153" y="8764"/>
                        <a:pt x="39153" y="195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2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/>
                </a:p>
              </p:txBody>
            </p: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E5B5225-D4FA-42C1-9865-252F1A576F22}"/>
                </a:ext>
              </a:extLst>
            </p:cNvPr>
            <p:cNvSpPr txBox="1"/>
            <p:nvPr/>
          </p:nvSpPr>
          <p:spPr>
            <a:xfrm>
              <a:off x="1341567" y="3128651"/>
              <a:ext cx="1389240" cy="940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endParaRPr lang="en-US" sz="8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87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E0BE52-965B-479B-BE8F-B1DFCC432154}"/>
              </a:ext>
            </a:extLst>
          </p:cNvPr>
          <p:cNvSpPr txBox="1"/>
          <p:nvPr/>
        </p:nvSpPr>
        <p:spPr>
          <a:xfrm>
            <a:off x="1514476" y="233517"/>
            <a:ext cx="3288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D1FB84-01ED-48C0-9BB5-89CE4FE57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936" y="-520394"/>
            <a:ext cx="2064068" cy="2452310"/>
          </a:xfrm>
          <a:prstGeom prst="rect">
            <a:avLst/>
          </a:prstGeom>
        </p:spPr>
      </p:pic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7143E175-E231-4153-98F0-6D04CF96D3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"/>
          <a:stretch/>
        </p:blipFill>
        <p:spPr>
          <a:xfrm>
            <a:off x="2013759" y="1062213"/>
            <a:ext cx="8164481" cy="51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2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C470477-D2B3-467C-94E8-1A2447DAE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233" y="648055"/>
            <a:ext cx="4689072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BB9432-AD82-48CF-B3A4-F658BF3AE58C}"/>
              </a:ext>
            </a:extLst>
          </p:cNvPr>
          <p:cNvSpPr txBox="1"/>
          <p:nvPr/>
        </p:nvSpPr>
        <p:spPr>
          <a:xfrm>
            <a:off x="6054322" y="2396031"/>
            <a:ext cx="2086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6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D7F8D-F78B-40C8-9F65-1BBB5C0E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746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1CFEEA-32AE-4938-9A4C-ACEFDA221AE6}"/>
              </a:ext>
            </a:extLst>
          </p:cNvPr>
          <p:cNvGrpSpPr/>
          <p:nvPr/>
        </p:nvGrpSpPr>
        <p:grpSpPr>
          <a:xfrm>
            <a:off x="-125354" y="-326030"/>
            <a:ext cx="3511900" cy="2725240"/>
            <a:chOff x="-138417" y="-208463"/>
            <a:chExt cx="3511900" cy="2725240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2AD7065F-2AD7-46CA-8652-D8463BB6A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8417" y="-208463"/>
              <a:ext cx="2293789" cy="2725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0BCEB2-6E30-4AB2-8A0E-048965CFE2AB}"/>
                </a:ext>
              </a:extLst>
            </p:cNvPr>
            <p:cNvGrpSpPr/>
            <p:nvPr/>
          </p:nvGrpSpPr>
          <p:grpSpPr>
            <a:xfrm>
              <a:off x="1639077" y="574767"/>
              <a:ext cx="1734406" cy="835445"/>
              <a:chOff x="1639077" y="574767"/>
              <a:chExt cx="1734406" cy="835445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5F2614-63E7-4B31-8D32-1E6CD5A58168}"/>
                  </a:ext>
                </a:extLst>
              </p:cNvPr>
              <p:cNvSpPr txBox="1"/>
              <p:nvPr/>
            </p:nvSpPr>
            <p:spPr>
              <a:xfrm>
                <a:off x="1639077" y="627019"/>
                <a:ext cx="1734406" cy="783193"/>
              </a:xfrm>
              <a:prstGeom prst="roundRect">
                <a:avLst/>
              </a:prstGeom>
              <a:solidFill>
                <a:srgbClr val="F7ABB8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A61C61-0935-4927-92C9-5A09228624FC}"/>
                  </a:ext>
                </a:extLst>
              </p:cNvPr>
              <p:cNvSpPr txBox="1"/>
              <p:nvPr/>
            </p:nvSpPr>
            <p:spPr>
              <a:xfrm>
                <a:off x="1959427" y="574767"/>
                <a:ext cx="1218111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400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F0AB5D-9DBD-401A-B81F-8CC1AB1EC392}"/>
              </a:ext>
            </a:extLst>
          </p:cNvPr>
          <p:cNvSpPr txBox="1"/>
          <p:nvPr/>
        </p:nvSpPr>
        <p:spPr>
          <a:xfrm>
            <a:off x="1514477" y="233517"/>
            <a:ext cx="1202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05747E-8C0A-420A-8EFF-061CAF22B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936" y="-520394"/>
            <a:ext cx="2064068" cy="2452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80FF39-0004-4E91-9B7D-B7AE3FD11854}"/>
              </a:ext>
            </a:extLst>
          </p:cNvPr>
          <p:cNvSpPr txBox="1"/>
          <p:nvPr/>
        </p:nvSpPr>
        <p:spPr>
          <a:xfrm>
            <a:off x="4263110" y="603146"/>
            <a:ext cx="4002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59127B-A044-47E2-B742-82B4B0639956}"/>
              </a:ext>
            </a:extLst>
          </p:cNvPr>
          <p:cNvSpPr txBox="1"/>
          <p:nvPr/>
        </p:nvSpPr>
        <p:spPr>
          <a:xfrm>
            <a:off x="289693" y="1434143"/>
            <a:ext cx="1161261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nồng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ngâm</a:t>
            </a:r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						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44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1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D7F8D-F78B-40C8-9F65-1BBB5C0E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9377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1CFEEA-32AE-4938-9A4C-ACEFDA221AE6}"/>
              </a:ext>
            </a:extLst>
          </p:cNvPr>
          <p:cNvGrpSpPr/>
          <p:nvPr/>
        </p:nvGrpSpPr>
        <p:grpSpPr>
          <a:xfrm>
            <a:off x="-125354" y="-326030"/>
            <a:ext cx="3511900" cy="2725240"/>
            <a:chOff x="-138417" y="-208463"/>
            <a:chExt cx="3511900" cy="2725240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2AD7065F-2AD7-46CA-8652-D8463BB6A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8417" y="-208463"/>
              <a:ext cx="2293789" cy="2725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0BCEB2-6E30-4AB2-8A0E-048965CFE2AB}"/>
                </a:ext>
              </a:extLst>
            </p:cNvPr>
            <p:cNvGrpSpPr/>
            <p:nvPr/>
          </p:nvGrpSpPr>
          <p:grpSpPr>
            <a:xfrm>
              <a:off x="1639077" y="574767"/>
              <a:ext cx="1734406" cy="835445"/>
              <a:chOff x="1639077" y="574767"/>
              <a:chExt cx="1734406" cy="835445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5F2614-63E7-4B31-8D32-1E6CD5A58168}"/>
                  </a:ext>
                </a:extLst>
              </p:cNvPr>
              <p:cNvSpPr txBox="1"/>
              <p:nvPr/>
            </p:nvSpPr>
            <p:spPr>
              <a:xfrm>
                <a:off x="1639077" y="627019"/>
                <a:ext cx="1734406" cy="783193"/>
              </a:xfrm>
              <a:prstGeom prst="roundRect">
                <a:avLst/>
              </a:prstGeom>
              <a:solidFill>
                <a:srgbClr val="F7ABB8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A61C61-0935-4927-92C9-5A09228624FC}"/>
                  </a:ext>
                </a:extLst>
              </p:cNvPr>
              <p:cNvSpPr txBox="1"/>
              <p:nvPr/>
            </p:nvSpPr>
            <p:spPr>
              <a:xfrm>
                <a:off x="1959427" y="574767"/>
                <a:ext cx="1218111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4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12A57EC-9F10-4C8A-970A-384334F28317}"/>
              </a:ext>
            </a:extLst>
          </p:cNvPr>
          <p:cNvSpPr txBox="1"/>
          <p:nvPr/>
        </p:nvSpPr>
        <p:spPr>
          <a:xfrm>
            <a:off x="2805247" y="4912577"/>
            <a:ext cx="7174775" cy="1435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0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320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57520E-8CC8-4BE5-853D-6B47FF5BF63A}"/>
              </a:ext>
            </a:extLst>
          </p:cNvPr>
          <p:cNvSpPr txBox="1"/>
          <p:nvPr/>
        </p:nvSpPr>
        <p:spPr>
          <a:xfrm>
            <a:off x="2168435" y="4912576"/>
            <a:ext cx="8068325" cy="1435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miêu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600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07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3667432-24BB-4094-A4F6-418D61E1E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624" y="728226"/>
            <a:ext cx="4689072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2400A7-A3D3-42A3-A0A7-DD6D49EDD9D0}"/>
              </a:ext>
            </a:extLst>
          </p:cNvPr>
          <p:cNvSpPr txBox="1"/>
          <p:nvPr/>
        </p:nvSpPr>
        <p:spPr>
          <a:xfrm>
            <a:off x="3482230" y="2475637"/>
            <a:ext cx="67516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192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70477-D2B3-467C-94E8-1A2447DAE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007" y="648055"/>
            <a:ext cx="4677907" cy="5571065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BB9432-AD82-48CF-B3A4-F658BF3AE58C}"/>
              </a:ext>
            </a:extLst>
          </p:cNvPr>
          <p:cNvSpPr txBox="1"/>
          <p:nvPr/>
        </p:nvSpPr>
        <p:spPr>
          <a:xfrm>
            <a:off x="4037014" y="1592999"/>
            <a:ext cx="7040289" cy="2861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5400" b="1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5400" b="1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540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82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6C1C96-7A17-4361-A2DB-6C8B48AB91C2}"/>
              </a:ext>
            </a:extLst>
          </p:cNvPr>
          <p:cNvSpPr txBox="1"/>
          <p:nvPr/>
        </p:nvSpPr>
        <p:spPr>
          <a:xfrm>
            <a:off x="4263110" y="750923"/>
            <a:ext cx="4002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A4BCE2-52D9-414A-B4A6-2E81DDC5CD78}"/>
              </a:ext>
            </a:extLst>
          </p:cNvPr>
          <p:cNvSpPr txBox="1"/>
          <p:nvPr/>
        </p:nvSpPr>
        <p:spPr>
          <a:xfrm>
            <a:off x="289693" y="1434143"/>
            <a:ext cx="1161261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						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3DB7A-6A1A-4FF8-A284-8099166B5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7478" y="-520394"/>
            <a:ext cx="2059152" cy="2452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5466D4-22B3-4235-9C67-CAF8BDC891F3}"/>
              </a:ext>
            </a:extLst>
          </p:cNvPr>
          <p:cNvSpPr txBox="1"/>
          <p:nvPr/>
        </p:nvSpPr>
        <p:spPr>
          <a:xfrm>
            <a:off x="1431349" y="205808"/>
            <a:ext cx="9938615" cy="664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25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C2363B-F9F9-47F7-B421-3776A20F8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7478" y="-520394"/>
            <a:ext cx="2059152" cy="2452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E6D16D-A1C3-452F-8A0D-C65AA25D60FD}"/>
              </a:ext>
            </a:extLst>
          </p:cNvPr>
          <p:cNvSpPr txBox="1"/>
          <p:nvPr/>
        </p:nvSpPr>
        <p:spPr>
          <a:xfrm>
            <a:off x="1431349" y="205808"/>
            <a:ext cx="9938615" cy="664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FCE121-7763-4D07-8259-B111290CAA15}"/>
              </a:ext>
            </a:extLst>
          </p:cNvPr>
          <p:cNvGrpSpPr/>
          <p:nvPr/>
        </p:nvGrpSpPr>
        <p:grpSpPr>
          <a:xfrm>
            <a:off x="802778" y="3968324"/>
            <a:ext cx="2079638" cy="2025248"/>
            <a:chOff x="694154" y="1328077"/>
            <a:chExt cx="2519958" cy="245405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0225B12-3536-4BFD-8AC4-1DC318E0031D}"/>
                </a:ext>
              </a:extLst>
            </p:cNvPr>
            <p:cNvGrpSpPr/>
            <p:nvPr/>
          </p:nvGrpSpPr>
          <p:grpSpPr>
            <a:xfrm>
              <a:off x="694154" y="1328077"/>
              <a:ext cx="2519958" cy="2454052"/>
              <a:chOff x="1055449" y="1673699"/>
              <a:chExt cx="3189940" cy="31065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752A376-0DEB-4A1E-9B51-D3E163821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1055449" y="1673699"/>
                <a:ext cx="3189940" cy="3106511"/>
              </a:xfrm>
              <a:prstGeom prst="rect">
                <a:avLst/>
              </a:prstGeom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E80340F-A55E-4297-BCD3-C6E4BD5758FC}"/>
                  </a:ext>
                </a:extLst>
              </p:cNvPr>
              <p:cNvSpPr/>
              <p:nvPr/>
            </p:nvSpPr>
            <p:spPr>
              <a:xfrm>
                <a:off x="1713844" y="2313653"/>
                <a:ext cx="1813125" cy="1813125"/>
              </a:xfrm>
              <a:prstGeom prst="ellipse">
                <a:avLst/>
              </a:prstGeom>
              <a:solidFill>
                <a:srgbClr val="BF57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0B751B-AEC6-4A67-873E-36794E527D9C}"/>
                </a:ext>
              </a:extLst>
            </p:cNvPr>
            <p:cNvSpPr txBox="1"/>
            <p:nvPr/>
          </p:nvSpPr>
          <p:spPr>
            <a:xfrm>
              <a:off x="1214266" y="2012194"/>
              <a:ext cx="1432315" cy="783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0C4A3B-7135-45E8-8C15-1F0E12FB6567}"/>
              </a:ext>
            </a:extLst>
          </p:cNvPr>
          <p:cNvGrpSpPr/>
          <p:nvPr/>
        </p:nvGrpSpPr>
        <p:grpSpPr>
          <a:xfrm>
            <a:off x="3127320" y="3968324"/>
            <a:ext cx="2079638" cy="2025248"/>
            <a:chOff x="694154" y="1328077"/>
            <a:chExt cx="2519958" cy="24540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A25D5F0-3CB8-41F6-BC6B-10ECDAA8E1FC}"/>
                </a:ext>
              </a:extLst>
            </p:cNvPr>
            <p:cNvGrpSpPr/>
            <p:nvPr/>
          </p:nvGrpSpPr>
          <p:grpSpPr>
            <a:xfrm>
              <a:off x="694154" y="1328077"/>
              <a:ext cx="2519958" cy="2454052"/>
              <a:chOff x="1055449" y="1673699"/>
              <a:chExt cx="3189940" cy="310651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068845B-A6CA-4728-ABF8-C4EB6DCD8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1055449" y="1673699"/>
                <a:ext cx="3189940" cy="3106511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25455B1-AA77-42E3-8E93-170961BD330E}"/>
                  </a:ext>
                </a:extLst>
              </p:cNvPr>
              <p:cNvSpPr/>
              <p:nvPr/>
            </p:nvSpPr>
            <p:spPr>
              <a:xfrm>
                <a:off x="1713844" y="2313653"/>
                <a:ext cx="1813125" cy="1813125"/>
              </a:xfrm>
              <a:prstGeom prst="ellipse">
                <a:avLst/>
              </a:prstGeom>
              <a:solidFill>
                <a:srgbClr val="BF57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E33F1E-1CB5-48D3-9ABA-027CC7209BB1}"/>
                </a:ext>
              </a:extLst>
            </p:cNvPr>
            <p:cNvSpPr txBox="1"/>
            <p:nvPr/>
          </p:nvSpPr>
          <p:spPr>
            <a:xfrm>
              <a:off x="1214266" y="2012194"/>
              <a:ext cx="1432315" cy="783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càng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78778E-BFD5-409D-9F76-010221D41E3E}"/>
              </a:ext>
            </a:extLst>
          </p:cNvPr>
          <p:cNvGrpSpPr/>
          <p:nvPr/>
        </p:nvGrpSpPr>
        <p:grpSpPr>
          <a:xfrm>
            <a:off x="802778" y="1336500"/>
            <a:ext cx="2079638" cy="2025248"/>
            <a:chOff x="694154" y="1328077"/>
            <a:chExt cx="2519958" cy="24540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7B7B99-86ED-4BE9-A253-C8DF82002441}"/>
                </a:ext>
              </a:extLst>
            </p:cNvPr>
            <p:cNvGrpSpPr/>
            <p:nvPr/>
          </p:nvGrpSpPr>
          <p:grpSpPr>
            <a:xfrm>
              <a:off x="694154" y="1328077"/>
              <a:ext cx="2519958" cy="2454052"/>
              <a:chOff x="1055449" y="1673699"/>
              <a:chExt cx="3189940" cy="310651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EA22C0A-D11C-4C0E-BEAA-BE6101513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1055449" y="1673699"/>
                <a:ext cx="3189940" cy="3106511"/>
              </a:xfrm>
              <a:prstGeom prst="rect">
                <a:avLst/>
              </a:prstGeom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F79B808-AB74-4B9A-9FFF-741A2C6DC979}"/>
                  </a:ext>
                </a:extLst>
              </p:cNvPr>
              <p:cNvSpPr/>
              <p:nvPr/>
            </p:nvSpPr>
            <p:spPr>
              <a:xfrm>
                <a:off x="1713844" y="2313653"/>
                <a:ext cx="1813125" cy="1813125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E20014-E344-4869-8408-7A5B4DE95DA1}"/>
                </a:ext>
              </a:extLst>
            </p:cNvPr>
            <p:cNvSpPr txBox="1"/>
            <p:nvPr/>
          </p:nvSpPr>
          <p:spPr>
            <a:xfrm>
              <a:off x="1214266" y="2012194"/>
              <a:ext cx="1432315" cy="783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C3788C-70A3-47D8-A2E3-328D3C0B9694}"/>
              </a:ext>
            </a:extLst>
          </p:cNvPr>
          <p:cNvGrpSpPr/>
          <p:nvPr/>
        </p:nvGrpSpPr>
        <p:grpSpPr>
          <a:xfrm>
            <a:off x="3127320" y="1336500"/>
            <a:ext cx="2079638" cy="2025248"/>
            <a:chOff x="694154" y="1328077"/>
            <a:chExt cx="2519958" cy="245405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B8B8F23-927B-467D-92C6-434B6AABF3AC}"/>
                </a:ext>
              </a:extLst>
            </p:cNvPr>
            <p:cNvGrpSpPr/>
            <p:nvPr/>
          </p:nvGrpSpPr>
          <p:grpSpPr>
            <a:xfrm>
              <a:off x="694154" y="1328077"/>
              <a:ext cx="2519958" cy="2454052"/>
              <a:chOff x="1055449" y="1673699"/>
              <a:chExt cx="3189940" cy="3106511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8FEBC66-F178-465D-AE76-6E65439AC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1055449" y="1673699"/>
                <a:ext cx="3189940" cy="3106511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4B1C6C8-E615-478D-AEF2-ECFE484659C4}"/>
                  </a:ext>
                </a:extLst>
              </p:cNvPr>
              <p:cNvSpPr/>
              <p:nvPr/>
            </p:nvSpPr>
            <p:spPr>
              <a:xfrm>
                <a:off x="1713844" y="2313653"/>
                <a:ext cx="1813125" cy="1813125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E113DD-FF4A-4B08-984D-3DA0FF1B8F22}"/>
                </a:ext>
              </a:extLst>
            </p:cNvPr>
            <p:cNvSpPr txBox="1"/>
            <p:nvPr/>
          </p:nvSpPr>
          <p:spPr>
            <a:xfrm>
              <a:off x="1214266" y="2012194"/>
              <a:ext cx="1432315" cy="783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nảy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6E8CCC3-130E-498D-800C-6926E3F6F8FF}"/>
              </a:ext>
            </a:extLst>
          </p:cNvPr>
          <p:cNvGrpSpPr/>
          <p:nvPr/>
        </p:nvGrpSpPr>
        <p:grpSpPr>
          <a:xfrm>
            <a:off x="7229946" y="1304402"/>
            <a:ext cx="2079638" cy="2025248"/>
            <a:chOff x="694154" y="1328077"/>
            <a:chExt cx="2519958" cy="245405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3728488-5C9B-4444-8E06-0FC9FBBBA609}"/>
                </a:ext>
              </a:extLst>
            </p:cNvPr>
            <p:cNvGrpSpPr/>
            <p:nvPr/>
          </p:nvGrpSpPr>
          <p:grpSpPr>
            <a:xfrm>
              <a:off x="694154" y="1328077"/>
              <a:ext cx="2519958" cy="2454052"/>
              <a:chOff x="1055449" y="1673699"/>
              <a:chExt cx="3189940" cy="310651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79CC67D-C44A-4BC2-B205-A07FBDB4A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1055449" y="1673699"/>
                <a:ext cx="3189940" cy="3106511"/>
              </a:xfrm>
              <a:prstGeom prst="rect">
                <a:avLst/>
              </a:prstGeom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9B9294D-87EE-4EF2-A98E-57E7F8F70FD3}"/>
                  </a:ext>
                </a:extLst>
              </p:cNvPr>
              <p:cNvSpPr/>
              <p:nvPr/>
            </p:nvSpPr>
            <p:spPr>
              <a:xfrm>
                <a:off x="1713844" y="2313653"/>
                <a:ext cx="1813125" cy="1813125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11BF6C5-6C41-4CD3-A3AA-8AFC53893BB0}"/>
                </a:ext>
              </a:extLst>
            </p:cNvPr>
            <p:cNvSpPr txBox="1"/>
            <p:nvPr/>
          </p:nvSpPr>
          <p:spPr>
            <a:xfrm>
              <a:off x="1214266" y="2012194"/>
              <a:ext cx="1432315" cy="783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F25C6B7-C984-4F28-BB91-782787DEE709}"/>
              </a:ext>
            </a:extLst>
          </p:cNvPr>
          <p:cNvGrpSpPr/>
          <p:nvPr/>
        </p:nvGrpSpPr>
        <p:grpSpPr>
          <a:xfrm>
            <a:off x="9554488" y="1304402"/>
            <a:ext cx="2079638" cy="2025248"/>
            <a:chOff x="694154" y="1328077"/>
            <a:chExt cx="2519958" cy="245405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80C59C9-FF6D-40DE-9DAD-32012514339E}"/>
                </a:ext>
              </a:extLst>
            </p:cNvPr>
            <p:cNvGrpSpPr/>
            <p:nvPr/>
          </p:nvGrpSpPr>
          <p:grpSpPr>
            <a:xfrm>
              <a:off x="694154" y="1328077"/>
              <a:ext cx="2519958" cy="2454052"/>
              <a:chOff x="1055449" y="1673699"/>
              <a:chExt cx="3189940" cy="3106511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4FDCD8DA-40D6-4849-8E30-5309B2C0B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1055449" y="1673699"/>
                <a:ext cx="3189940" cy="3106511"/>
              </a:xfrm>
              <a:prstGeom prst="rect">
                <a:avLst/>
              </a:prstGeom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787D9773-CE5A-4FD7-8017-EB28D53002F9}"/>
                  </a:ext>
                </a:extLst>
              </p:cNvPr>
              <p:cNvSpPr/>
              <p:nvPr/>
            </p:nvSpPr>
            <p:spPr>
              <a:xfrm>
                <a:off x="1713844" y="2313653"/>
                <a:ext cx="1813125" cy="1813125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6526478-D67B-41BD-9184-0E8FC163DFF0}"/>
                </a:ext>
              </a:extLst>
            </p:cNvPr>
            <p:cNvSpPr txBox="1"/>
            <p:nvPr/>
          </p:nvSpPr>
          <p:spPr>
            <a:xfrm>
              <a:off x="1214266" y="2012194"/>
              <a:ext cx="1432315" cy="783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1A2B329-F950-4ED9-B52C-7FE33A079B16}"/>
              </a:ext>
            </a:extLst>
          </p:cNvPr>
          <p:cNvGrpSpPr/>
          <p:nvPr/>
        </p:nvGrpSpPr>
        <p:grpSpPr>
          <a:xfrm>
            <a:off x="7200386" y="3941854"/>
            <a:ext cx="2079638" cy="2025248"/>
            <a:chOff x="694154" y="1328077"/>
            <a:chExt cx="2519958" cy="245405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63C8617-D68A-46CE-96AB-2EF26887A1DA}"/>
                </a:ext>
              </a:extLst>
            </p:cNvPr>
            <p:cNvGrpSpPr/>
            <p:nvPr/>
          </p:nvGrpSpPr>
          <p:grpSpPr>
            <a:xfrm>
              <a:off x="694154" y="1328077"/>
              <a:ext cx="2519958" cy="2454052"/>
              <a:chOff x="1055449" y="1673699"/>
              <a:chExt cx="3189940" cy="3106511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98ED8AA-D005-4ECB-A75B-8B49E6142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1055449" y="1673699"/>
                <a:ext cx="3189940" cy="3106511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B59586C-5DAF-474B-9FD1-B0A7BA592782}"/>
                  </a:ext>
                </a:extLst>
              </p:cNvPr>
              <p:cNvSpPr/>
              <p:nvPr/>
            </p:nvSpPr>
            <p:spPr>
              <a:xfrm>
                <a:off x="1713844" y="2313653"/>
                <a:ext cx="1813125" cy="181312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BB23C9C-902D-45A5-8BAE-FF0BB3891982}"/>
                </a:ext>
              </a:extLst>
            </p:cNvPr>
            <p:cNvSpPr txBox="1"/>
            <p:nvPr/>
          </p:nvSpPr>
          <p:spPr>
            <a:xfrm>
              <a:off x="1214266" y="2012194"/>
              <a:ext cx="1432315" cy="783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trầm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BD7FD8F-460C-4D5C-A10D-5B33EB399170}"/>
              </a:ext>
            </a:extLst>
          </p:cNvPr>
          <p:cNvGrpSpPr/>
          <p:nvPr/>
        </p:nvGrpSpPr>
        <p:grpSpPr>
          <a:xfrm>
            <a:off x="9524928" y="3941854"/>
            <a:ext cx="2079638" cy="2025248"/>
            <a:chOff x="694154" y="1328077"/>
            <a:chExt cx="2519958" cy="245405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CEA722C-94B6-4EFB-9313-E9619827BECD}"/>
                </a:ext>
              </a:extLst>
            </p:cNvPr>
            <p:cNvGrpSpPr/>
            <p:nvPr/>
          </p:nvGrpSpPr>
          <p:grpSpPr>
            <a:xfrm>
              <a:off x="694154" y="1328077"/>
              <a:ext cx="2519958" cy="2454052"/>
              <a:chOff x="1055449" y="1673699"/>
              <a:chExt cx="3189940" cy="3106511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F60CAB1-FC93-4118-A74D-886A57164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1055449" y="1673699"/>
                <a:ext cx="3189940" cy="3106511"/>
              </a:xfrm>
              <a:prstGeom prst="rect">
                <a:avLst/>
              </a:prstGeom>
            </p:spPr>
          </p:pic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1A3D000-46A3-450B-8844-223B72297FB7}"/>
                  </a:ext>
                </a:extLst>
              </p:cNvPr>
              <p:cNvSpPr/>
              <p:nvPr/>
            </p:nvSpPr>
            <p:spPr>
              <a:xfrm>
                <a:off x="1713844" y="2313653"/>
                <a:ext cx="1813125" cy="181312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1FF8EC2-8EEF-4B24-B5F4-6D2F71FCFAAE}"/>
                </a:ext>
              </a:extLst>
            </p:cNvPr>
            <p:cNvSpPr txBox="1"/>
            <p:nvPr/>
          </p:nvSpPr>
          <p:spPr>
            <a:xfrm>
              <a:off x="1113541" y="2012194"/>
              <a:ext cx="1631287" cy="7831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ngâm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BB337AC3-421A-4354-B0BD-EE37A92185E1}"/>
              </a:ext>
            </a:extLst>
          </p:cNvPr>
          <p:cNvSpPr/>
          <p:nvPr/>
        </p:nvSpPr>
        <p:spPr>
          <a:xfrm>
            <a:off x="454594" y="3745884"/>
            <a:ext cx="5181600" cy="24523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41D6547-6AFB-48D0-92B2-7E9A49D00C52}"/>
              </a:ext>
            </a:extLst>
          </p:cNvPr>
          <p:cNvSpPr/>
          <p:nvPr/>
        </p:nvSpPr>
        <p:spPr>
          <a:xfrm>
            <a:off x="454594" y="1114060"/>
            <a:ext cx="5181600" cy="2452309"/>
          </a:xfrm>
          <a:prstGeom prst="ellipse">
            <a:avLst/>
          </a:prstGeom>
          <a:noFill/>
          <a:ln>
            <a:solidFill>
              <a:srgbClr val="6B5A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07AD79-B76B-423C-91B0-983FCF96CCB6}"/>
              </a:ext>
            </a:extLst>
          </p:cNvPr>
          <p:cNvSpPr/>
          <p:nvPr/>
        </p:nvSpPr>
        <p:spPr>
          <a:xfrm>
            <a:off x="6718786" y="1081962"/>
            <a:ext cx="5181600" cy="24523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596E793-DD4F-4FDC-A524-A459EFF7C4CF}"/>
              </a:ext>
            </a:extLst>
          </p:cNvPr>
          <p:cNvSpPr/>
          <p:nvPr/>
        </p:nvSpPr>
        <p:spPr>
          <a:xfrm>
            <a:off x="6718786" y="3745884"/>
            <a:ext cx="5181600" cy="2452309"/>
          </a:xfrm>
          <a:prstGeom prst="ellipse">
            <a:avLst/>
          </a:prstGeom>
          <a:noFill/>
          <a:ln>
            <a:solidFill>
              <a:srgbClr val="6B5A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0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7" grpId="0" animBg="1"/>
      <p:bldP spid="48" grpId="0" animBg="1"/>
      <p:bldP spid="49" grpId="0" animBg="1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470477-D2B3-467C-94E8-1A2447DAE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007" y="588095"/>
            <a:ext cx="4677907" cy="5571064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BB9432-AD82-48CF-B3A4-F658BF3AE58C}"/>
              </a:ext>
            </a:extLst>
          </p:cNvPr>
          <p:cNvSpPr txBox="1"/>
          <p:nvPr/>
        </p:nvSpPr>
        <p:spPr>
          <a:xfrm>
            <a:off x="3932083" y="1652960"/>
            <a:ext cx="7775235" cy="2861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400" b="1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5400" b="1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5400" b="1" dirty="0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540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ang</a:t>
            </a:r>
          </a:p>
        </p:txBody>
      </p:sp>
    </p:spTree>
    <p:extLst>
      <p:ext uri="{BB962C8B-B14F-4D97-AF65-F5344CB8AC3E}">
        <p14:creationId xmlns:p14="http://schemas.microsoft.com/office/powerpoint/2010/main" val="230246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262A477-9404-4EAA-B54B-3CB6CC314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7478" y="-460434"/>
            <a:ext cx="2059152" cy="2452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DF6842-0B14-4E6D-A20D-0B5230040FB4}"/>
              </a:ext>
            </a:extLst>
          </p:cNvPr>
          <p:cNvSpPr txBox="1"/>
          <p:nvPr/>
        </p:nvSpPr>
        <p:spPr>
          <a:xfrm>
            <a:off x="1431349" y="205808"/>
            <a:ext cx="10335930" cy="1301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C2E37F-21D9-4BB2-B812-E748498CB632}"/>
              </a:ext>
            </a:extLst>
          </p:cNvPr>
          <p:cNvSpPr txBox="1"/>
          <p:nvPr/>
        </p:nvSpPr>
        <p:spPr>
          <a:xfrm>
            <a:off x="4442992" y="1580828"/>
            <a:ext cx="4002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FA62E1-B466-4F60-A6EA-54E515D26C07}"/>
              </a:ext>
            </a:extLst>
          </p:cNvPr>
          <p:cNvSpPr txBox="1"/>
          <p:nvPr/>
        </p:nvSpPr>
        <p:spPr>
          <a:xfrm>
            <a:off x="289693" y="2456795"/>
            <a:ext cx="116126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							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81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262A477-9404-4EAA-B54B-3CB6CC314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7478" y="-460434"/>
            <a:ext cx="2059152" cy="2452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DF6842-0B14-4E6D-A20D-0B5230040FB4}"/>
              </a:ext>
            </a:extLst>
          </p:cNvPr>
          <p:cNvSpPr txBox="1"/>
          <p:nvPr/>
        </p:nvSpPr>
        <p:spPr>
          <a:xfrm>
            <a:off x="1431349" y="205808"/>
            <a:ext cx="10335930" cy="1301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0BD785-A8DE-4428-A52A-94511511B6D6}"/>
              </a:ext>
            </a:extLst>
          </p:cNvPr>
          <p:cNvGrpSpPr/>
          <p:nvPr/>
        </p:nvGrpSpPr>
        <p:grpSpPr>
          <a:xfrm>
            <a:off x="3218401" y="1793118"/>
            <a:ext cx="1657843" cy="1950753"/>
            <a:chOff x="741715" y="1768011"/>
            <a:chExt cx="1657843" cy="195075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B4E85CD-858E-462E-9039-1A520523E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741715" y="1768011"/>
              <a:ext cx="1657843" cy="195075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11ECA1-3477-4476-ABA0-27D5220D41EE}"/>
                </a:ext>
              </a:extLst>
            </p:cNvPr>
            <p:cNvSpPr txBox="1"/>
            <p:nvPr/>
          </p:nvSpPr>
          <p:spPr>
            <a:xfrm>
              <a:off x="870249" y="2723148"/>
              <a:ext cx="1340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endPara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FFBF288C-0D60-45F8-8EEC-434C4A7E513F}"/>
              </a:ext>
            </a:extLst>
          </p:cNvPr>
          <p:cNvSpPr/>
          <p:nvPr/>
        </p:nvSpPr>
        <p:spPr>
          <a:xfrm>
            <a:off x="2879663" y="2913510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85AA8CDC-F9C8-4C9D-A3CF-D3A934764DC7}"/>
              </a:ext>
            </a:extLst>
          </p:cNvPr>
          <p:cNvSpPr/>
          <p:nvPr/>
        </p:nvSpPr>
        <p:spPr>
          <a:xfrm>
            <a:off x="4807167" y="2913510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EF9EF5B-E9D4-421A-84A6-9C3FB1DBFD67}"/>
              </a:ext>
            </a:extLst>
          </p:cNvPr>
          <p:cNvGrpSpPr/>
          <p:nvPr/>
        </p:nvGrpSpPr>
        <p:grpSpPr>
          <a:xfrm>
            <a:off x="1284640" y="1793118"/>
            <a:ext cx="1657843" cy="1950753"/>
            <a:chOff x="741715" y="1768011"/>
            <a:chExt cx="1657843" cy="195075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25F0DA6-9654-4A73-9F95-308621D57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741715" y="1768011"/>
              <a:ext cx="1657843" cy="1950753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773668F-2681-427D-BA2B-486D9A61FCBE}"/>
                </a:ext>
              </a:extLst>
            </p:cNvPr>
            <p:cNvSpPr txBox="1"/>
            <p:nvPr/>
          </p:nvSpPr>
          <p:spPr>
            <a:xfrm>
              <a:off x="971550" y="2764653"/>
              <a:ext cx="1200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endPara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6B7A57B-D580-4494-BF43-DD73F729268F}"/>
              </a:ext>
            </a:extLst>
          </p:cNvPr>
          <p:cNvGrpSpPr/>
          <p:nvPr/>
        </p:nvGrpSpPr>
        <p:grpSpPr>
          <a:xfrm>
            <a:off x="1284639" y="4133457"/>
            <a:ext cx="1657843" cy="2131512"/>
            <a:chOff x="1284639" y="3728725"/>
            <a:chExt cx="1657843" cy="2131512"/>
          </a:xfrm>
        </p:grpSpPr>
        <p:pic>
          <p:nvPicPr>
            <p:cNvPr id="57" name="Picture 56" descr="A picture containing citrus, fruit, leaf, plant&#10;&#10;Description automatically generated">
              <a:extLst>
                <a:ext uri="{FF2B5EF4-FFF2-40B4-BE49-F238E27FC236}">
                  <a16:creationId xmlns:a16="http://schemas.microsoft.com/office/drawing/2014/main" id="{D597145D-F383-4D45-B7BA-21EC6CD53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1284639" y="3728725"/>
              <a:ext cx="1657843" cy="2131512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57554BA-06F6-4031-AA98-781BBDBCAD5C}"/>
                </a:ext>
              </a:extLst>
            </p:cNvPr>
            <p:cNvSpPr txBox="1"/>
            <p:nvPr/>
          </p:nvSpPr>
          <p:spPr>
            <a:xfrm>
              <a:off x="1514476" y="4474250"/>
              <a:ext cx="1200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ang</a:t>
              </a:r>
            </a:p>
          </p:txBody>
        </p:sp>
      </p:grp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85D4A3DC-1DB5-4572-8764-054369059A3E}"/>
              </a:ext>
            </a:extLst>
          </p:cNvPr>
          <p:cNvSpPr/>
          <p:nvPr/>
        </p:nvSpPr>
        <p:spPr>
          <a:xfrm>
            <a:off x="2879662" y="5201713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0FFB6A2-A19E-4A60-83B8-9A01EED30193}"/>
              </a:ext>
            </a:extLst>
          </p:cNvPr>
          <p:cNvGrpSpPr/>
          <p:nvPr/>
        </p:nvGrpSpPr>
        <p:grpSpPr>
          <a:xfrm>
            <a:off x="3218401" y="4133457"/>
            <a:ext cx="1657843" cy="2131512"/>
            <a:chOff x="3218401" y="4133457"/>
            <a:chExt cx="1657843" cy="213151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CC01C95-F629-426A-96E9-5319B3829EF2}"/>
                </a:ext>
              </a:extLst>
            </p:cNvPr>
            <p:cNvGrpSpPr/>
            <p:nvPr/>
          </p:nvGrpSpPr>
          <p:grpSpPr>
            <a:xfrm>
              <a:off x="3218401" y="4133457"/>
              <a:ext cx="1657843" cy="2131512"/>
              <a:chOff x="1284639" y="3728725"/>
              <a:chExt cx="1657843" cy="2131512"/>
            </a:xfrm>
          </p:grpSpPr>
          <p:pic>
            <p:nvPicPr>
              <p:cNvPr id="61" name="Picture 60" descr="A picture containing citrus, fruit, leaf, plant&#10;&#10;Description automatically generated">
                <a:extLst>
                  <a:ext uri="{FF2B5EF4-FFF2-40B4-BE49-F238E27FC236}">
                    <a16:creationId xmlns:a16="http://schemas.microsoft.com/office/drawing/2014/main" id="{AF907CA6-45E5-4D42-80F0-2E774E947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tretch>
                <a:fillRect/>
              </a:stretch>
            </p:blipFill>
            <p:spPr>
              <a:xfrm>
                <a:off x="1284639" y="3728725"/>
                <a:ext cx="1657843" cy="2131512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B5F11EF-5D39-4DED-9E88-0A82F3F6F5DE}"/>
                  </a:ext>
                </a:extLst>
              </p:cNvPr>
              <p:cNvSpPr txBox="1"/>
              <p:nvPr/>
            </p:nvSpPr>
            <p:spPr>
              <a:xfrm>
                <a:off x="1514475" y="4474250"/>
                <a:ext cx="123900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vàng</a:t>
                </a:r>
                <a:endPara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70E3AF7-E054-4863-BF06-C9BF2682E7EE}"/>
                </a:ext>
              </a:extLst>
            </p:cNvPr>
            <p:cNvSpPr txBox="1"/>
            <p:nvPr/>
          </p:nvSpPr>
          <p:spPr>
            <a:xfrm>
              <a:off x="3577135" y="4878982"/>
              <a:ext cx="1200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ang</a:t>
              </a:r>
            </a:p>
          </p:txBody>
        </p:sp>
      </p:grp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2BB0055B-0526-4AF1-A99F-B17D1D18FFF9}"/>
              </a:ext>
            </a:extLst>
          </p:cNvPr>
          <p:cNvSpPr/>
          <p:nvPr/>
        </p:nvSpPr>
        <p:spPr>
          <a:xfrm>
            <a:off x="4811550" y="5199213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9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7" grpId="0" animBg="1"/>
      <p:bldP spid="38" grpId="0" animBg="1"/>
      <p:bldP spid="59" grpId="0" animBg="1"/>
      <p:bldP spid="6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721" cy="6497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600" y="3608839"/>
            <a:ext cx="3936693" cy="2888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48D38-8BBE-48DF-97C2-9245ECC93D93}"/>
              </a:ext>
            </a:extLst>
          </p:cNvPr>
          <p:cNvSpPr txBox="1"/>
          <p:nvPr/>
        </p:nvSpPr>
        <p:spPr>
          <a:xfrm>
            <a:off x="2840718" y="1013714"/>
            <a:ext cx="63307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32356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E51D53C-CB7C-484D-8644-D54D6F2F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936" y="-345826"/>
            <a:ext cx="2064069" cy="2452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A9E8D-AC6D-4A4E-B25A-BF4F797A676F}"/>
              </a:ext>
            </a:extLst>
          </p:cNvPr>
          <p:cNvSpPr txBox="1"/>
          <p:nvPr/>
        </p:nvSpPr>
        <p:spPr>
          <a:xfrm>
            <a:off x="1579688" y="456516"/>
            <a:ext cx="10078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53D9D-1CED-4EC5-8762-DE2D900B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98" y="1102847"/>
            <a:ext cx="10399983" cy="500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6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E51D53C-CB7C-484D-8644-D54D6F2F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936" y="-345826"/>
            <a:ext cx="2064069" cy="2452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A9E8D-AC6D-4A4E-B25A-BF4F797A676F}"/>
              </a:ext>
            </a:extLst>
          </p:cNvPr>
          <p:cNvSpPr txBox="1"/>
          <p:nvPr/>
        </p:nvSpPr>
        <p:spPr>
          <a:xfrm>
            <a:off x="1579688" y="456516"/>
            <a:ext cx="10078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53D9D-1CED-4EC5-8762-DE2D900B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68" y="1529340"/>
            <a:ext cx="6971305" cy="3987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7A9CE2-4F3A-4082-AD85-AD474E816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46" y="1589475"/>
            <a:ext cx="2932430" cy="118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5D184-D6A7-458C-8D0F-88C337BCC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46" y="2534582"/>
            <a:ext cx="2810500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90FFB6-9B60-4899-B580-2786EC406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46" y="3479689"/>
            <a:ext cx="2810500" cy="11827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C30E7A-0A0E-4CC1-A7F4-69190D92A1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46" y="4424796"/>
            <a:ext cx="2810500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736D2A-B5D2-4294-9FED-26B48B0AB5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46" y="5363808"/>
            <a:ext cx="281050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0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E51D53C-CB7C-484D-8644-D54D6F2F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936" y="-345826"/>
            <a:ext cx="2064069" cy="2452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A9E8D-AC6D-4A4E-B25A-BF4F797A676F}"/>
              </a:ext>
            </a:extLst>
          </p:cNvPr>
          <p:cNvSpPr txBox="1"/>
          <p:nvPr/>
        </p:nvSpPr>
        <p:spPr>
          <a:xfrm>
            <a:off x="1579688" y="456516"/>
            <a:ext cx="10078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53D9D-1CED-4EC5-8762-DE2D900BC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68" y="1529340"/>
            <a:ext cx="6971305" cy="3987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7A9CE2-4F3A-4082-AD85-AD474E816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428" y="1589475"/>
            <a:ext cx="2810500" cy="118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5D184-D6A7-458C-8D0F-88C337BCC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428" y="2534583"/>
            <a:ext cx="2810500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90FFB6-9B60-4899-B580-2786EC406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428" y="3479691"/>
            <a:ext cx="2810500" cy="11827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C30E7A-0A0E-4CC1-A7F4-69190D92A1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428" y="4424799"/>
            <a:ext cx="2810500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736D2A-B5D2-4294-9FED-26B48B0AB5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5428" y="5363808"/>
            <a:ext cx="2810500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6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5783A62-A9F6-4BBC-B846-6795D6CC0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0" y="532360"/>
            <a:ext cx="4689072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3B8017-86CD-42A0-9282-F95750BA61B1}"/>
              </a:ext>
            </a:extLst>
          </p:cNvPr>
          <p:cNvSpPr txBox="1"/>
          <p:nvPr/>
        </p:nvSpPr>
        <p:spPr>
          <a:xfrm>
            <a:off x="4050030" y="1818479"/>
            <a:ext cx="69781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8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6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059FB2-CB58-4994-B5BD-52B91FAA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936" y="-520394"/>
            <a:ext cx="2064069" cy="2452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8C3DB1-660B-4555-872F-DBF92549B606}"/>
              </a:ext>
            </a:extLst>
          </p:cNvPr>
          <p:cNvSpPr txBox="1"/>
          <p:nvPr/>
        </p:nvSpPr>
        <p:spPr>
          <a:xfrm>
            <a:off x="1570637" y="102793"/>
            <a:ext cx="8430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80F28F-5F5C-452A-B8F1-1EFCC26C4143}"/>
              </a:ext>
            </a:extLst>
          </p:cNvPr>
          <p:cNvGrpSpPr/>
          <p:nvPr/>
        </p:nvGrpSpPr>
        <p:grpSpPr>
          <a:xfrm>
            <a:off x="3218401" y="1178523"/>
            <a:ext cx="1657843" cy="1950753"/>
            <a:chOff x="741715" y="1768011"/>
            <a:chExt cx="1657843" cy="195075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E518D61-1909-48DA-8722-03ABC68F4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741715" y="1768011"/>
              <a:ext cx="1657843" cy="195075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7186DD-FB4E-43FA-AE83-7D85965F8356}"/>
                </a:ext>
              </a:extLst>
            </p:cNvPr>
            <p:cNvSpPr txBox="1"/>
            <p:nvPr/>
          </p:nvSpPr>
          <p:spPr>
            <a:xfrm>
              <a:off x="990169" y="2768118"/>
              <a:ext cx="1200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bột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792C06-9B01-4F8E-B164-A70344C48665}"/>
              </a:ext>
            </a:extLst>
          </p:cNvPr>
          <p:cNvGrpSpPr/>
          <p:nvPr/>
        </p:nvGrpSpPr>
        <p:grpSpPr>
          <a:xfrm>
            <a:off x="5152162" y="1178523"/>
            <a:ext cx="1657843" cy="1950753"/>
            <a:chOff x="741715" y="1768011"/>
            <a:chExt cx="1657843" cy="195075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1D3BE28-4E38-4450-930D-FE26AD562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741715" y="1768011"/>
              <a:ext cx="1657843" cy="195075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D01A61-6083-48A4-8DB1-ABE2B8C8DB45}"/>
                </a:ext>
              </a:extLst>
            </p:cNvPr>
            <p:cNvSpPr txBox="1"/>
            <p:nvPr/>
          </p:nvSpPr>
          <p:spPr>
            <a:xfrm>
              <a:off x="990169" y="2764653"/>
              <a:ext cx="1200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hột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A6A3D9-A894-4C46-B80F-09DFE53AD8E5}"/>
              </a:ext>
            </a:extLst>
          </p:cNvPr>
          <p:cNvGrpSpPr/>
          <p:nvPr/>
        </p:nvGrpSpPr>
        <p:grpSpPr>
          <a:xfrm>
            <a:off x="7085923" y="1178523"/>
            <a:ext cx="1657843" cy="1950753"/>
            <a:chOff x="741715" y="1768011"/>
            <a:chExt cx="1657843" cy="195075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E72CF8B-6965-4BFC-B933-FA212A122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741715" y="1768011"/>
              <a:ext cx="1657843" cy="195075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15A7DA-C2C4-4172-A904-B907DB8BBF96}"/>
                </a:ext>
              </a:extLst>
            </p:cNvPr>
            <p:cNvSpPr txBox="1"/>
            <p:nvPr/>
          </p:nvSpPr>
          <p:spPr>
            <a:xfrm>
              <a:off x="990167" y="2764653"/>
              <a:ext cx="1200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sốt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CA12EC-7264-4E49-97C5-5790A09CFFF1}"/>
              </a:ext>
            </a:extLst>
          </p:cNvPr>
          <p:cNvGrpSpPr/>
          <p:nvPr/>
        </p:nvGrpSpPr>
        <p:grpSpPr>
          <a:xfrm>
            <a:off x="9019682" y="1178523"/>
            <a:ext cx="1657843" cy="1950753"/>
            <a:chOff x="741715" y="1768011"/>
            <a:chExt cx="1657843" cy="195075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1F3D484-2B2E-4FCA-AEC2-F2FC58649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741715" y="1768011"/>
              <a:ext cx="1657843" cy="195075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E2F08D-5757-4BA6-87E2-D75F0F98D29D}"/>
                </a:ext>
              </a:extLst>
            </p:cNvPr>
            <p:cNvSpPr txBox="1"/>
            <p:nvPr/>
          </p:nvSpPr>
          <p:spPr>
            <a:xfrm>
              <a:off x="970561" y="2764653"/>
              <a:ext cx="1200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0C4318A9-7C65-4712-A270-0804A3E78939}"/>
              </a:ext>
            </a:extLst>
          </p:cNvPr>
          <p:cNvSpPr/>
          <p:nvPr/>
        </p:nvSpPr>
        <p:spPr>
          <a:xfrm>
            <a:off x="2879663" y="2298915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32575095-66F0-45E6-B0B9-DEAEC76FDED9}"/>
              </a:ext>
            </a:extLst>
          </p:cNvPr>
          <p:cNvSpPr/>
          <p:nvPr/>
        </p:nvSpPr>
        <p:spPr>
          <a:xfrm>
            <a:off x="4807167" y="2298915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58E77F6-30C8-4B70-971C-1C9B186F1907}"/>
              </a:ext>
            </a:extLst>
          </p:cNvPr>
          <p:cNvSpPr/>
          <p:nvPr/>
        </p:nvSpPr>
        <p:spPr>
          <a:xfrm>
            <a:off x="6734671" y="2298915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91638F41-53CD-463C-B48D-5B51C7F0E828}"/>
              </a:ext>
            </a:extLst>
          </p:cNvPr>
          <p:cNvSpPr/>
          <p:nvPr/>
        </p:nvSpPr>
        <p:spPr>
          <a:xfrm>
            <a:off x="8662174" y="2298915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326C991-AD5C-4EEF-8770-30823CEE83CD}"/>
              </a:ext>
            </a:extLst>
          </p:cNvPr>
          <p:cNvGrpSpPr/>
          <p:nvPr/>
        </p:nvGrpSpPr>
        <p:grpSpPr>
          <a:xfrm>
            <a:off x="1284639" y="3728725"/>
            <a:ext cx="1657843" cy="2131512"/>
            <a:chOff x="1284639" y="3728725"/>
            <a:chExt cx="1657843" cy="2131512"/>
          </a:xfrm>
        </p:grpSpPr>
        <p:pic>
          <p:nvPicPr>
            <p:cNvPr id="37" name="Picture 36" descr="A picture containing citrus, fruit, leaf, plant&#10;&#10;Description automatically generated">
              <a:extLst>
                <a:ext uri="{FF2B5EF4-FFF2-40B4-BE49-F238E27FC236}">
                  <a16:creationId xmlns:a16="http://schemas.microsoft.com/office/drawing/2014/main" id="{22A56771-7DCE-4768-8BAE-A747ADD84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1284639" y="3728725"/>
              <a:ext cx="1657843" cy="213151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F01FF9-A42E-4425-8B4C-3CD50F866F05}"/>
                </a:ext>
              </a:extLst>
            </p:cNvPr>
            <p:cNvSpPr txBox="1"/>
            <p:nvPr/>
          </p:nvSpPr>
          <p:spPr>
            <a:xfrm>
              <a:off x="1514476" y="4474250"/>
              <a:ext cx="1200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</a:t>
              </a:r>
              <a:endPara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8F2DCF83-0F25-45C3-AF20-60A578E85D1A}"/>
              </a:ext>
            </a:extLst>
          </p:cNvPr>
          <p:cNvSpPr/>
          <p:nvPr/>
        </p:nvSpPr>
        <p:spPr>
          <a:xfrm>
            <a:off x="2879662" y="4796981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BB94F6-35DE-4957-806C-006D4ADE2B48}"/>
              </a:ext>
            </a:extLst>
          </p:cNvPr>
          <p:cNvGrpSpPr/>
          <p:nvPr/>
        </p:nvGrpSpPr>
        <p:grpSpPr>
          <a:xfrm>
            <a:off x="1284640" y="1178523"/>
            <a:ext cx="1657843" cy="1950753"/>
            <a:chOff x="1284640" y="1178523"/>
            <a:chExt cx="1657843" cy="195075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79B587-33CF-4F61-8342-8BAE9C927008}"/>
                </a:ext>
              </a:extLst>
            </p:cNvPr>
            <p:cNvGrpSpPr/>
            <p:nvPr/>
          </p:nvGrpSpPr>
          <p:grpSpPr>
            <a:xfrm>
              <a:off x="1284640" y="1178523"/>
              <a:ext cx="1657843" cy="1950753"/>
              <a:chOff x="741715" y="1768011"/>
              <a:chExt cx="1657843" cy="195075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62A842B-F2AC-4AAF-B8AB-36F372876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tretch>
                <a:fillRect/>
              </a:stretch>
            </p:blipFill>
            <p:spPr>
              <a:xfrm>
                <a:off x="741715" y="1768011"/>
                <a:ext cx="1657843" cy="1950753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878C98-3316-480A-82E4-A035B7BB72BB}"/>
                  </a:ext>
                </a:extLst>
              </p:cNvPr>
              <p:cNvSpPr txBox="1"/>
              <p:nvPr/>
            </p:nvSpPr>
            <p:spPr>
              <a:xfrm>
                <a:off x="971551" y="2764653"/>
                <a:ext cx="12001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một</a:t>
                </a:r>
                <a:endPara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16024A-5146-4E9F-B5E8-0B6B94C84D9A}"/>
                </a:ext>
              </a:extLst>
            </p:cNvPr>
            <p:cNvSpPr txBox="1"/>
            <p:nvPr/>
          </p:nvSpPr>
          <p:spPr>
            <a:xfrm>
              <a:off x="2039442" y="2203575"/>
              <a:ext cx="73420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ôt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190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059FB2-CB58-4994-B5BD-52B91FAA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936" y="-520394"/>
            <a:ext cx="2064069" cy="2452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8C3DB1-660B-4555-872F-DBF92549B606}"/>
              </a:ext>
            </a:extLst>
          </p:cNvPr>
          <p:cNvSpPr txBox="1"/>
          <p:nvPr/>
        </p:nvSpPr>
        <p:spPr>
          <a:xfrm>
            <a:off x="1570637" y="102793"/>
            <a:ext cx="8430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9B587-33CF-4F61-8342-8BAE9C927008}"/>
              </a:ext>
            </a:extLst>
          </p:cNvPr>
          <p:cNvGrpSpPr/>
          <p:nvPr/>
        </p:nvGrpSpPr>
        <p:grpSpPr>
          <a:xfrm>
            <a:off x="1435366" y="1087147"/>
            <a:ext cx="1342681" cy="1579908"/>
            <a:chOff x="892441" y="2038375"/>
            <a:chExt cx="1342681" cy="15799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2A842B-F2AC-4AAF-B8AB-36F372876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892441" y="2038375"/>
              <a:ext cx="1342681" cy="157990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878C98-3316-480A-82E4-A035B7BB72BB}"/>
                </a:ext>
              </a:extLst>
            </p:cNvPr>
            <p:cNvSpPr txBox="1"/>
            <p:nvPr/>
          </p:nvSpPr>
          <p:spPr>
            <a:xfrm>
              <a:off x="971551" y="2764653"/>
              <a:ext cx="1200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endPara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0C4318A9-7C65-4712-A270-0804A3E78939}"/>
              </a:ext>
            </a:extLst>
          </p:cNvPr>
          <p:cNvSpPr/>
          <p:nvPr/>
        </p:nvSpPr>
        <p:spPr>
          <a:xfrm>
            <a:off x="2879663" y="1937175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8F2DCF83-0F25-45C3-AF20-60A578E85D1A}"/>
              </a:ext>
            </a:extLst>
          </p:cNvPr>
          <p:cNvSpPr/>
          <p:nvPr/>
        </p:nvSpPr>
        <p:spPr>
          <a:xfrm>
            <a:off x="2879662" y="3631382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E938BCC-9E3F-4B34-A00A-48885788EE90}"/>
              </a:ext>
            </a:extLst>
          </p:cNvPr>
          <p:cNvGrpSpPr/>
          <p:nvPr/>
        </p:nvGrpSpPr>
        <p:grpSpPr>
          <a:xfrm>
            <a:off x="1435365" y="2768230"/>
            <a:ext cx="1342681" cy="1726304"/>
            <a:chOff x="1435365" y="3933829"/>
            <a:chExt cx="1342681" cy="172630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326C991-AD5C-4EEF-8770-30823CEE83CD}"/>
                </a:ext>
              </a:extLst>
            </p:cNvPr>
            <p:cNvGrpSpPr/>
            <p:nvPr/>
          </p:nvGrpSpPr>
          <p:grpSpPr>
            <a:xfrm>
              <a:off x="1435365" y="3933829"/>
              <a:ext cx="1342681" cy="1726304"/>
              <a:chOff x="1435365" y="3933829"/>
              <a:chExt cx="1342681" cy="1726304"/>
            </a:xfrm>
          </p:grpSpPr>
          <p:pic>
            <p:nvPicPr>
              <p:cNvPr id="37" name="Picture 36" descr="A picture containing citrus, fruit, leaf, plant&#10;&#10;Description automatically generated">
                <a:extLst>
                  <a:ext uri="{FF2B5EF4-FFF2-40B4-BE49-F238E27FC236}">
                    <a16:creationId xmlns:a16="http://schemas.microsoft.com/office/drawing/2014/main" id="{22A56771-7DCE-4768-8BAE-A747ADD84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tretch>
                <a:fillRect/>
              </a:stretch>
            </p:blipFill>
            <p:spPr>
              <a:xfrm>
                <a:off x="1435365" y="3933829"/>
                <a:ext cx="1342681" cy="1726304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6F01FF9-A42E-4425-8B4C-3CD50F866F05}"/>
                  </a:ext>
                </a:extLst>
              </p:cNvPr>
              <p:cNvSpPr txBox="1"/>
              <p:nvPr/>
            </p:nvSpPr>
            <p:spPr>
              <a:xfrm>
                <a:off x="1514476" y="4474250"/>
                <a:ext cx="12001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bốn</a:t>
                </a:r>
                <a:endPara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F7D4F1F-595E-4F58-8AE5-89DE39EDF50C}"/>
                </a:ext>
              </a:extLst>
            </p:cNvPr>
            <p:cNvSpPr txBox="1"/>
            <p:nvPr/>
          </p:nvSpPr>
          <p:spPr>
            <a:xfrm>
              <a:off x="1893112" y="4497225"/>
              <a:ext cx="73420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BF3A4B8-21FA-48F2-979B-519FD171057E}"/>
              </a:ext>
            </a:extLst>
          </p:cNvPr>
          <p:cNvGrpSpPr/>
          <p:nvPr/>
        </p:nvGrpSpPr>
        <p:grpSpPr>
          <a:xfrm>
            <a:off x="1514476" y="4624690"/>
            <a:ext cx="1850509" cy="1711721"/>
            <a:chOff x="1514476" y="4836472"/>
            <a:chExt cx="1850509" cy="1711721"/>
          </a:xfrm>
        </p:grpSpPr>
        <p:pic>
          <p:nvPicPr>
            <p:cNvPr id="45" name="Picture 44" descr="A picture containing melon, vector graphics&#10;&#10;Description automatically generated">
              <a:extLst>
                <a:ext uri="{FF2B5EF4-FFF2-40B4-BE49-F238E27FC236}">
                  <a16:creationId xmlns:a16="http://schemas.microsoft.com/office/drawing/2014/main" id="{3FF3F100-F799-4679-BCF1-6E29D76CA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476" y="4836472"/>
              <a:ext cx="1850509" cy="1711721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7629383-76CA-4198-B45F-77C89639B153}"/>
                </a:ext>
              </a:extLst>
            </p:cNvPr>
            <p:cNvSpPr txBox="1"/>
            <p:nvPr/>
          </p:nvSpPr>
          <p:spPr>
            <a:xfrm>
              <a:off x="1575497" y="5167440"/>
              <a:ext cx="12001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</a:t>
              </a:r>
              <a:endPara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86FC6B82-22DE-4661-84AD-5F1F86B0BB05}"/>
              </a:ext>
            </a:extLst>
          </p:cNvPr>
          <p:cNvSpPr/>
          <p:nvPr/>
        </p:nvSpPr>
        <p:spPr>
          <a:xfrm>
            <a:off x="2879662" y="5273462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059FB2-CB58-4994-B5BD-52B91FAA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936" y="-520394"/>
            <a:ext cx="2064069" cy="2452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8C3DB1-660B-4555-872F-DBF92549B606}"/>
              </a:ext>
            </a:extLst>
          </p:cNvPr>
          <p:cNvSpPr txBox="1"/>
          <p:nvPr/>
        </p:nvSpPr>
        <p:spPr>
          <a:xfrm>
            <a:off x="1570637" y="102793"/>
            <a:ext cx="8430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0C4318A9-7C65-4712-A270-0804A3E78939}"/>
              </a:ext>
            </a:extLst>
          </p:cNvPr>
          <p:cNvSpPr/>
          <p:nvPr/>
        </p:nvSpPr>
        <p:spPr>
          <a:xfrm>
            <a:off x="2879663" y="1937175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8F2DCF83-0F25-45C3-AF20-60A578E85D1A}"/>
              </a:ext>
            </a:extLst>
          </p:cNvPr>
          <p:cNvSpPr/>
          <p:nvPr/>
        </p:nvSpPr>
        <p:spPr>
          <a:xfrm>
            <a:off x="2868335" y="4488257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E938BCC-9E3F-4B34-A00A-48885788EE90}"/>
              </a:ext>
            </a:extLst>
          </p:cNvPr>
          <p:cNvGrpSpPr/>
          <p:nvPr/>
        </p:nvGrpSpPr>
        <p:grpSpPr>
          <a:xfrm>
            <a:off x="1435366" y="4062933"/>
            <a:ext cx="1342681" cy="1726304"/>
            <a:chOff x="1435365" y="3933829"/>
            <a:chExt cx="1342681" cy="172630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326C991-AD5C-4EEF-8770-30823CEE83CD}"/>
                </a:ext>
              </a:extLst>
            </p:cNvPr>
            <p:cNvGrpSpPr/>
            <p:nvPr/>
          </p:nvGrpSpPr>
          <p:grpSpPr>
            <a:xfrm>
              <a:off x="1435365" y="3933829"/>
              <a:ext cx="1342681" cy="1726304"/>
              <a:chOff x="1435365" y="3933829"/>
              <a:chExt cx="1342681" cy="1726304"/>
            </a:xfrm>
          </p:grpSpPr>
          <p:pic>
            <p:nvPicPr>
              <p:cNvPr id="37" name="Picture 36" descr="A picture containing citrus, fruit, leaf, plant&#10;&#10;Description automatically generated">
                <a:extLst>
                  <a:ext uri="{FF2B5EF4-FFF2-40B4-BE49-F238E27FC236}">
                    <a16:creationId xmlns:a16="http://schemas.microsoft.com/office/drawing/2014/main" id="{22A56771-7DCE-4768-8BAE-A747ADD84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1435365" y="3933829"/>
                <a:ext cx="1342681" cy="1726304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6F01FF9-A42E-4425-8B4C-3CD50F866F05}"/>
                  </a:ext>
                </a:extLst>
              </p:cNvPr>
              <p:cNvSpPr txBox="1"/>
              <p:nvPr/>
            </p:nvSpPr>
            <p:spPr>
              <a:xfrm>
                <a:off x="1514476" y="4474250"/>
                <a:ext cx="12001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bảy</a:t>
                </a:r>
                <a:endPara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F7D4F1F-595E-4F58-8AE5-89DE39EDF50C}"/>
                </a:ext>
              </a:extLst>
            </p:cNvPr>
            <p:cNvSpPr txBox="1"/>
            <p:nvPr/>
          </p:nvSpPr>
          <p:spPr>
            <a:xfrm>
              <a:off x="1916560" y="4497225"/>
              <a:ext cx="73420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ay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86FC6B82-22DE-4661-84AD-5F1F86B0BB05}"/>
              </a:ext>
            </a:extLst>
          </p:cNvPr>
          <p:cNvSpPr/>
          <p:nvPr/>
        </p:nvSpPr>
        <p:spPr>
          <a:xfrm>
            <a:off x="8782183" y="1906541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0735B8-3AC9-4F78-A7D3-4C7DCB8356C4}"/>
              </a:ext>
            </a:extLst>
          </p:cNvPr>
          <p:cNvGrpSpPr/>
          <p:nvPr/>
        </p:nvGrpSpPr>
        <p:grpSpPr>
          <a:xfrm>
            <a:off x="1435366" y="1087147"/>
            <a:ext cx="1342681" cy="1579908"/>
            <a:chOff x="1435366" y="1087147"/>
            <a:chExt cx="1342681" cy="157990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79B587-33CF-4F61-8342-8BAE9C927008}"/>
                </a:ext>
              </a:extLst>
            </p:cNvPr>
            <p:cNvGrpSpPr/>
            <p:nvPr/>
          </p:nvGrpSpPr>
          <p:grpSpPr>
            <a:xfrm>
              <a:off x="1435366" y="1087147"/>
              <a:ext cx="1342681" cy="1579908"/>
              <a:chOff x="892441" y="2038375"/>
              <a:chExt cx="1342681" cy="157990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62A842B-F2AC-4AAF-B8AB-36F372876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tretch>
                <a:fillRect/>
              </a:stretch>
            </p:blipFill>
            <p:spPr>
              <a:xfrm>
                <a:off x="892441" y="2038375"/>
                <a:ext cx="1342681" cy="157990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878C98-3316-480A-82E4-A035B7BB72BB}"/>
                  </a:ext>
                </a:extLst>
              </p:cNvPr>
              <p:cNvSpPr txBox="1"/>
              <p:nvPr/>
            </p:nvSpPr>
            <p:spPr>
              <a:xfrm>
                <a:off x="971551" y="2674776"/>
                <a:ext cx="12001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sáu</a:t>
                </a:r>
                <a:endPara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280D26-B0BE-42D5-BE38-E7B533898B8E}"/>
                </a:ext>
              </a:extLst>
            </p:cNvPr>
            <p:cNvSpPr txBox="1"/>
            <p:nvPr/>
          </p:nvSpPr>
          <p:spPr>
            <a:xfrm>
              <a:off x="1858815" y="1749733"/>
              <a:ext cx="89924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au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37B9099-F917-422E-B1E4-A78D069F2AF9}"/>
              </a:ext>
            </a:extLst>
          </p:cNvPr>
          <p:cNvGrpSpPr/>
          <p:nvPr/>
        </p:nvGrpSpPr>
        <p:grpSpPr>
          <a:xfrm>
            <a:off x="7209105" y="1221630"/>
            <a:ext cx="1850509" cy="1711721"/>
            <a:chOff x="1514476" y="4624690"/>
            <a:chExt cx="1850509" cy="171172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BF3A4B8-21FA-48F2-979B-519FD171057E}"/>
                </a:ext>
              </a:extLst>
            </p:cNvPr>
            <p:cNvGrpSpPr/>
            <p:nvPr/>
          </p:nvGrpSpPr>
          <p:grpSpPr>
            <a:xfrm>
              <a:off x="1514476" y="4624690"/>
              <a:ext cx="1850509" cy="1711721"/>
              <a:chOff x="1514476" y="4836472"/>
              <a:chExt cx="1850509" cy="1711721"/>
            </a:xfrm>
          </p:grpSpPr>
          <p:pic>
            <p:nvPicPr>
              <p:cNvPr id="45" name="Picture 44" descr="A picture containing melon, vector graphics&#10;&#10;Description automatically generated">
                <a:extLst>
                  <a:ext uri="{FF2B5EF4-FFF2-40B4-BE49-F238E27FC236}">
                    <a16:creationId xmlns:a16="http://schemas.microsoft.com/office/drawing/2014/main" id="{3FF3F100-F799-4679-BCF1-6E29D76CA9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4476" y="4836472"/>
                <a:ext cx="1850509" cy="1711721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7629383-76CA-4198-B45F-77C89639B153}"/>
                  </a:ext>
                </a:extLst>
              </p:cNvPr>
              <p:cNvSpPr txBox="1"/>
              <p:nvPr/>
            </p:nvSpPr>
            <p:spPr>
              <a:xfrm>
                <a:off x="1575497" y="5167440"/>
                <a:ext cx="12001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tám</a:t>
                </a:r>
                <a:endPara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86BFEE-91E9-4079-8D58-996D67262692}"/>
                </a:ext>
              </a:extLst>
            </p:cNvPr>
            <p:cNvSpPr txBox="1"/>
            <p:nvPr/>
          </p:nvSpPr>
          <p:spPr>
            <a:xfrm>
              <a:off x="1795113" y="4979462"/>
              <a:ext cx="107282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am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A9048DC-3EDF-4538-99BD-3068F17A66A4}"/>
              </a:ext>
            </a:extLst>
          </p:cNvPr>
          <p:cNvSpPr/>
          <p:nvPr/>
        </p:nvSpPr>
        <p:spPr>
          <a:xfrm>
            <a:off x="8782183" y="4494534"/>
            <a:ext cx="439657" cy="230193"/>
          </a:xfrm>
          <a:prstGeom prst="rightArrow">
            <a:avLst/>
          </a:prstGeom>
          <a:solidFill>
            <a:srgbClr val="6B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592997-DF55-4B67-98D3-FE0D399FC52D}"/>
              </a:ext>
            </a:extLst>
          </p:cNvPr>
          <p:cNvGrpSpPr/>
          <p:nvPr/>
        </p:nvGrpSpPr>
        <p:grpSpPr>
          <a:xfrm>
            <a:off x="6986490" y="3578659"/>
            <a:ext cx="2059945" cy="2211821"/>
            <a:chOff x="6986490" y="3578659"/>
            <a:chExt cx="2059945" cy="221182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69E1247-B7EC-4F1D-9CE6-19904E530FCD}"/>
                </a:ext>
              </a:extLst>
            </p:cNvPr>
            <p:cNvGrpSpPr/>
            <p:nvPr/>
          </p:nvGrpSpPr>
          <p:grpSpPr>
            <a:xfrm>
              <a:off x="6986490" y="3578659"/>
              <a:ext cx="2015521" cy="2211821"/>
              <a:chOff x="1162533" y="4106320"/>
              <a:chExt cx="2015521" cy="221182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D96CC72-1AE7-4F2B-A1CF-2AD38668B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162533" y="4106320"/>
                <a:ext cx="2015521" cy="2211821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85CE17E-1D5B-42F9-850D-6F353F0389F3}"/>
                  </a:ext>
                </a:extLst>
              </p:cNvPr>
              <p:cNvSpPr txBox="1"/>
              <p:nvPr/>
            </p:nvSpPr>
            <p:spPr>
              <a:xfrm>
                <a:off x="1575497" y="5167440"/>
                <a:ext cx="12001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chín</a:t>
                </a:r>
                <a:endPara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A96ACAB-4795-45F2-9BBD-4779FE7B6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53"/>
            <a:stretch/>
          </p:blipFill>
          <p:spPr>
            <a:xfrm>
              <a:off x="7753971" y="4890724"/>
              <a:ext cx="1292464" cy="707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78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9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595</Words>
  <Application>Microsoft Office PowerPoint</Application>
  <PresentationFormat>Widescreen</PresentationFormat>
  <Paragraphs>82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duyen pham</cp:lastModifiedBy>
  <cp:revision>118</cp:revision>
  <dcterms:created xsi:type="dcterms:W3CDTF">2020-12-30T11:43:52Z</dcterms:created>
  <dcterms:modified xsi:type="dcterms:W3CDTF">2021-01-04T08:38:00Z</dcterms:modified>
</cp:coreProperties>
</file>