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82" r:id="rId2"/>
    <p:sldId id="256" r:id="rId3"/>
    <p:sldId id="473" r:id="rId4"/>
    <p:sldId id="472" r:id="rId5"/>
    <p:sldId id="262" r:id="rId6"/>
    <p:sldId id="468" r:id="rId7"/>
    <p:sldId id="471" r:id="rId8"/>
    <p:sldId id="474" r:id="rId9"/>
    <p:sldId id="475" r:id="rId10"/>
    <p:sldId id="476" r:id="rId11"/>
    <p:sldId id="477" r:id="rId12"/>
    <p:sldId id="479" r:id="rId13"/>
    <p:sldId id="480" r:id="rId14"/>
    <p:sldId id="481" r:id="rId15"/>
    <p:sldId id="286" r:id="rId16"/>
  </p:sldIdLst>
  <p:sldSz cx="18288000" cy="10287000"/>
  <p:notesSz cx="6858000" cy="9144000"/>
  <p:embeddedFontLst>
    <p:embeddedFont>
      <p:font typeface="#9Slide01 Noi dung ngan" panose="020B0604020202020204" charset="-93"/>
      <p:regular r:id="rId19"/>
    </p:embeddedFont>
    <p:embeddedFont>
      <p:font typeface="HP-211" panose="020B0803050302020204" pitchFamily="34" charset="0"/>
      <p:regular r:id="rId20"/>
      <p:bold r:id="rId21"/>
      <p:italic r:id="rId22"/>
      <p:boldItalic r:id="rId23"/>
    </p:embeddedFont>
    <p:embeddedFont>
      <p:font typeface="#9Slide06 VL Fadilla" panose="020B0604020202020204" charset="-93"/>
      <p:regular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#9Slide03 Sofia Pro Soft" panose="020B0000000000000000" pitchFamily="34" charset="-93"/>
      <p:regular r:id="rId27"/>
    </p:embeddedFont>
    <p:embeddedFont>
      <p:font typeface="Lato" panose="020F0502020204030203" pitchFamily="34" charset="0"/>
      <p:regular r:id="rId28"/>
      <p:bold r:id="rId29"/>
    </p:embeddedFont>
    <p:embeddedFont>
      <p:font typeface="Arial-Rounded" panose="020B0500000000000000" pitchFamily="34" charset="-93"/>
      <p:regular r:id="rId30"/>
    </p:embeddedFont>
    <p:embeddedFont>
      <p:font typeface="#9Slide03 Sofia Pro Soft Bold" panose="020B0000000000000000" pitchFamily="34" charset="-93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1CE"/>
    <a:srgbClr val="4FC2F8"/>
    <a:srgbClr val="724EB0"/>
    <a:srgbClr val="7B57C5"/>
    <a:srgbClr val="7E57C2"/>
    <a:srgbClr val="F06292"/>
    <a:srgbClr val="EBEBEB"/>
    <a:srgbClr val="EC7141"/>
    <a:srgbClr val="0996D5"/>
    <a:srgbClr val="EEB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9" autoAdjust="0"/>
    <p:restoredTop sz="91789" autoAdjust="0"/>
  </p:normalViewPr>
  <p:slideViewPr>
    <p:cSldViewPr>
      <p:cViewPr varScale="1">
        <p:scale>
          <a:sx n="56" d="100"/>
          <a:sy n="56" d="100"/>
        </p:scale>
        <p:origin x="42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Tìm chỗ phía trước cái bàn của em</a:t>
            </a:r>
          </a:p>
          <a:p>
            <a:r>
              <a:rPr lang="en-US"/>
              <a:t>- Tìm chỗ phía sau bạn bên cạnh em</a:t>
            </a:r>
          </a:p>
          <a:p>
            <a:r>
              <a:rPr lang="en-US"/>
              <a:t>- Tìm chỗ ở giữa hai bạn nữ</a:t>
            </a:r>
          </a:p>
          <a:p>
            <a:r>
              <a:rPr lang="en-US"/>
              <a:t>.,..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7FE42848-B365-6142-C349-A49A8A3DE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"/>
          <a:stretch/>
        </p:blipFill>
        <p:spPr>
          <a:xfrm rot="16200000" flipH="1">
            <a:off x="4002851" y="-3998150"/>
            <a:ext cx="10282301" cy="18288001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EA675AC-1FEE-C206-5BD4-8888EF6F1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932498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1063ED2-93EC-FA04-63A0-F764E39B9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2" y="9354501"/>
            <a:ext cx="18279647" cy="932498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53F53640-D985-940B-FFA2-C333E0A5D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4"/>
          <a:stretch/>
        </p:blipFill>
        <p:spPr>
          <a:xfrm>
            <a:off x="9982200" y="952500"/>
            <a:ext cx="7607995" cy="2581184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B342637-9E7C-5C3B-8D9D-FB1B8CB4C4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8064" y="2171700"/>
            <a:ext cx="8436266" cy="843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7FE42848-B365-6142-C349-A49A8A3DE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8673" y="-3993973"/>
            <a:ext cx="10282301" cy="1827964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EA675AC-1FEE-C206-5BD4-8888EF6F1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932498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1063ED2-93EC-FA04-63A0-F764E39B9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2" y="9354501"/>
            <a:ext cx="18279647" cy="932498"/>
          </a:xfrm>
          <a:prstGeom prst="rect">
            <a:avLst/>
          </a:prstGeom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2E0B7417-24F2-D268-FF21-50E0731D0C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2019300"/>
            <a:ext cx="5490252" cy="5634306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A3E95497-8C45-DFDE-A868-F05F71462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27687" r="-3499" b="49697"/>
          <a:stretch/>
        </p:blipFill>
        <p:spPr>
          <a:xfrm>
            <a:off x="2057400" y="7046254"/>
            <a:ext cx="5406350" cy="18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5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73744582-5593-B7A9-7B32-6A90D800B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647700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3BD724C-046D-6975-BB59-E85DDA96F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1" y="9639299"/>
            <a:ext cx="18279647" cy="647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CD2331F6-111B-590A-3F84-1DBCBF012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64770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A17C1E7-8D51-848F-FED0-3EB71489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1" y="9639299"/>
            <a:ext cx="18279647" cy="647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67876C3-5807-B022-1387-E2C16E2A1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64770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E3C0E30-0DDE-668B-87E2-C3AEFB87A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1" y="9639299"/>
            <a:ext cx="18279647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BFB1C8F7-736F-0C7A-E08F-5916B872DE05}"/>
              </a:ext>
            </a:extLst>
          </p:cNvPr>
          <p:cNvSpPr txBox="1">
            <a:spLocks/>
          </p:cNvSpPr>
          <p:nvPr userDrawn="1"/>
        </p:nvSpPr>
        <p:spPr>
          <a:xfrm>
            <a:off x="685800" y="1778911"/>
            <a:ext cx="12763500" cy="3962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9000"/>
              </a:lnSpc>
              <a:buNone/>
            </a:pPr>
            <a: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  <a:t>VỊ TRÍ, ĐỊNH HƯỚNG</a:t>
            </a:r>
            <a:b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</a:br>
            <a: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  <a:t>TRONG KHÔNG GIAN</a:t>
            </a:r>
            <a:endParaRPr lang="vi-VN" sz="11500" dirty="0">
              <a:solidFill>
                <a:srgbClr val="EC7141"/>
              </a:solidFill>
              <a:effectLst>
                <a:outerShdw blurRad="38100" dist="38100" dir="2700000" algn="tl">
                  <a:srgbClr val="7E55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60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0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2B0FD70-8419-3738-B3E3-FC98721AF5D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50" r:id="rId3"/>
    <p:sldLayoutId id="2147483655" r:id="rId4"/>
    <p:sldLayoutId id="2147483663" r:id="rId5"/>
    <p:sldLayoutId id="2147483665" r:id="rId6"/>
    <p:sldLayoutId id="214748366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8290582" cy="974642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628106" y="2338544"/>
            <a:ext cx="11031785" cy="4379354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1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108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73:</a:t>
              </a:r>
              <a:r>
                <a:rPr lang="en-US" sz="108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90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  </a:t>
              </a:r>
              <a:r>
                <a:rPr lang="en-US" sz="9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ương</a:t>
              </a:r>
              <a:r>
                <a:rPr lang="en-US" sz="9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824" y="7086244"/>
            <a:ext cx="3699192" cy="2600033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106" y="7066037"/>
            <a:ext cx="3941604" cy="27771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2229146" y="2350360"/>
            <a:ext cx="14000219" cy="559932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7356533" y="5001721"/>
            <a:ext cx="4126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TOÁN 1</a:t>
            </a:r>
            <a:endParaRPr lang="en-US" sz="9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5165481" y="3848100"/>
            <a:ext cx="8508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67834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BCB51582-953A-C508-087D-3C49E8000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2385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8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43D65AFF-61A9-0642-D1D2-C5CD465E509C}"/>
              </a:ext>
            </a:extLst>
          </p:cNvPr>
          <p:cNvSpPr txBox="1"/>
          <p:nvPr/>
        </p:nvSpPr>
        <p:spPr>
          <a:xfrm>
            <a:off x="2144267" y="762957"/>
            <a:ext cx="15325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2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Bên phải là khối hình nào, bên trái là khối hình nào?</a:t>
            </a:r>
            <a:endParaRPr lang="en-US" sz="6000" b="1" spc="2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719DECF7-B495-4BB4-63F7-03FD81F7B4C2}"/>
              </a:ext>
            </a:extLst>
          </p:cNvPr>
          <p:cNvGrpSpPr/>
          <p:nvPr/>
        </p:nvGrpSpPr>
        <p:grpSpPr>
          <a:xfrm>
            <a:off x="565385" y="647700"/>
            <a:ext cx="1172928" cy="1181600"/>
            <a:chOff x="1559434" y="1192600"/>
            <a:chExt cx="668922" cy="673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A475D7-B28F-5F96-62B6-6870254AD77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182DD48-E196-2968-1358-5AD41B8919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86245B9-829D-37E9-0167-5E28D7811B8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ECFD47-9502-3E6C-3FEF-EBCBA01EF112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8" name="PHẠM DUYÊN 3 - 9Slide.vn" descr="F:\AAA-PDF-SGK\B15 - HĐ2 - 1.png">
            <a:extLst>
              <a:ext uri="{FF2B5EF4-FFF2-40B4-BE49-F238E27FC236}">
                <a16:creationId xmlns:a16="http://schemas.microsoft.com/office/drawing/2014/main" id="{829137A5-BE65-B736-A8A5-419B2DC1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5206" t="62725" r="30670" b="29999"/>
          <a:stretch>
            <a:fillRect/>
          </a:stretch>
        </p:blipFill>
        <p:spPr bwMode="auto">
          <a:xfrm>
            <a:off x="8844520" y="3033348"/>
            <a:ext cx="6700280" cy="4656876"/>
          </a:xfrm>
          <a:prstGeom prst="rect">
            <a:avLst/>
          </a:prstGeom>
          <a:noFill/>
        </p:spPr>
      </p:pic>
      <p:pic>
        <p:nvPicPr>
          <p:cNvPr id="9" name="PHẠM DUYÊN 4 - 9Slide.vn" descr="F:\AAA-PDF-SGK\B15 - HĐ2 - 1.png">
            <a:extLst>
              <a:ext uri="{FF2B5EF4-FFF2-40B4-BE49-F238E27FC236}">
                <a16:creationId xmlns:a16="http://schemas.microsoft.com/office/drawing/2014/main" id="{F5E03C80-D229-20FB-E758-9EB0ECD39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2938" t="62725" r="46618" b="29999"/>
          <a:stretch>
            <a:fillRect/>
          </a:stretch>
        </p:blipFill>
        <p:spPr bwMode="auto">
          <a:xfrm>
            <a:off x="2819400" y="3033347"/>
            <a:ext cx="4954490" cy="4656878"/>
          </a:xfrm>
          <a:prstGeom prst="rect">
            <a:avLst/>
          </a:prstGeom>
          <a:noFill/>
        </p:spPr>
      </p:pic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71D93D9D-C8FF-9951-0433-E40CC9EC2D30}"/>
              </a:ext>
            </a:extLst>
          </p:cNvPr>
          <p:cNvSpPr/>
          <p:nvPr/>
        </p:nvSpPr>
        <p:spPr>
          <a:xfrm>
            <a:off x="3749040" y="8225378"/>
            <a:ext cx="2190942" cy="1040997"/>
          </a:xfrm>
          <a:prstGeom prst="roundRect">
            <a:avLst/>
          </a:prstGeom>
          <a:solidFill>
            <a:srgbClr val="4FC2F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Trái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C49628D-2F0A-6D64-9E69-0D7F788799DD}"/>
              </a:ext>
            </a:extLst>
          </p:cNvPr>
          <p:cNvSpPr/>
          <p:nvPr/>
        </p:nvSpPr>
        <p:spPr>
          <a:xfrm>
            <a:off x="10972800" y="8225378"/>
            <a:ext cx="2190941" cy="1040997"/>
          </a:xfrm>
          <a:prstGeom prst="roundRect">
            <a:avLst/>
          </a:prstGeom>
          <a:solidFill>
            <a:srgbClr val="4FC2F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Phải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74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15F66DF5-0A38-C838-B714-A72D667C3FF0}"/>
              </a:ext>
            </a:extLst>
          </p:cNvPr>
          <p:cNvSpPr txBox="1"/>
          <p:nvPr/>
        </p:nvSpPr>
        <p:spPr>
          <a:xfrm>
            <a:off x="2144267" y="762957"/>
            <a:ext cx="5369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2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</a:t>
            </a:r>
            <a:endParaRPr lang="en-US" sz="6000" b="1" spc="2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0D9BF8A-8FD4-8D3C-48FB-8E3B1E2B9216}"/>
              </a:ext>
            </a:extLst>
          </p:cNvPr>
          <p:cNvGrpSpPr/>
          <p:nvPr/>
        </p:nvGrpSpPr>
        <p:grpSpPr>
          <a:xfrm>
            <a:off x="565385" y="647701"/>
            <a:ext cx="1172928" cy="1200329"/>
            <a:chOff x="1559434" y="1192600"/>
            <a:chExt cx="668922" cy="6845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6F2F49-35CB-7E3C-1D20-52A37039889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E6E754E-6641-3889-DA6A-9F193CBB05E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6AB2642-B95E-C6CA-B22B-E1AB05550EB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67F029-1F33-971C-E61E-3064430E879B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8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8" name="PHẠM DUYÊN 3 - 9Slide.vn" descr="F:\AAA-PDF-SGK\B15 - HĐ2 - 2.png">
            <a:extLst>
              <a:ext uri="{FF2B5EF4-FFF2-40B4-BE49-F238E27FC236}">
                <a16:creationId xmlns:a16="http://schemas.microsoft.com/office/drawing/2014/main" id="{B49A0FFE-27D1-5333-8F65-4E049188B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577" t="83634" r="55206" b="9091"/>
          <a:stretch>
            <a:fillRect/>
          </a:stretch>
        </p:blipFill>
        <p:spPr bwMode="auto">
          <a:xfrm>
            <a:off x="2068534" y="2552700"/>
            <a:ext cx="3240869" cy="3452045"/>
          </a:xfrm>
          <a:prstGeom prst="rect">
            <a:avLst/>
          </a:prstGeom>
          <a:noFill/>
        </p:spPr>
      </p:pic>
      <p:pic>
        <p:nvPicPr>
          <p:cNvPr id="9" name="PHẠM DUYÊN 4 - 9Slide.vn" descr="F:\AAA-PDF-SGK\B15 - HĐ2 - 2.png">
            <a:extLst>
              <a:ext uri="{FF2B5EF4-FFF2-40B4-BE49-F238E27FC236}">
                <a16:creationId xmlns:a16="http://schemas.microsoft.com/office/drawing/2014/main" id="{294D1CE4-335A-26FA-3D70-1C065AA72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7109" t="83634" r="44164" b="9091"/>
          <a:stretch>
            <a:fillRect/>
          </a:stretch>
        </p:blipFill>
        <p:spPr bwMode="auto">
          <a:xfrm>
            <a:off x="6605842" y="2552701"/>
            <a:ext cx="3068762" cy="3452543"/>
          </a:xfrm>
          <a:prstGeom prst="rect">
            <a:avLst/>
          </a:prstGeom>
          <a:noFill/>
        </p:spPr>
      </p:pic>
      <p:pic>
        <p:nvPicPr>
          <p:cNvPr id="10" name="PHẠM DUYÊN 5 - 9Slide.vn" descr="F:\AAA-PDF-SGK\B15 - HĐ2 - 2.png">
            <a:extLst>
              <a:ext uri="{FF2B5EF4-FFF2-40B4-BE49-F238E27FC236}">
                <a16:creationId xmlns:a16="http://schemas.microsoft.com/office/drawing/2014/main" id="{17D1757A-1BDF-A1EE-C391-F2CB0D24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8886" t="83634" r="25763" b="9091"/>
          <a:stretch>
            <a:fillRect/>
          </a:stretch>
        </p:blipFill>
        <p:spPr bwMode="auto">
          <a:xfrm>
            <a:off x="10867130" y="2552700"/>
            <a:ext cx="5397554" cy="3452045"/>
          </a:xfrm>
          <a:prstGeom prst="rect">
            <a:avLst/>
          </a:prstGeom>
          <a:noFill/>
        </p:spPr>
      </p:pic>
      <p:grpSp>
        <p:nvGrpSpPr>
          <p:cNvPr id="11" name="PHẠM DUYÊN 6 - 9Slide.vn">
            <a:extLst>
              <a:ext uri="{FF2B5EF4-FFF2-40B4-BE49-F238E27FC236}">
                <a16:creationId xmlns:a16="http://schemas.microsoft.com/office/drawing/2014/main" id="{8E1F4E31-3AA6-CEA0-0215-B8576B8B73C5}"/>
              </a:ext>
            </a:extLst>
          </p:cNvPr>
          <p:cNvGrpSpPr/>
          <p:nvPr/>
        </p:nvGrpSpPr>
        <p:grpSpPr>
          <a:xfrm>
            <a:off x="13803467" y="7463621"/>
            <a:ext cx="1810061" cy="830997"/>
            <a:chOff x="4565929" y="4322274"/>
            <a:chExt cx="375778" cy="415643"/>
          </a:xfrm>
        </p:grpSpPr>
        <p:sp>
          <p:nvSpPr>
            <p:cNvPr id="12" name="Rounded Rectangle 33">
              <a:extLst>
                <a:ext uri="{FF2B5EF4-FFF2-40B4-BE49-F238E27FC236}">
                  <a16:creationId xmlns:a16="http://schemas.microsoft.com/office/drawing/2014/main" id="{ECEC6269-7FFD-9C8E-45A4-DF056992ACDD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15792-B086-166F-F184-363B75729FDB}"/>
                </a:ext>
              </a:extLst>
            </p:cNvPr>
            <p:cNvSpPr txBox="1"/>
            <p:nvPr/>
          </p:nvSpPr>
          <p:spPr>
            <a:xfrm>
              <a:off x="4714413" y="4322274"/>
              <a:ext cx="71996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/>
                <a:t>?</a:t>
              </a:r>
            </a:p>
          </p:txBody>
        </p:sp>
      </p:grpSp>
      <p:grpSp>
        <p:nvGrpSpPr>
          <p:cNvPr id="14" name="PHẠM DUYÊN 7 - 9Slide.vn">
            <a:extLst>
              <a:ext uri="{FF2B5EF4-FFF2-40B4-BE49-F238E27FC236}">
                <a16:creationId xmlns:a16="http://schemas.microsoft.com/office/drawing/2014/main" id="{06D7607C-BF8E-E463-64D5-2F882024DA23}"/>
              </a:ext>
            </a:extLst>
          </p:cNvPr>
          <p:cNvGrpSpPr/>
          <p:nvPr/>
        </p:nvGrpSpPr>
        <p:grpSpPr>
          <a:xfrm>
            <a:off x="3962401" y="8579703"/>
            <a:ext cx="1903736" cy="830997"/>
            <a:chOff x="6018390" y="4322274"/>
            <a:chExt cx="375778" cy="415643"/>
          </a:xfrm>
        </p:grpSpPr>
        <p:sp>
          <p:nvSpPr>
            <p:cNvPr id="15" name="Rounded Rectangle 36">
              <a:extLst>
                <a:ext uri="{FF2B5EF4-FFF2-40B4-BE49-F238E27FC236}">
                  <a16:creationId xmlns:a16="http://schemas.microsoft.com/office/drawing/2014/main" id="{9792DEF1-87D3-DF57-C64D-441D06128539}"/>
                </a:ext>
              </a:extLst>
            </p:cNvPr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BE43F9-604B-3348-DE57-7DFC9888E403}"/>
                </a:ext>
              </a:extLst>
            </p:cNvPr>
            <p:cNvSpPr txBox="1"/>
            <p:nvPr/>
          </p:nvSpPr>
          <p:spPr>
            <a:xfrm>
              <a:off x="6167460" y="4322274"/>
              <a:ext cx="71353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/>
                <a:t>?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3C6C8668-9C0B-54D6-A281-F126AC5063BB}"/>
              </a:ext>
            </a:extLst>
          </p:cNvPr>
          <p:cNvSpPr txBox="1">
            <a:spLocks/>
          </p:cNvSpPr>
          <p:nvPr/>
        </p:nvSpPr>
        <p:spPr>
          <a:xfrm>
            <a:off x="2209800" y="6394661"/>
            <a:ext cx="13030200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cs typeface="Lato" panose="020F0502020204030203" pitchFamily="34" charset="0"/>
              </a:rPr>
              <a:t>- </a:t>
            </a:r>
            <a:r>
              <a:rPr lang="en-GB" sz="4400" b="1" dirty="0" err="1">
                <a:cs typeface="Lato" panose="020F0502020204030203" pitchFamily="34" charset="0"/>
              </a:rPr>
              <a:t>Từ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trái</a:t>
            </a:r>
            <a:r>
              <a:rPr lang="en-GB" sz="4400" b="1" dirty="0">
                <a:cs typeface="Lato" panose="020F0502020204030203" pitchFamily="34" charset="0"/>
              </a:rPr>
              <a:t> sang </a:t>
            </a:r>
            <a:r>
              <a:rPr lang="en-GB" sz="4400" b="1" dirty="0" err="1">
                <a:cs typeface="Lato" panose="020F0502020204030203" pitchFamily="34" charset="0"/>
              </a:rPr>
              <a:t>phải</a:t>
            </a:r>
            <a:r>
              <a:rPr lang="en-GB" sz="4400" b="1" dirty="0">
                <a:cs typeface="Lato" panose="020F0502020204030203" pitchFamily="34" charset="0"/>
              </a:rPr>
              <a:t>,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tam </a:t>
            </a:r>
            <a:r>
              <a:rPr lang="en-GB" sz="4400" b="1" dirty="0" err="1">
                <a:cs typeface="Lato" panose="020F0502020204030203" pitchFamily="34" charset="0"/>
              </a:rPr>
              <a:t>giác</a:t>
            </a:r>
            <a:r>
              <a:rPr lang="en-GB" sz="4400" b="1" dirty="0">
                <a:cs typeface="Lato" panose="020F0502020204030203" pitchFamily="34" charset="0"/>
              </a:rPr>
              <a:t> ở </a:t>
            </a:r>
            <a:r>
              <a:rPr lang="en-GB" sz="4400" b="1" dirty="0" err="1">
                <a:cs typeface="Lato" panose="020F0502020204030203" pitchFamily="34" charset="0"/>
              </a:rPr>
              <a:t>vị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trí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err="1">
                <a:cs typeface="Lato" panose="020F0502020204030203" pitchFamily="34" charset="0"/>
              </a:rPr>
              <a:t>thứ</a:t>
            </a:r>
            <a:r>
              <a:rPr lang="en-GB" sz="4400" b="1">
                <a:cs typeface="Lato" panose="020F0502020204030203" pitchFamily="34" charset="0"/>
              </a:rPr>
              <a:t> </a:t>
            </a:r>
            <a:endParaRPr lang="en-GB" sz="4400" b="1" dirty="0">
              <a:cs typeface="Lato" panose="020F0502020204030203" pitchFamily="34" charset="0"/>
            </a:endParaRP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0CA15E75-4DA3-8D92-3F34-B3BCAAF40292}"/>
              </a:ext>
            </a:extLst>
          </p:cNvPr>
          <p:cNvSpPr txBox="1">
            <a:spLocks/>
          </p:cNvSpPr>
          <p:nvPr/>
        </p:nvSpPr>
        <p:spPr>
          <a:xfrm>
            <a:off x="2209800" y="7479099"/>
            <a:ext cx="12455319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cs typeface="Lato" panose="020F0502020204030203" pitchFamily="34" charset="0"/>
              </a:rPr>
              <a:t>- </a:t>
            </a:r>
            <a:r>
              <a:rPr lang="en-GB" sz="4400" b="1" dirty="0" err="1">
                <a:cs typeface="Lato" panose="020F0502020204030203" pitchFamily="34" charset="0"/>
              </a:rPr>
              <a:t>Từ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phải</a:t>
            </a:r>
            <a:r>
              <a:rPr lang="en-GB" sz="4400" b="1" dirty="0">
                <a:cs typeface="Lato" panose="020F0502020204030203" pitchFamily="34" charset="0"/>
              </a:rPr>
              <a:t> sang </a:t>
            </a:r>
            <a:r>
              <a:rPr lang="en-GB" sz="4400" b="1" dirty="0" err="1">
                <a:cs typeface="Lato" panose="020F0502020204030203" pitchFamily="34" charset="0"/>
              </a:rPr>
              <a:t>trái</a:t>
            </a:r>
            <a:r>
              <a:rPr lang="en-GB" sz="4400" b="1" dirty="0">
                <a:cs typeface="Lato" panose="020F0502020204030203" pitchFamily="34" charset="0"/>
              </a:rPr>
              <a:t>,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ở </a:t>
            </a:r>
            <a:r>
              <a:rPr lang="en-GB" sz="4400" b="1" dirty="0" err="1">
                <a:cs typeface="Lato" panose="020F0502020204030203" pitchFamily="34" charset="0"/>
              </a:rPr>
              <a:t>vị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trí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thứ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ba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err="1">
                <a:cs typeface="Lato" panose="020F0502020204030203" pitchFamily="34" charset="0"/>
              </a:rPr>
              <a:t>là</a:t>
            </a:r>
            <a:r>
              <a:rPr lang="en-GB" sz="4400" b="1">
                <a:cs typeface="Lato" panose="020F0502020204030203" pitchFamily="34" charset="0"/>
              </a:rPr>
              <a:t> hình</a:t>
            </a:r>
            <a:endParaRPr lang="en-GB" sz="4400" b="1" dirty="0">
              <a:cs typeface="Lato" panose="020F0502020204030203" pitchFamily="34" charset="0"/>
            </a:endParaRP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FA9B2F69-71B5-F4DF-5429-BE15EF4C5776}"/>
              </a:ext>
            </a:extLst>
          </p:cNvPr>
          <p:cNvSpPr txBox="1">
            <a:spLocks/>
          </p:cNvSpPr>
          <p:nvPr/>
        </p:nvSpPr>
        <p:spPr>
          <a:xfrm>
            <a:off x="2209800" y="8595181"/>
            <a:ext cx="13792200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cs typeface="Lato" panose="020F0502020204030203" pitchFamily="34" charset="0"/>
              </a:rPr>
              <a:t>- </a:t>
            </a:r>
            <a:r>
              <a:rPr lang="en-GB" sz="4400" b="1" err="1">
                <a:cs typeface="Lato" panose="020F0502020204030203" pitchFamily="34" charset="0"/>
              </a:rPr>
              <a:t>Hình</a:t>
            </a:r>
            <a:r>
              <a:rPr lang="en-GB" sz="4400" b="1">
                <a:cs typeface="Lato" panose="020F0502020204030203" pitchFamily="34" charset="0"/>
              </a:rPr>
              <a:t>              ở </a:t>
            </a:r>
            <a:r>
              <a:rPr lang="en-GB" sz="4400" b="1" dirty="0" err="1">
                <a:cs typeface="Lato" panose="020F0502020204030203" pitchFamily="34" charset="0"/>
              </a:rPr>
              <a:t>giữa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tròn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và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>
                <a:cs typeface="Lato" panose="020F0502020204030203" pitchFamily="34" charset="0"/>
              </a:rPr>
              <a:t>tam giác.</a:t>
            </a:r>
            <a:endParaRPr lang="en-GB" sz="4400" b="1" dirty="0">
              <a:cs typeface="Lato" panose="020F0502020204030203" pitchFamily="34" charset="0"/>
            </a:endParaRPr>
          </a:p>
        </p:txBody>
      </p:sp>
      <p:grpSp>
        <p:nvGrpSpPr>
          <p:cNvPr id="26" name="PHẠM DUYÊN 11 - 9Slide.vn">
            <a:extLst>
              <a:ext uri="{FF2B5EF4-FFF2-40B4-BE49-F238E27FC236}">
                <a16:creationId xmlns:a16="http://schemas.microsoft.com/office/drawing/2014/main" id="{6F7396AD-61BC-CE70-BBB7-0CC41514945D}"/>
              </a:ext>
            </a:extLst>
          </p:cNvPr>
          <p:cNvGrpSpPr/>
          <p:nvPr/>
        </p:nvGrpSpPr>
        <p:grpSpPr>
          <a:xfrm>
            <a:off x="13803467" y="6379183"/>
            <a:ext cx="751293" cy="830997"/>
            <a:chOff x="3132549" y="4322274"/>
            <a:chExt cx="375777" cy="415643"/>
          </a:xfrm>
        </p:grpSpPr>
        <p:sp>
          <p:nvSpPr>
            <p:cNvPr id="27" name="Rounded Rectangle 30">
              <a:extLst>
                <a:ext uri="{FF2B5EF4-FFF2-40B4-BE49-F238E27FC236}">
                  <a16:creationId xmlns:a16="http://schemas.microsoft.com/office/drawing/2014/main" id="{B10FB9D8-EB8D-D64B-1720-550AEF1E8CB3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1FA76F-E437-BC25-513B-E2A63E208C80}"/>
                </a:ext>
              </a:extLst>
            </p:cNvPr>
            <p:cNvSpPr txBox="1"/>
            <p:nvPr/>
          </p:nvSpPr>
          <p:spPr>
            <a:xfrm>
              <a:off x="3214755" y="4322274"/>
              <a:ext cx="239892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/>
                <a:t>?</a:t>
              </a:r>
            </a:p>
          </p:txBody>
        </p:sp>
      </p:grpSp>
      <p:grpSp>
        <p:nvGrpSpPr>
          <p:cNvPr id="32" name="PHẠM DUYÊN 12 - 9Slide.vn">
            <a:extLst>
              <a:ext uri="{FF2B5EF4-FFF2-40B4-BE49-F238E27FC236}">
                <a16:creationId xmlns:a16="http://schemas.microsoft.com/office/drawing/2014/main" id="{045A9C97-83AD-4B61-7EDE-EBE435578C93}"/>
              </a:ext>
            </a:extLst>
          </p:cNvPr>
          <p:cNvGrpSpPr/>
          <p:nvPr/>
        </p:nvGrpSpPr>
        <p:grpSpPr>
          <a:xfrm>
            <a:off x="13805307" y="7510319"/>
            <a:ext cx="1815693" cy="736844"/>
            <a:chOff x="4565929" y="4339807"/>
            <a:chExt cx="375778" cy="368550"/>
          </a:xfrm>
        </p:grpSpPr>
        <p:sp>
          <p:nvSpPr>
            <p:cNvPr id="33" name="Rounded Rectangle 45">
              <a:extLst>
                <a:ext uri="{FF2B5EF4-FFF2-40B4-BE49-F238E27FC236}">
                  <a16:creationId xmlns:a16="http://schemas.microsoft.com/office/drawing/2014/main" id="{85979599-4CE7-1A9A-2AAB-6392612C55FF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D276AF-845C-FE79-A0CE-513B732D6445}"/>
                </a:ext>
              </a:extLst>
            </p:cNvPr>
            <p:cNvSpPr txBox="1"/>
            <p:nvPr/>
          </p:nvSpPr>
          <p:spPr>
            <a:xfrm>
              <a:off x="4648777" y="4344852"/>
              <a:ext cx="230639" cy="35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tròn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" name="PHẠM DUYÊN 13 - 9Slide.vn">
            <a:extLst>
              <a:ext uri="{FF2B5EF4-FFF2-40B4-BE49-F238E27FC236}">
                <a16:creationId xmlns:a16="http://schemas.microsoft.com/office/drawing/2014/main" id="{CA8A2DD5-2873-9388-7545-B2FC78F05144}"/>
              </a:ext>
            </a:extLst>
          </p:cNvPr>
          <p:cNvGrpSpPr/>
          <p:nvPr/>
        </p:nvGrpSpPr>
        <p:grpSpPr>
          <a:xfrm>
            <a:off x="13802408" y="6376801"/>
            <a:ext cx="751293" cy="830997"/>
            <a:chOff x="3132549" y="4322274"/>
            <a:chExt cx="375777" cy="415643"/>
          </a:xfrm>
        </p:grpSpPr>
        <p:sp>
          <p:nvSpPr>
            <p:cNvPr id="36" name="Rounded Rectangle 42">
              <a:extLst>
                <a:ext uri="{FF2B5EF4-FFF2-40B4-BE49-F238E27FC236}">
                  <a16:creationId xmlns:a16="http://schemas.microsoft.com/office/drawing/2014/main" id="{E94AD0D5-140D-35B6-9ECF-35984E752E59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71CCB7-2170-F195-306C-27210C0E300B}"/>
                </a:ext>
              </a:extLst>
            </p:cNvPr>
            <p:cNvSpPr txBox="1"/>
            <p:nvPr/>
          </p:nvSpPr>
          <p:spPr>
            <a:xfrm>
              <a:off x="3201124" y="4322274"/>
              <a:ext cx="263946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8" name="PHẠM DUYÊN 14 - 9Slide.vn">
            <a:extLst>
              <a:ext uri="{FF2B5EF4-FFF2-40B4-BE49-F238E27FC236}">
                <a16:creationId xmlns:a16="http://schemas.microsoft.com/office/drawing/2014/main" id="{0797F513-9FC2-42D1-23BF-A7098A6D4114}"/>
              </a:ext>
            </a:extLst>
          </p:cNvPr>
          <p:cNvGrpSpPr/>
          <p:nvPr/>
        </p:nvGrpSpPr>
        <p:grpSpPr>
          <a:xfrm>
            <a:off x="3963668" y="8615898"/>
            <a:ext cx="1903732" cy="736844"/>
            <a:chOff x="6018390" y="4339807"/>
            <a:chExt cx="375778" cy="368550"/>
          </a:xfrm>
        </p:grpSpPr>
        <p:sp>
          <p:nvSpPr>
            <p:cNvPr id="39" name="Rounded Rectangle 48">
              <a:extLst>
                <a:ext uri="{FF2B5EF4-FFF2-40B4-BE49-F238E27FC236}">
                  <a16:creationId xmlns:a16="http://schemas.microsoft.com/office/drawing/2014/main" id="{BD326EF8-B284-ECBD-613A-FFFBB09FF909}"/>
                </a:ext>
              </a:extLst>
            </p:cNvPr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spc="-22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5FE652-8382-656B-10AF-4AD8B0B0A346}"/>
                </a:ext>
              </a:extLst>
            </p:cNvPr>
            <p:cNvSpPr txBox="1"/>
            <p:nvPr/>
          </p:nvSpPr>
          <p:spPr>
            <a:xfrm>
              <a:off x="6063263" y="4344852"/>
              <a:ext cx="292749" cy="35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spc="-22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vuông</a:t>
              </a:r>
              <a:endParaRPr lang="en-US" sz="4000" b="1" spc="-2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18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4592148C-E1AB-CF40-2241-F7A48B68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3162300"/>
            <a:ext cx="6389622" cy="461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97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E7202522-C9F4-72AD-C026-2A7BAE57D8FB}"/>
              </a:ext>
            </a:extLst>
          </p:cNvPr>
          <p:cNvSpPr txBox="1"/>
          <p:nvPr/>
        </p:nvSpPr>
        <p:spPr>
          <a:xfrm>
            <a:off x="1291130" y="1226792"/>
            <a:ext cx="15705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Thực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lượt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động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E143B216-90FD-7663-349F-153B90299414}"/>
              </a:ext>
            </a:extLst>
          </p:cNvPr>
          <p:cNvSpPr txBox="1"/>
          <p:nvPr/>
        </p:nvSpPr>
        <p:spPr>
          <a:xfrm>
            <a:off x="2209800" y="2907950"/>
            <a:ext cx="13106400" cy="5512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7200" dirty="0">
                <a:solidFill>
                  <a:srgbClr val="7E57C2"/>
                </a:solidFill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7E57C2"/>
                </a:solidFill>
                <a:cs typeface="Arial" panose="020B0604020202020204" pitchFamily="34" charset="0"/>
              </a:rPr>
              <a:t>Giơ</a:t>
            </a:r>
            <a:r>
              <a:rPr lang="en-US" sz="7200" dirty="0">
                <a:solidFill>
                  <a:srgbClr val="7E57C2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E57C2"/>
                </a:solidFill>
                <a:cs typeface="Arial" panose="020B0604020202020204" pitchFamily="34" charset="0"/>
              </a:rPr>
              <a:t>tay</a:t>
            </a:r>
            <a:r>
              <a:rPr lang="en-US" sz="7200" dirty="0">
                <a:solidFill>
                  <a:srgbClr val="7E57C2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E57C2"/>
                </a:solidFill>
                <a:cs typeface="Arial" panose="020B0604020202020204" pitchFamily="34" charset="0"/>
              </a:rPr>
              <a:t>phải</a:t>
            </a:r>
            <a:r>
              <a:rPr lang="en-US" sz="7200" dirty="0">
                <a:solidFill>
                  <a:srgbClr val="7E57C2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Giơ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tay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trái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Vỗ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nhẹ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tay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trái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vào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vai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phải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Vỗ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nhẹ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tay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phải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vào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vai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trái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026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96174"/>
            <a:ext cx="9458964" cy="35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709" y="422922"/>
            <a:ext cx="3473572" cy="1726204"/>
          </a:xfrm>
          <a:prstGeom prst="rect">
            <a:avLst/>
          </a:prstGeom>
        </p:spPr>
      </p:pic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2D6187AB-30B8-1955-4037-7EF605ADC297}"/>
              </a:ext>
            </a:extLst>
          </p:cNvPr>
          <p:cNvSpPr txBox="1">
            <a:spLocks/>
          </p:cNvSpPr>
          <p:nvPr/>
        </p:nvSpPr>
        <p:spPr>
          <a:xfrm>
            <a:off x="7738251" y="86967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err="1">
                <a:solidFill>
                  <a:srgbClr val="0996D5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5400">
                <a:solidFill>
                  <a:srgbClr val="0996D5"/>
                </a:solidFill>
                <a:latin typeface="+mj-lt"/>
                <a:cs typeface="Lato" panose="020F0502020204030203" pitchFamily="34" charset="0"/>
              </a:rPr>
              <a:t> 3</a:t>
            </a:r>
            <a:endParaRPr lang="en-GB" sz="5400" dirty="0">
              <a:solidFill>
                <a:srgbClr val="0996D5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A4AE898C-3A05-C466-F038-D39DD4DC609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056827" y="1943100"/>
            <a:ext cx="7486537" cy="4535817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27D669A2-E715-6958-4A23-BE97E0885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437408"/>
            <a:ext cx="8866910" cy="35374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C082198-F7AD-CBB6-CBB1-114CFD0C7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4076700"/>
            <a:ext cx="7543800" cy="257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669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874B546D-7970-7A9C-4873-214829EFEBF9}"/>
              </a:ext>
            </a:extLst>
          </p:cNvPr>
          <p:cNvSpPr/>
          <p:nvPr/>
        </p:nvSpPr>
        <p:spPr>
          <a:xfrm>
            <a:off x="3886200" y="1091389"/>
            <a:ext cx="10775955" cy="2026134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19C55051-50DD-16C8-2786-A3A7C9174C09}"/>
              </a:ext>
            </a:extLst>
          </p:cNvPr>
          <p:cNvSpPr/>
          <p:nvPr/>
        </p:nvSpPr>
        <p:spPr>
          <a:xfrm>
            <a:off x="4044798" y="1299457"/>
            <a:ext cx="10458758" cy="1609998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6578880E-292B-CC4F-4DEA-8C70BC26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47" y="1192711"/>
            <a:ext cx="10075298" cy="182349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2745FDA6-B2DD-9204-3F35-8E8E1635E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95700"/>
            <a:ext cx="11057322" cy="3448534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0A52CCF-72CF-8485-7706-6C76E7565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864" y="6286500"/>
            <a:ext cx="11292116" cy="344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6174C79B-6165-24AF-96CB-CAE6B91AC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238500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560CF94-28E2-A23A-5764-94C1BE9ACA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679" y="457339"/>
            <a:ext cx="2604044" cy="1302022"/>
          </a:xfrm>
          <a:prstGeom prst="rect">
            <a:avLst/>
          </a:prstGeom>
        </p:spPr>
      </p:pic>
      <p:pic>
        <p:nvPicPr>
          <p:cNvPr id="3" name="PHẠM DUYÊN 2 - 9Slide.vn" descr="F:\AAA-LÀM ẢNH SLIDE\Bai15-KP2-1(3).png">
            <a:extLst>
              <a:ext uri="{FF2B5EF4-FFF2-40B4-BE49-F238E27FC236}">
                <a16:creationId xmlns:a16="http://schemas.microsoft.com/office/drawing/2014/main" id="{D42A3C3F-16B5-D235-6BC7-C477563C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0486" y="4990740"/>
            <a:ext cx="9287477" cy="1714611"/>
          </a:xfrm>
          <a:prstGeom prst="rect">
            <a:avLst/>
          </a:prstGeom>
          <a:noFill/>
        </p:spPr>
      </p:pic>
      <p:pic>
        <p:nvPicPr>
          <p:cNvPr id="4" name="PHẠM DUYÊN 3 - 9Slide.vn" descr="F:\AAA-LÀM ẢNH SLIDE\Bai15-KP2-1(1).png">
            <a:extLst>
              <a:ext uri="{FF2B5EF4-FFF2-40B4-BE49-F238E27FC236}">
                <a16:creationId xmlns:a16="http://schemas.microsoft.com/office/drawing/2014/main" id="{FC547B19-5FE5-D789-23C3-D0979D6D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772342" y="1759361"/>
            <a:ext cx="2609520" cy="4406850"/>
          </a:xfrm>
          <a:prstGeom prst="rect">
            <a:avLst/>
          </a:prstGeom>
          <a:noFill/>
        </p:spPr>
      </p:pic>
      <p:pic>
        <p:nvPicPr>
          <p:cNvPr id="5" name="PHẠM DUYÊN 4 - 9Slide.vn" descr="F:\AAA-LÀM ẢNH SLIDE\Bai15-KP2-1(2).png">
            <a:extLst>
              <a:ext uri="{FF2B5EF4-FFF2-40B4-BE49-F238E27FC236}">
                <a16:creationId xmlns:a16="http://schemas.microsoft.com/office/drawing/2014/main" id="{6EE085D0-12EF-C07C-B535-95453C50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44941" y="1681777"/>
            <a:ext cx="2917847" cy="4354206"/>
          </a:xfrm>
          <a:prstGeom prst="rect">
            <a:avLst/>
          </a:prstGeom>
          <a:noFill/>
        </p:spPr>
      </p:pic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9B9681E9-1153-A2F4-E06E-F99BE7892F85}"/>
              </a:ext>
            </a:extLst>
          </p:cNvPr>
          <p:cNvGrpSpPr/>
          <p:nvPr/>
        </p:nvGrpSpPr>
        <p:grpSpPr>
          <a:xfrm>
            <a:off x="3764107" y="7470165"/>
            <a:ext cx="10759786" cy="1485150"/>
            <a:chOff x="2740096" y="3047185"/>
            <a:chExt cx="1302293" cy="1100747"/>
          </a:xfrm>
        </p:grpSpPr>
        <p:grpSp>
          <p:nvGrpSpPr>
            <p:cNvPr id="7" name="10">
              <a:extLst>
                <a:ext uri="{FF2B5EF4-FFF2-40B4-BE49-F238E27FC236}">
                  <a16:creationId xmlns:a16="http://schemas.microsoft.com/office/drawing/2014/main" id="{A1B96EFC-E214-B332-4A9B-83102807F4C5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9" name="12">
                <a:extLst>
                  <a:ext uri="{FF2B5EF4-FFF2-40B4-BE49-F238E27FC236}">
                    <a16:creationId xmlns:a16="http://schemas.microsoft.com/office/drawing/2014/main" id="{6AD6F2ED-A1A9-9D35-05A8-E84A81CCA0CF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13">
                <a:extLst>
                  <a:ext uri="{FF2B5EF4-FFF2-40B4-BE49-F238E27FC236}">
                    <a16:creationId xmlns:a16="http://schemas.microsoft.com/office/drawing/2014/main" id="{1907FAFD-DA4F-209B-B32F-0C10E7DB8B1F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A9AE7952-2DBF-D42E-D623-4CF6C9F87327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rùa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E87F9932-AE24-3004-D4D2-269820B8BD34}"/>
              </a:ext>
            </a:extLst>
          </p:cNvPr>
          <p:cNvSpPr/>
          <p:nvPr/>
        </p:nvSpPr>
        <p:spPr>
          <a:xfrm>
            <a:off x="2971800" y="2982818"/>
            <a:ext cx="2190942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Trái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E1F4E391-C27B-56B3-7CC0-087B0BC54864}"/>
              </a:ext>
            </a:extLst>
          </p:cNvPr>
          <p:cNvSpPr/>
          <p:nvPr/>
        </p:nvSpPr>
        <p:spPr>
          <a:xfrm>
            <a:off x="13125259" y="2982818"/>
            <a:ext cx="219094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Phải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5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HẠM DUYÊN 1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3314" y="952500"/>
            <a:ext cx="444137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Phải - Trái</a:t>
            </a:r>
            <a:endParaRPr lang="en-GB" sz="6600" b="1" dirty="0">
              <a:solidFill>
                <a:schemeClr val="accent6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80" name="PHẠM DUYÊN 2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9456" y="7180673"/>
            <a:ext cx="6427744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Bên phải là rùa.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sp>
        <p:nvSpPr>
          <p:cNvPr id="82" name="PHẠM DUYÊN 3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9456" y="8323673"/>
            <a:ext cx="6427744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Bên trái là thỏ.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pic>
        <p:nvPicPr>
          <p:cNvPr id="3" name="PHẠM DUYÊN 4 - 9Slide.vn" descr="F:\AAA-LÀM ẢNH SLIDE\Bai15-KP2-1(3).png">
            <a:extLst>
              <a:ext uri="{FF2B5EF4-FFF2-40B4-BE49-F238E27FC236}">
                <a16:creationId xmlns:a16="http://schemas.microsoft.com/office/drawing/2014/main" id="{C8182449-A842-D6A5-29EA-2106D56C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0486" y="5410089"/>
            <a:ext cx="9287477" cy="1714611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2-1(1).png">
            <a:extLst>
              <a:ext uri="{FF2B5EF4-FFF2-40B4-BE49-F238E27FC236}">
                <a16:creationId xmlns:a16="http://schemas.microsoft.com/office/drawing/2014/main" id="{B1247AD3-711A-4367-979B-61100876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772342" y="2178710"/>
            <a:ext cx="2609520" cy="4406850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2-1(2).png">
            <a:extLst>
              <a:ext uri="{FF2B5EF4-FFF2-40B4-BE49-F238E27FC236}">
                <a16:creationId xmlns:a16="http://schemas.microsoft.com/office/drawing/2014/main" id="{22316646-195D-4475-14E7-87453111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4941" y="2101126"/>
            <a:ext cx="2917847" cy="4354206"/>
          </a:xfrm>
          <a:prstGeom prst="rect">
            <a:avLst/>
          </a:prstGeom>
          <a:noFill/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CAF561A6-A9D0-E521-D7B3-BCB6AA407FA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679" y="457339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0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LÀM ẢNH SLIDE\Bai15-KP2-2(3).png">
            <a:extLst>
              <a:ext uri="{FF2B5EF4-FFF2-40B4-BE49-F238E27FC236}">
                <a16:creationId xmlns:a16="http://schemas.microsoft.com/office/drawing/2014/main" id="{7E857D5A-C4FD-6DE6-73B2-54CB4063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7497" y="2736946"/>
            <a:ext cx="3031303" cy="4476536"/>
          </a:xfrm>
          <a:prstGeom prst="rect">
            <a:avLst/>
          </a:prstGeom>
          <a:noFill/>
        </p:spPr>
      </p:pic>
      <p:pic>
        <p:nvPicPr>
          <p:cNvPr id="3" name="PHẠM DUYÊN 2 - 9Slide.vn" descr="F:\AAA-LÀM ẢNH SLIDE\Bai15-KP2-2(1).png">
            <a:extLst>
              <a:ext uri="{FF2B5EF4-FFF2-40B4-BE49-F238E27FC236}">
                <a16:creationId xmlns:a16="http://schemas.microsoft.com/office/drawing/2014/main" id="{B99D62B0-BAEA-FBDA-5C4B-71F88AE3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8278" y="1457062"/>
            <a:ext cx="2725116" cy="5756419"/>
          </a:xfrm>
          <a:prstGeom prst="rect">
            <a:avLst/>
          </a:prstGeom>
          <a:noFill/>
        </p:spPr>
      </p:pic>
      <p:pic>
        <p:nvPicPr>
          <p:cNvPr id="4" name="PHẠM DUYÊN 3 - 9Slide.vn" descr="F:\AAA-LÀM ẢNH SLIDE\Bai15-KP2-2(2).png">
            <a:extLst>
              <a:ext uri="{FF2B5EF4-FFF2-40B4-BE49-F238E27FC236}">
                <a16:creationId xmlns:a16="http://schemas.microsoft.com/office/drawing/2014/main" id="{271D40E6-012A-A579-B505-3CC432A6C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91460" y="1175372"/>
            <a:ext cx="2320934" cy="6038109"/>
          </a:xfrm>
          <a:prstGeom prst="rect">
            <a:avLst/>
          </a:prstGeom>
          <a:noFill/>
        </p:spPr>
      </p:pic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345512A6-CC6B-4B6B-94D6-327B5569973B}"/>
              </a:ext>
            </a:extLst>
          </p:cNvPr>
          <p:cNvSpPr txBox="1"/>
          <p:nvPr/>
        </p:nvSpPr>
        <p:spPr>
          <a:xfrm>
            <a:off x="8896775" y="7464988"/>
            <a:ext cx="41229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1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C9372224-AF30-4142-D3F9-EC0C64C3EAC3}"/>
              </a:ext>
            </a:extLst>
          </p:cNvPr>
          <p:cNvSpPr txBox="1"/>
          <p:nvPr/>
        </p:nvSpPr>
        <p:spPr>
          <a:xfrm>
            <a:off x="12040204" y="7464988"/>
            <a:ext cx="519694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2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8A6C2E3C-F4E0-4F57-62C3-0AF107891253}"/>
              </a:ext>
            </a:extLst>
          </p:cNvPr>
          <p:cNvSpPr txBox="1"/>
          <p:nvPr/>
        </p:nvSpPr>
        <p:spPr>
          <a:xfrm>
            <a:off x="15263195" y="7464988"/>
            <a:ext cx="51328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3</a:t>
            </a: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895B99FD-8905-D054-E8B4-0DB8EBB14292}"/>
              </a:ext>
            </a:extLst>
          </p:cNvPr>
          <p:cNvSpPr txBox="1"/>
          <p:nvPr/>
        </p:nvSpPr>
        <p:spPr>
          <a:xfrm>
            <a:off x="8458200" y="8275223"/>
            <a:ext cx="127951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Mai</a:t>
            </a: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5B7F77A5-70B0-E3D1-72BC-9EB8A67B46A4}"/>
              </a:ext>
            </a:extLst>
          </p:cNvPr>
          <p:cNvSpPr txBox="1"/>
          <p:nvPr/>
        </p:nvSpPr>
        <p:spPr>
          <a:xfrm>
            <a:off x="11663201" y="8275223"/>
            <a:ext cx="1486304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Nam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1BF5AD5F-E624-BBF1-5835-0BE4F818BA50}"/>
              </a:ext>
            </a:extLst>
          </p:cNvPr>
          <p:cNvSpPr txBox="1"/>
          <p:nvPr/>
        </p:nvSpPr>
        <p:spPr>
          <a:xfrm>
            <a:off x="14576323" y="8275223"/>
            <a:ext cx="214834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 err="1">
                <a:solidFill>
                  <a:srgbClr val="C00000"/>
                </a:solidFill>
                <a:latin typeface="+mj-lt"/>
                <a:cs typeface="Lato" pitchFamily="34" charset="0"/>
              </a:rPr>
              <a:t>Rô-bốt</a:t>
            </a:r>
            <a:endParaRPr lang="en-US" sz="4798" b="1" dirty="0">
              <a:solidFill>
                <a:srgbClr val="C00000"/>
              </a:solidFill>
              <a:latin typeface="+mj-lt"/>
              <a:cs typeface="Lato" pitchFamily="34" charset="0"/>
            </a:endParaRPr>
          </a:p>
        </p:txBody>
      </p:sp>
      <p:grpSp>
        <p:nvGrpSpPr>
          <p:cNvPr id="12" name="PHẠM DUYÊN 10 - 9Slide.vn">
            <a:extLst>
              <a:ext uri="{FF2B5EF4-FFF2-40B4-BE49-F238E27FC236}">
                <a16:creationId xmlns:a16="http://schemas.microsoft.com/office/drawing/2014/main" id="{EC8294A3-F919-B066-1D50-A354B6E66C4C}"/>
              </a:ext>
            </a:extLst>
          </p:cNvPr>
          <p:cNvGrpSpPr/>
          <p:nvPr/>
        </p:nvGrpSpPr>
        <p:grpSpPr>
          <a:xfrm>
            <a:off x="770268" y="3238500"/>
            <a:ext cx="5931210" cy="4476536"/>
            <a:chOff x="2740096" y="3047184"/>
            <a:chExt cx="1302293" cy="3317869"/>
          </a:xfrm>
        </p:grpSpPr>
        <p:grpSp>
          <p:nvGrpSpPr>
            <p:cNvPr id="13" name="10">
              <a:extLst>
                <a:ext uri="{FF2B5EF4-FFF2-40B4-BE49-F238E27FC236}">
                  <a16:creationId xmlns:a16="http://schemas.microsoft.com/office/drawing/2014/main" id="{637B7627-4C46-1091-54CA-15035933A7CB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3317868"/>
              <a:chOff x="5533163" y="1969001"/>
              <a:chExt cx="1635911" cy="4167832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5" name="12">
                <a:extLst>
                  <a:ext uri="{FF2B5EF4-FFF2-40B4-BE49-F238E27FC236}">
                    <a16:creationId xmlns:a16="http://schemas.microsoft.com/office/drawing/2014/main" id="{B423A9F0-71AA-317D-D9A1-19FB6039C900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4167832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13">
                <a:extLst>
                  <a:ext uri="{FF2B5EF4-FFF2-40B4-BE49-F238E27FC236}">
                    <a16:creationId xmlns:a16="http://schemas.microsoft.com/office/drawing/2014/main" id="{89D8595F-8DD7-E03F-EC7B-4D9C06D18565}"/>
                  </a:ext>
                </a:extLst>
              </p:cNvPr>
              <p:cNvSpPr/>
              <p:nvPr/>
            </p:nvSpPr>
            <p:spPr>
              <a:xfrm>
                <a:off x="5562408" y="2031100"/>
                <a:ext cx="1578798" cy="4029074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A8C89380-9FCF-596F-A60E-86EB7C48E216}"/>
                </a:ext>
              </a:extLst>
            </p:cNvPr>
            <p:cNvSpPr txBox="1"/>
            <p:nvPr/>
          </p:nvSpPr>
          <p:spPr>
            <a:xfrm>
              <a:off x="2744442" y="3047184"/>
              <a:ext cx="1294698" cy="326182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Nêu vị trí của các bạn theo thứ tự từ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EF85666-C72B-295C-41F9-023ABC5EEF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679" y="457339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0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A7B2B39-F152-2FB8-B8D7-A3197F09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57" y="2385978"/>
            <a:ext cx="13080287" cy="694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AC7E194A-3B5A-03C1-27B1-95520F475DC7}"/>
              </a:ext>
            </a:extLst>
          </p:cNvPr>
          <p:cNvSpPr/>
          <p:nvPr/>
        </p:nvSpPr>
        <p:spPr>
          <a:xfrm>
            <a:off x="1676400" y="2552700"/>
            <a:ext cx="2190941" cy="1040997"/>
          </a:xfrm>
          <a:prstGeom prst="roundRect">
            <a:avLst/>
          </a:prstGeom>
          <a:solidFill>
            <a:srgbClr val="EC71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Phải</a:t>
            </a:r>
            <a:endParaRPr lang="en-US" sz="6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208E515-17BF-C359-DBB3-29E2F48AA853}"/>
              </a:ext>
            </a:extLst>
          </p:cNvPr>
          <p:cNvSpPr/>
          <p:nvPr/>
        </p:nvSpPr>
        <p:spPr>
          <a:xfrm>
            <a:off x="13258800" y="2552699"/>
            <a:ext cx="2190941" cy="1040997"/>
          </a:xfrm>
          <a:prstGeom prst="roundRect">
            <a:avLst/>
          </a:prstGeom>
          <a:solidFill>
            <a:srgbClr val="EC71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Trái</a:t>
            </a:r>
            <a:endParaRPr lang="en-US" sz="6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469F183B-882A-1E00-044D-E02A561D54F0}"/>
              </a:ext>
            </a:extLst>
          </p:cNvPr>
          <p:cNvSpPr/>
          <p:nvPr/>
        </p:nvSpPr>
        <p:spPr>
          <a:xfrm>
            <a:off x="7010400" y="952500"/>
            <a:ext cx="2933322" cy="1040997"/>
          </a:xfrm>
          <a:prstGeom prst="roundRect">
            <a:avLst/>
          </a:prstGeom>
          <a:solidFill>
            <a:srgbClr val="EC71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Ở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giữa</a:t>
            </a:r>
            <a:endParaRPr lang="en-US" sz="6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6D00CE50-FE66-B80F-A69A-57B259CD2356}"/>
              </a:ext>
            </a:extLst>
          </p:cNvPr>
          <p:cNvSpPr/>
          <p:nvPr/>
        </p:nvSpPr>
        <p:spPr>
          <a:xfrm rot="5400000">
            <a:off x="7791262" y="2476500"/>
            <a:ext cx="1371599" cy="6096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C25E8529-7899-95CD-C37A-6AE9F97F732B}"/>
              </a:ext>
            </a:extLst>
          </p:cNvPr>
          <p:cNvSpPr/>
          <p:nvPr/>
        </p:nvSpPr>
        <p:spPr>
          <a:xfrm rot="1779001">
            <a:off x="3898916" y="3470023"/>
            <a:ext cx="1765656" cy="6096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E5A45108-4E39-1908-A127-1C976F9A4DFD}"/>
              </a:ext>
            </a:extLst>
          </p:cNvPr>
          <p:cNvSpPr/>
          <p:nvPr/>
        </p:nvSpPr>
        <p:spPr>
          <a:xfrm rot="19820999" flipH="1">
            <a:off x="11381753" y="3470023"/>
            <a:ext cx="1765656" cy="6096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112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793</TotalTime>
  <Words>199</Words>
  <Application>Microsoft Office PowerPoint</Application>
  <PresentationFormat>Custom</PresentationFormat>
  <Paragraphs>46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SVN-Bali Script</vt:lpstr>
      <vt:lpstr>#9Slide01 Noi dung ngan</vt:lpstr>
      <vt:lpstr>HP-211</vt:lpstr>
      <vt:lpstr>#9Slide06 VL Fadilla</vt:lpstr>
      <vt:lpstr>微软雅黑</vt:lpstr>
      <vt:lpstr>#9Slide03 Sofia Pro Soft</vt:lpstr>
      <vt:lpstr>字魂105号-简雅黑</vt:lpstr>
      <vt:lpstr>Times New Roman</vt:lpstr>
      <vt:lpstr>Lato</vt:lpstr>
      <vt:lpstr>Arial</vt:lpstr>
      <vt:lpstr>Arial-Rounded</vt:lpstr>
      <vt:lpstr>#9Slide03 Sofia Pro Soft Bold</vt:lpstr>
      <vt:lpstr>Calibri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342</cp:revision>
  <dcterms:created xsi:type="dcterms:W3CDTF">2006-08-16T00:00:00Z</dcterms:created>
  <dcterms:modified xsi:type="dcterms:W3CDTF">2022-12-17T16:44:17Z</dcterms:modified>
  <cp:category>9Slide.vn</cp:category>
  <dc:identifier>DAFOJ1LuU7I</dc:identifier>
</cp:coreProperties>
</file>