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57" r:id="rId2"/>
    <p:sldId id="450" r:id="rId3"/>
    <p:sldId id="256" r:id="rId4"/>
    <p:sldId id="441" r:id="rId5"/>
    <p:sldId id="266" r:id="rId6"/>
    <p:sldId id="394" r:id="rId7"/>
    <p:sldId id="395" r:id="rId8"/>
    <p:sldId id="259" r:id="rId9"/>
    <p:sldId id="262" r:id="rId10"/>
    <p:sldId id="452" r:id="rId11"/>
    <p:sldId id="405" r:id="rId12"/>
    <p:sldId id="453" r:id="rId13"/>
    <p:sldId id="306" r:id="rId14"/>
    <p:sldId id="451" r:id="rId15"/>
    <p:sldId id="284" r:id="rId16"/>
    <p:sldId id="454" r:id="rId17"/>
    <p:sldId id="455" r:id="rId18"/>
    <p:sldId id="456" r:id="rId19"/>
    <p:sldId id="414" r:id="rId20"/>
    <p:sldId id="286" r:id="rId21"/>
  </p:sldIdLst>
  <p:sldSz cx="18288000" cy="10287000"/>
  <p:notesSz cx="6858000" cy="9144000"/>
  <p:embeddedFontLst>
    <p:embeddedFont>
      <p:font typeface="#9Slide01 Noi dung ngan" panose="020B0604020202020204" charset="0"/>
      <p:regular r:id="rId24"/>
    </p:embeddedFont>
    <p:embeddedFont>
      <p:font typeface="#9Slide03 Sofia Pro Soft" panose="020B0604020202020204" charset="0"/>
      <p:regular r:id="rId25"/>
    </p:embeddedFont>
    <p:embeddedFont>
      <p:font typeface="#9Slide03 Sofia Pro Soft Bold" panose="020B0604020202020204" charset="0"/>
      <p:bold r:id="rId26"/>
    </p:embeddedFont>
    <p:embeddedFont>
      <p:font typeface="#9Slide06 VL Fadilla" panose="020B0604020202020204" charset="0"/>
      <p:regular r:id="rId27"/>
    </p:embeddedFont>
    <p:embeddedFont>
      <p:font typeface="Arial-Rounded" panose="020B0500000000000000" pitchFamily="3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oper Std Black" panose="0208090304030B020404" pitchFamily="18" charset="0"/>
      <p:bold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87B5"/>
    <a:srgbClr val="A35190"/>
    <a:srgbClr val="F1687C"/>
    <a:srgbClr val="5B87C6"/>
    <a:srgbClr val="1C427B"/>
    <a:srgbClr val="D98652"/>
    <a:srgbClr val="E2BC44"/>
    <a:srgbClr val="BE8295"/>
    <a:srgbClr val="FBE8EA"/>
    <a:srgbClr val="ED3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9" autoAdjust="0"/>
    <p:restoredTop sz="96201" autoAdjust="0"/>
  </p:normalViewPr>
  <p:slideViewPr>
    <p:cSldViewPr>
      <p:cViewPr varScale="1">
        <p:scale>
          <a:sx n="42" d="100"/>
          <a:sy n="42" d="100"/>
        </p:scale>
        <p:origin x="72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F6A62D-C862-8547-2A31-2CFC66E608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4D81A9-1947-5911-5483-615B08F0E2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2063CB-1C8B-42B3-9662-B52D454994B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A9160-AA09-E80C-4AC1-5889C2A403D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3F9D54-21DA-41C3-4F52-0C0B054A4D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BB759-8748-42D3-8362-2938514D2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85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2C2A9-E5B4-4B68-A8BE-EEE410F189A2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770B-F778-4F0A-A0F8-4D05AE14A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2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D301-FCF3-4462-AD5F-50974CAA0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92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B56D3C8E-829F-0D2B-ED47-60E790B23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HẠM DUYÊN 2 - 9Slide.vn">
            <a:extLst>
              <a:ext uri="{FF2B5EF4-FFF2-40B4-BE49-F238E27FC236}">
                <a16:creationId xmlns:a16="http://schemas.microsoft.com/office/drawing/2014/main" id="{81678340-F8C9-6E14-266E-045F5FBD65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4896" y="2019300"/>
            <a:ext cx="12479594" cy="5883150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85D6C8E8-9125-DCCD-406E-544D179562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24" y="7067551"/>
            <a:ext cx="7178484" cy="3592280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59C1212F-E162-B61C-0D41-19B382D0C5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8565"/>
            <a:ext cx="3886200" cy="553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4ED16143-A30E-28D9-FB88-DC0AC0783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solidFill>
            <a:srgbClr val="E6C8D2"/>
          </a:solidFill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BD1F4CFD-15A7-687B-64C8-8070B271C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67000" y="3848100"/>
            <a:ext cx="8888738" cy="5249111"/>
          </a:xfrm>
          <a:prstGeom prst="rect">
            <a:avLst/>
          </a:prstGeom>
        </p:spPr>
      </p:pic>
      <p:pic>
        <p:nvPicPr>
          <p:cNvPr id="14" name="PHẠM DUYÊN 3 - 9Slide.vn">
            <a:extLst>
              <a:ext uri="{FF2B5EF4-FFF2-40B4-BE49-F238E27FC236}">
                <a16:creationId xmlns:a16="http://schemas.microsoft.com/office/drawing/2014/main" id="{C0494BC3-EC1D-7BA2-655C-3432392D4A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97" y="4357518"/>
            <a:ext cx="3953302" cy="59271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62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ẠM DUYÊ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249FB91D-32EF-8F1B-A9C8-C2BDD31DD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PHẠM DUYÊN 2 - 9Slide.vn">
            <a:extLst>
              <a:ext uri="{FF2B5EF4-FFF2-40B4-BE49-F238E27FC236}">
                <a16:creationId xmlns:a16="http://schemas.microsoft.com/office/drawing/2014/main" id="{F1E67E90-3A66-991B-2936-9D7AEFB87B34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F52E2238-DCFF-FDAC-6541-6A1BF55B850C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FA4405DA-5736-BE01-FC28-E99D74739E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761840F2-3481-1180-1C84-2AEC88CA5970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CD9FC405-DE88-B5A0-00CE-EB98B1BAA5DA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HẠM DUYÊ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41274FD0-4352-B247-BCF9-251F2C8A2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03682B82-F2E3-E881-2E63-4D0DC186AC8C}"/>
              </a:ext>
            </a:extLst>
          </p:cNvPr>
          <p:cNvSpPr/>
          <p:nvPr userDrawn="1"/>
        </p:nvSpPr>
        <p:spPr>
          <a:xfrm>
            <a:off x="525044" y="451260"/>
            <a:ext cx="17237914" cy="9384480"/>
          </a:xfrm>
          <a:prstGeom prst="roundRect">
            <a:avLst>
              <a:gd name="adj" fmla="val 8383"/>
            </a:avLst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HẠM DUYÊN 3 - 9Slide.vn">
            <a:extLst>
              <a:ext uri="{FF2B5EF4-FFF2-40B4-BE49-F238E27FC236}">
                <a16:creationId xmlns:a16="http://schemas.microsoft.com/office/drawing/2014/main" id="{A5E4AB02-AF49-CCB1-F4C9-BAC19F1ECFB8}"/>
              </a:ext>
            </a:extLst>
          </p:cNvPr>
          <p:cNvSpPr/>
          <p:nvPr userDrawn="1"/>
        </p:nvSpPr>
        <p:spPr>
          <a:xfrm>
            <a:off x="666750" y="609600"/>
            <a:ext cx="16954500" cy="9067800"/>
          </a:xfrm>
          <a:prstGeom prst="roundRect">
            <a:avLst>
              <a:gd name="adj" fmla="val 7203"/>
            </a:avLst>
          </a:prstGeom>
          <a:solidFill>
            <a:schemeClr val="bg1"/>
          </a:solidFill>
          <a:ln w="57150" cap="rnd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0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1">
                <a:lumMod val="5000"/>
                <a:lumOff val="95000"/>
              </a:schemeClr>
            </a:gs>
            <a:gs pos="100000">
              <a:srgbClr val="FFD9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3FC0AF23-72DB-1B38-9630-02F15105BCB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3" name="PHẠM DUYÊN 1 - 9Slide.vn">
            <a:extLst>
              <a:ext uri="{FF2B5EF4-FFF2-40B4-BE49-F238E27FC236}">
                <a16:creationId xmlns:a16="http://schemas.microsoft.com/office/drawing/2014/main" id="{2D9E9446-AE3F-9FE5-7763-E746B8B57C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6" name="PHẠM DUYÊN 2 - 9Slide.vn">
            <a:extLst>
              <a:ext uri="{FF2B5EF4-FFF2-40B4-BE49-F238E27FC236}">
                <a16:creationId xmlns:a16="http://schemas.microsoft.com/office/drawing/2014/main" id="{BBB76865-A09F-C54D-2FDC-3F671E85301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18504EC0-0165-E9CC-08E6-4676E8B8B16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108BA007-C0AB-448A-B70A-BC56D45EF39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8150FE29-8DD4-67E3-BF7E-17D13DAF9134}"/>
              </a:ext>
            </a:extLst>
          </p:cNvPr>
          <p:cNvSpPr txBox="1">
            <a:spLocks/>
          </p:cNvSpPr>
          <p:nvPr userDrawn="1"/>
        </p:nvSpPr>
        <p:spPr>
          <a:xfrm>
            <a:off x="-2360761" y="2151023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3A8EDCB3-B050-81B1-03A3-4D3437BB7E7D}"/>
              </a:ext>
            </a:extLst>
          </p:cNvPr>
          <p:cNvSpPr txBox="1">
            <a:spLocks/>
          </p:cNvSpPr>
          <p:nvPr userDrawn="1"/>
        </p:nvSpPr>
        <p:spPr>
          <a:xfrm>
            <a:off x="-42748200" y="302263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3" name="PHẠM DUYÊN 7 - 9Slide.vn">
            <a:extLst>
              <a:ext uri="{FF2B5EF4-FFF2-40B4-BE49-F238E27FC236}">
                <a16:creationId xmlns:a16="http://schemas.microsoft.com/office/drawing/2014/main" id="{2AC10218-0D1F-E26B-108F-0DE238EFECD5}"/>
              </a:ext>
            </a:extLst>
          </p:cNvPr>
          <p:cNvSpPr txBox="1">
            <a:spLocks/>
          </p:cNvSpPr>
          <p:nvPr userDrawn="1"/>
        </p:nvSpPr>
        <p:spPr>
          <a:xfrm>
            <a:off x="9144000" y="-258699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FD8B54E3-6EDB-32A4-E08C-DCE9E3311880}"/>
              </a:ext>
            </a:extLst>
          </p:cNvPr>
          <p:cNvSpPr txBox="1">
            <a:spLocks/>
          </p:cNvSpPr>
          <p:nvPr userDrawn="1"/>
        </p:nvSpPr>
        <p:spPr>
          <a:xfrm>
            <a:off x="58293000" y="367036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  <p:sp>
        <p:nvSpPr>
          <p:cNvPr id="15" name="PHẠM DUYÊN 9 - 9Slide.vn">
            <a:extLst>
              <a:ext uri="{FF2B5EF4-FFF2-40B4-BE49-F238E27FC236}">
                <a16:creationId xmlns:a16="http://schemas.microsoft.com/office/drawing/2014/main" id="{54837DCB-8026-C00E-DDD1-3421CC8D980C}"/>
              </a:ext>
            </a:extLst>
          </p:cNvPr>
          <p:cNvSpPr txBox="1">
            <a:spLocks/>
          </p:cNvSpPr>
          <p:nvPr userDrawn="1"/>
        </p:nvSpPr>
        <p:spPr>
          <a:xfrm>
            <a:off x="6553200" y="33794700"/>
            <a:ext cx="1833712" cy="660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rgbClr val="4C88F0"/>
                </a:solidFill>
                <a:latin typeface="#9Slide06 VL Fadilla" pitchFamily="2" charset="0"/>
              </a:rPr>
              <a:t>Phạm Duyên</a:t>
            </a:r>
            <a:endParaRPr lang="en-US" sz="2000" b="0" dirty="0">
              <a:solidFill>
                <a:srgbClr val="4C88F0"/>
              </a:solidFill>
              <a:latin typeface="#9Slide06 VL Fadill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5" r:id="rId4"/>
    <p:sldLayoutId id="214748366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5.jpeg"/><Relationship Id="rId9" Type="http://schemas.openxmlformats.org/officeDocument/2006/relationships/image" Target="../media/image26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15.jpeg"/><Relationship Id="rId9" Type="http://schemas.openxmlformats.org/officeDocument/2006/relationships/image" Target="../media/image28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C198B4-ADF1-3D33-6337-0BD666180BB9}"/>
              </a:ext>
            </a:extLst>
          </p:cNvPr>
          <p:cNvSpPr txBox="1"/>
          <p:nvPr/>
        </p:nvSpPr>
        <p:spPr>
          <a:xfrm>
            <a:off x="5246490" y="3467100"/>
            <a:ext cx="779501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>
                <a:solidFill>
                  <a:srgbClr val="FF0000"/>
                </a:solidFill>
                <a:latin typeface="Cooper Std Black" panose="0208090304030B020404" pitchFamily="18" charset="0"/>
              </a:rPr>
              <a:t>Toán 1</a:t>
            </a:r>
          </a:p>
        </p:txBody>
      </p:sp>
    </p:spTree>
    <p:extLst>
      <p:ext uri="{BB962C8B-B14F-4D97-AF65-F5344CB8AC3E}">
        <p14:creationId xmlns:p14="http://schemas.microsoft.com/office/powerpoint/2010/main" val="164033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F1ACC65-B4D3-416C-F2B6-2DE1D3E449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73" y="2466998"/>
            <a:ext cx="3603627" cy="3814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95B32D1E-653F-780A-EA88-5B6ABD017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947" y="7197155"/>
            <a:ext cx="2160876" cy="2158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61992CDE-6079-95EE-EF03-A2A30650B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968" y="2583629"/>
            <a:ext cx="3603625" cy="3581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E8AE9523-8D19-0455-8945-E30A3D31F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88" y="7053900"/>
            <a:ext cx="2171386" cy="21581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HẠM DUYÊN 5 - 9Slide.vn">
            <a:extLst>
              <a:ext uri="{FF2B5EF4-FFF2-40B4-BE49-F238E27FC236}">
                <a16:creationId xmlns:a16="http://schemas.microsoft.com/office/drawing/2014/main" id="{B250AE49-B6E6-04A9-3C77-127CDE961EE5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lập phương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7" name="PHẠM DUYÊN 6 - 9Slide.vn">
            <a:extLst>
              <a:ext uri="{FF2B5EF4-FFF2-40B4-BE49-F238E27FC236}">
                <a16:creationId xmlns:a16="http://schemas.microsoft.com/office/drawing/2014/main" id="{4EC9F9E3-3B4C-D762-99D3-AB4F75BCE727}"/>
              </a:ext>
            </a:extLst>
          </p:cNvPr>
          <p:cNvGrpSpPr/>
          <p:nvPr/>
        </p:nvGrpSpPr>
        <p:grpSpPr>
          <a:xfrm>
            <a:off x="2971800" y="1207950"/>
            <a:ext cx="12057263" cy="370401"/>
            <a:chOff x="-3805453" y="2833611"/>
            <a:chExt cx="23341957" cy="330552"/>
          </a:xfrm>
          <a:noFill/>
        </p:grpSpPr>
        <p:sp>
          <p:nvSpPr>
            <p:cNvPr id="8" name="29">
              <a:extLst>
                <a:ext uri="{FF2B5EF4-FFF2-40B4-BE49-F238E27FC236}">
                  <a16:creationId xmlns:a16="http://schemas.microsoft.com/office/drawing/2014/main" id="{89726F3E-BFFE-5469-D2C3-E2FD1A03D3E2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9" name="30">
              <a:extLst>
                <a:ext uri="{FF2B5EF4-FFF2-40B4-BE49-F238E27FC236}">
                  <a16:creationId xmlns:a16="http://schemas.microsoft.com/office/drawing/2014/main" id="{7574E20F-74B1-8BF0-5FC4-4D2640F8A89B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9185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51B3A6CD-2C1D-C9C2-0C5C-D50FE642ED2C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lập phương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4" name="PHẠM DUYÊN 2 - 9Slide.vn">
            <a:extLst>
              <a:ext uri="{FF2B5EF4-FFF2-40B4-BE49-F238E27FC236}">
                <a16:creationId xmlns:a16="http://schemas.microsoft.com/office/drawing/2014/main" id="{0C7465DA-C959-470D-837F-4894FE7F9BA4}"/>
              </a:ext>
            </a:extLst>
          </p:cNvPr>
          <p:cNvGrpSpPr/>
          <p:nvPr/>
        </p:nvGrpSpPr>
        <p:grpSpPr>
          <a:xfrm>
            <a:off x="2971800" y="1207950"/>
            <a:ext cx="12057263" cy="370401"/>
            <a:chOff x="-3805453" y="2833611"/>
            <a:chExt cx="23341957" cy="330552"/>
          </a:xfrm>
          <a:noFill/>
        </p:grpSpPr>
        <p:sp>
          <p:nvSpPr>
            <p:cNvPr id="5" name="29">
              <a:extLst>
                <a:ext uri="{FF2B5EF4-FFF2-40B4-BE49-F238E27FC236}">
                  <a16:creationId xmlns:a16="http://schemas.microsoft.com/office/drawing/2014/main" id="{D186B58D-FAD3-C943-6B6E-54A3DE95D59A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6" name="30">
              <a:extLst>
                <a:ext uri="{FF2B5EF4-FFF2-40B4-BE49-F238E27FC236}">
                  <a16:creationId xmlns:a16="http://schemas.microsoft.com/office/drawing/2014/main" id="{38E644D7-1529-6448-91B3-74B03B223BA0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PHẠM DUYÊN 3 - 9Slide.vn" descr="Rhombohedra 1 Red">
                <a:extLst>
                  <a:ext uri="{FF2B5EF4-FFF2-40B4-BE49-F238E27FC236}">
                    <a16:creationId xmlns:a16="http://schemas.microsoft.com/office/drawing/2014/main" id="{620EE6E1-A2BC-853A-34B0-BCACE080DD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80013322"/>
                  </p:ext>
                </p:extLst>
              </p:nvPr>
            </p:nvGraphicFramePr>
            <p:xfrm rot="20620319">
              <a:off x="6381755" y="2857495"/>
              <a:ext cx="6038713" cy="5143383"/>
            </p:xfrm>
            <a:graphic>
              <a:graphicData uri="http://schemas.microsoft.com/office/drawing/2017/model3d">
                <am3d:model3d r:embed="rId3">
                  <am3d:spPr>
                    <a:xfrm rot="20620319">
                      <a:off x="0" y="0"/>
                      <a:ext cx="6038713" cy="5143383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-4502421" ay="-2005250" az="384723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5915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PHẠM DUYÊN 3 - 9Slide.vn" descr="Rhombohedra 1 Red">
                <a:extLst>
                  <a:ext uri="{FF2B5EF4-FFF2-40B4-BE49-F238E27FC236}">
                    <a16:creationId xmlns:a16="http://schemas.microsoft.com/office/drawing/2014/main" id="{620EE6E1-A2BC-853A-34B0-BCACE080DD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620319">
                <a:off x="6381755" y="2857495"/>
                <a:ext cx="6038713" cy="51433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4114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37" presetClass="emph" presetSubtype="10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B250AE49-B6E6-04A9-3C77-127CDE961EE5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hộp chữ nhật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7" name="PHẠM DUYÊN 2 - 9Slide.vn">
            <a:extLst>
              <a:ext uri="{FF2B5EF4-FFF2-40B4-BE49-F238E27FC236}">
                <a16:creationId xmlns:a16="http://schemas.microsoft.com/office/drawing/2014/main" id="{4EC9F9E3-3B4C-D762-99D3-AB4F75BCE727}"/>
              </a:ext>
            </a:extLst>
          </p:cNvPr>
          <p:cNvGrpSpPr/>
          <p:nvPr/>
        </p:nvGrpSpPr>
        <p:grpSpPr>
          <a:xfrm>
            <a:off x="2514600" y="1207950"/>
            <a:ext cx="12877800" cy="433152"/>
            <a:chOff x="-3805453" y="2833611"/>
            <a:chExt cx="23341957" cy="330552"/>
          </a:xfrm>
          <a:noFill/>
        </p:grpSpPr>
        <p:sp>
          <p:nvSpPr>
            <p:cNvPr id="8" name="29">
              <a:extLst>
                <a:ext uri="{FF2B5EF4-FFF2-40B4-BE49-F238E27FC236}">
                  <a16:creationId xmlns:a16="http://schemas.microsoft.com/office/drawing/2014/main" id="{89726F3E-BFFE-5469-D2C3-E2FD1A03D3E2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9" name="30">
              <a:extLst>
                <a:ext uri="{FF2B5EF4-FFF2-40B4-BE49-F238E27FC236}">
                  <a16:creationId xmlns:a16="http://schemas.microsoft.com/office/drawing/2014/main" id="{7574E20F-74B1-8BF0-5FC4-4D2640F8A89B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10" name="PHẠM DUYÊN 3 - 9Slide.vn">
            <a:extLst>
              <a:ext uri="{FF2B5EF4-FFF2-40B4-BE49-F238E27FC236}">
                <a16:creationId xmlns:a16="http://schemas.microsoft.com/office/drawing/2014/main" id="{A79B306A-0588-43AA-6009-8271A9D24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363" y="2764477"/>
            <a:ext cx="5325613" cy="2843815"/>
          </a:xfrm>
          <a:prstGeom prst="rect">
            <a:avLst/>
          </a:prstGeom>
        </p:spPr>
      </p:pic>
      <p:pic>
        <p:nvPicPr>
          <p:cNvPr id="11" name="PHẠM DUYÊN 4 - 9Slide.vn">
            <a:extLst>
              <a:ext uri="{FF2B5EF4-FFF2-40B4-BE49-F238E27FC236}">
                <a16:creationId xmlns:a16="http://schemas.microsoft.com/office/drawing/2014/main" id="{A356D155-04DF-8963-E76B-E519BB240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04" y="6334842"/>
            <a:ext cx="2064131" cy="2863242"/>
          </a:xfrm>
          <a:prstGeom prst="rect">
            <a:avLst/>
          </a:prstGeom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8FEF287B-B554-9BE9-7401-2E32D1C6C3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618398"/>
            <a:ext cx="5072247" cy="2822740"/>
          </a:xfrm>
          <a:prstGeom prst="rect">
            <a:avLst/>
          </a:prstGeom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C9EC86D-8B1A-B7AF-14E7-29FCB76565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791" y="6334842"/>
            <a:ext cx="2180265" cy="28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43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992CED0A-6C01-97F6-7C84-F0694F5466CE}"/>
              </a:ext>
            </a:extLst>
          </p:cNvPr>
          <p:cNvSpPr/>
          <p:nvPr/>
        </p:nvSpPr>
        <p:spPr bwMode="auto">
          <a:xfrm>
            <a:off x="4914900" y="729156"/>
            <a:ext cx="8939757" cy="911946"/>
          </a:xfrm>
          <a:custGeom>
            <a:avLst/>
            <a:gdLst>
              <a:gd name="connsiteX0" fmla="*/ 0 w 1493792"/>
              <a:gd name="connsiteY0" fmla="*/ 0 h 1309396"/>
              <a:gd name="connsiteX1" fmla="*/ 1493792 w 1493792"/>
              <a:gd name="connsiteY1" fmla="*/ 0 h 1309396"/>
              <a:gd name="connsiteX2" fmla="*/ 1493792 w 1493792"/>
              <a:gd name="connsiteY2" fmla="*/ 1309396 h 1309396"/>
              <a:gd name="connsiteX3" fmla="*/ 0 w 1493792"/>
              <a:gd name="connsiteY3" fmla="*/ 1309396 h 1309396"/>
              <a:gd name="connsiteX4" fmla="*/ 0 w 1493792"/>
              <a:gd name="connsiteY4" fmla="*/ 0 h 1309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3792" h="1309396">
                <a:moveTo>
                  <a:pt x="0" y="0"/>
                </a:moveTo>
                <a:lnTo>
                  <a:pt x="1493792" y="0"/>
                </a:lnTo>
                <a:lnTo>
                  <a:pt x="1493792" y="1309396"/>
                </a:lnTo>
                <a:lnTo>
                  <a:pt x="0" y="13093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0">
            <a:scrgbClr r="0" g="0" b="0"/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4290" rIns="34290" spcCol="1270"/>
          <a:lstStyle/>
          <a:p>
            <a:pPr algn="ctr" defTabSz="1065848">
              <a:lnSpc>
                <a:spcPct val="120000"/>
              </a:lnSpc>
              <a:spcAft>
                <a:spcPct val="35000"/>
              </a:spcAft>
              <a:defRPr/>
            </a:pPr>
            <a:r>
              <a:rPr lang="en-US" sz="6000" spc="280">
                <a:solidFill>
                  <a:srgbClr val="A351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阿里巴巴普惠体 2.0 55 Regular" panose="00020600040101010101" pitchFamily="18" charset="-122"/>
                <a:cs typeface="阿里巴巴普惠体 2.0 55 Regular" panose="00020600040101010101" pitchFamily="18" charset="-122"/>
                <a:sym typeface="阿里巴巴普惠体 2.0 55 Regular" panose="00020600040101010101" pitchFamily="18" charset="-122"/>
              </a:rPr>
              <a:t>Khối hộp chữ nhật</a:t>
            </a:r>
            <a:endParaRPr lang="en-US" sz="6000" spc="280" dirty="0">
              <a:solidFill>
                <a:srgbClr val="A3519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阿里巴巴普惠体 2.0 55 Regular" panose="00020600040101010101" pitchFamily="18" charset="-122"/>
              <a:cs typeface="阿里巴巴普惠体 2.0 55 Regular" panose="00020600040101010101" pitchFamily="18" charset="-122"/>
              <a:sym typeface="阿里巴巴普惠体 2.0 55 Regular" panose="00020600040101010101" pitchFamily="18" charset="-122"/>
            </a:endParaRPr>
          </a:p>
        </p:txBody>
      </p:sp>
      <p:grpSp>
        <p:nvGrpSpPr>
          <p:cNvPr id="9" name="PHẠM DUYÊN 2 - 9Slide.vn">
            <a:extLst>
              <a:ext uri="{FF2B5EF4-FFF2-40B4-BE49-F238E27FC236}">
                <a16:creationId xmlns:a16="http://schemas.microsoft.com/office/drawing/2014/main" id="{BA6B761B-C954-A376-8C17-A83D5D287818}"/>
              </a:ext>
            </a:extLst>
          </p:cNvPr>
          <p:cNvGrpSpPr/>
          <p:nvPr/>
        </p:nvGrpSpPr>
        <p:grpSpPr>
          <a:xfrm>
            <a:off x="2514600" y="1207950"/>
            <a:ext cx="12877800" cy="433152"/>
            <a:chOff x="-3805453" y="2833611"/>
            <a:chExt cx="23341957" cy="330552"/>
          </a:xfrm>
          <a:noFill/>
        </p:grpSpPr>
        <p:sp>
          <p:nvSpPr>
            <p:cNvPr id="10" name="29">
              <a:extLst>
                <a:ext uri="{FF2B5EF4-FFF2-40B4-BE49-F238E27FC236}">
                  <a16:creationId xmlns:a16="http://schemas.microsoft.com/office/drawing/2014/main" id="{6D761C0C-3DC7-0037-8FE7-23104FEE52FF}"/>
                </a:ext>
              </a:extLst>
            </p:cNvPr>
            <p:cNvSpPr/>
            <p:nvPr/>
          </p:nvSpPr>
          <p:spPr>
            <a:xfrm>
              <a:off x="-3805453" y="2887899"/>
              <a:ext cx="5853910" cy="276264"/>
            </a:xfrm>
            <a:custGeom>
              <a:avLst/>
              <a:gdLst>
                <a:gd name="connsiteX0" fmla="*/ 383416 w 6863855"/>
                <a:gd name="connsiteY0" fmla="*/ 497045 h 741328"/>
                <a:gd name="connsiteX1" fmla="*/ 3431416 w 6863855"/>
                <a:gd name="connsiteY1" fmla="*/ 141445 h 741328"/>
                <a:gd name="connsiteX2" fmla="*/ 6835016 w 6863855"/>
                <a:gd name="connsiteY2" fmla="*/ 27145 h 741328"/>
                <a:gd name="connsiteX3" fmla="*/ 3139316 w 6863855"/>
                <a:gd name="connsiteY3" fmla="*/ 319245 h 741328"/>
                <a:gd name="connsiteX4" fmla="*/ 345316 w 6863855"/>
                <a:gd name="connsiteY4" fmla="*/ 738345 h 741328"/>
                <a:gd name="connsiteX5" fmla="*/ 383416 w 6863855"/>
                <a:gd name="connsiteY5" fmla="*/ 497045 h 74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63855" h="741328">
                  <a:moveTo>
                    <a:pt x="383416" y="497045"/>
                  </a:moveTo>
                  <a:cubicBezTo>
                    <a:pt x="897766" y="397562"/>
                    <a:pt x="2356149" y="219762"/>
                    <a:pt x="3431416" y="141445"/>
                  </a:cubicBezTo>
                  <a:cubicBezTo>
                    <a:pt x="4506683" y="63128"/>
                    <a:pt x="7169449" y="-53288"/>
                    <a:pt x="6835016" y="27145"/>
                  </a:cubicBezTo>
                  <a:cubicBezTo>
                    <a:pt x="5603116" y="124512"/>
                    <a:pt x="4220933" y="200712"/>
                    <a:pt x="3139316" y="319245"/>
                  </a:cubicBezTo>
                  <a:cubicBezTo>
                    <a:pt x="2057699" y="437778"/>
                    <a:pt x="802516" y="710828"/>
                    <a:pt x="345316" y="738345"/>
                  </a:cubicBezTo>
                  <a:cubicBezTo>
                    <a:pt x="-111884" y="765862"/>
                    <a:pt x="-130934" y="596528"/>
                    <a:pt x="383416" y="497045"/>
                  </a:cubicBezTo>
                  <a:close/>
                </a:path>
              </a:pathLst>
            </a:custGeom>
            <a:grpFill/>
            <a:ln w="38100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  <p:sp>
          <p:nvSpPr>
            <p:cNvPr id="11" name="30">
              <a:extLst>
                <a:ext uri="{FF2B5EF4-FFF2-40B4-BE49-F238E27FC236}">
                  <a16:creationId xmlns:a16="http://schemas.microsoft.com/office/drawing/2014/main" id="{C8B759F4-0E9B-4BAB-9D44-A88E93E1EF61}"/>
                </a:ext>
              </a:extLst>
            </p:cNvPr>
            <p:cNvSpPr/>
            <p:nvPr/>
          </p:nvSpPr>
          <p:spPr>
            <a:xfrm>
              <a:off x="15157511" y="2833611"/>
              <a:ext cx="4378993" cy="165002"/>
            </a:xfrm>
            <a:custGeom>
              <a:avLst/>
              <a:gdLst>
                <a:gd name="connsiteX0" fmla="*/ 0 w 4657663"/>
                <a:gd name="connsiteY0" fmla="*/ 239002 h 239002"/>
                <a:gd name="connsiteX1" fmla="*/ 2857500 w 4657663"/>
                <a:gd name="connsiteY1" fmla="*/ 35802 h 239002"/>
                <a:gd name="connsiteX2" fmla="*/ 4597400 w 4657663"/>
                <a:gd name="connsiteY2" fmla="*/ 10402 h 239002"/>
                <a:gd name="connsiteX3" fmla="*/ 4089400 w 4657663"/>
                <a:gd name="connsiteY3" fmla="*/ 150102 h 23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57663" h="239002">
                  <a:moveTo>
                    <a:pt x="0" y="239002"/>
                  </a:moveTo>
                  <a:lnTo>
                    <a:pt x="2857500" y="35802"/>
                  </a:lnTo>
                  <a:cubicBezTo>
                    <a:pt x="3623733" y="-2298"/>
                    <a:pt x="4392083" y="-8648"/>
                    <a:pt x="4597400" y="10402"/>
                  </a:cubicBezTo>
                  <a:cubicBezTo>
                    <a:pt x="4802717" y="29452"/>
                    <a:pt x="4446058" y="89777"/>
                    <a:pt x="4089400" y="150102"/>
                  </a:cubicBezTo>
                </a:path>
              </a:pathLst>
            </a:custGeom>
            <a:grpFill/>
            <a:ln w="28575" cap="rnd">
              <a:solidFill>
                <a:srgbClr val="C387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 dirty="0">
                <a:latin typeface="#9Slide01 Noi dung ngan" panose="00000600000000000000" pitchFamily="2" charset="0"/>
                <a:ea typeface="微软雅黑 Light" panose="020B0502040204020203" pitchFamily="34" charset="-122"/>
              </a:endParaRPr>
            </a:p>
          </p:txBody>
        </p:sp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PHẠM DUYÊN 3 - 9Slide.vn" descr="Domes And Pinacoid Blue">
                <a:extLst>
                  <a:ext uri="{FF2B5EF4-FFF2-40B4-BE49-F238E27FC236}">
                    <a16:creationId xmlns:a16="http://schemas.microsoft.com/office/drawing/2014/main" id="{A1B34761-36CE-711B-2BB1-86F9CD7F20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8851180"/>
                  </p:ext>
                </p:extLst>
              </p:nvPr>
            </p:nvGraphicFramePr>
            <p:xfrm>
              <a:off x="4881337" y="3416531"/>
              <a:ext cx="8079185" cy="417344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079185" cy="4173441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6158" ay="1228302" az="-19243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832470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PHẠM DUYÊN 3 - 9Slide.vn" descr="Domes And Pinacoid Blue">
                <a:extLst>
                  <a:ext uri="{FF2B5EF4-FFF2-40B4-BE49-F238E27FC236}">
                    <a16:creationId xmlns:a16="http://schemas.microsoft.com/office/drawing/2014/main" id="{A1B34761-36CE-711B-2BB1-86F9CD7F20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1337" y="3416531"/>
                <a:ext cx="8079185" cy="41734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2415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00"/>
                            </p:stCondLst>
                            <p:childTnLst>
                              <p:par>
                                <p:cTn id="8" presetID="37" presetClass="emph" presetSubtype="102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AEBD992A-CA2E-F90E-2A7A-352686DF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2" y="5300679"/>
            <a:ext cx="8153398" cy="263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937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80" y="4039995"/>
            <a:ext cx="2527098" cy="2508584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HẠM DUYÊN 2 - 9Slide.v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01" y="3232757"/>
            <a:ext cx="2524890" cy="3315822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HẠM DUYÊN 3 - 9Slide.v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14" y="3428835"/>
            <a:ext cx="3142762" cy="3119744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50431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15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885577" y="68714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20723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1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5155868" y="687146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pic>
        <p:nvPicPr>
          <p:cNvPr id="19" name="PHẠM DUYÊN 8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099" y="3280685"/>
            <a:ext cx="1915558" cy="3267894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PHẠM DUYÊN 9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249333" y="959037"/>
            <a:ext cx="12838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là khối lập phương? </a:t>
            </a:r>
            <a:endParaRPr lang="en-US" sz="60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10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" name="PHẠM DUYÊN 11 - 9Slide.vn">
            <a:extLst>
              <a:ext uri="{FF2B5EF4-FFF2-40B4-BE49-F238E27FC236}">
                <a16:creationId xmlns:a16="http://schemas.microsoft.com/office/drawing/2014/main" id="{9A2F50A6-1CF8-9EE0-F857-0C6D458E4D7B}"/>
              </a:ext>
            </a:extLst>
          </p:cNvPr>
          <p:cNvSpPr/>
          <p:nvPr/>
        </p:nvSpPr>
        <p:spPr>
          <a:xfrm>
            <a:off x="2410732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PHẠM DUYÊN 12 - 9Slide.vn">
            <a:extLst>
              <a:ext uri="{FF2B5EF4-FFF2-40B4-BE49-F238E27FC236}">
                <a16:creationId xmlns:a16="http://schemas.microsoft.com/office/drawing/2014/main" id="{0883D687-EFFE-0818-86C5-130095CF6343}"/>
              </a:ext>
            </a:extLst>
          </p:cNvPr>
          <p:cNvSpPr/>
          <p:nvPr/>
        </p:nvSpPr>
        <p:spPr>
          <a:xfrm>
            <a:off x="10716532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8" grpId="0"/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249333" y="959037"/>
            <a:ext cx="1351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 hình nào là khối hộp chữ nhật? </a:t>
            </a:r>
            <a:endParaRPr lang="en-US" sz="60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4" name="PHẠM DUYÊN 3 - 9Slide.vn">
            <a:extLst>
              <a:ext uri="{FF2B5EF4-FFF2-40B4-BE49-F238E27FC236}">
                <a16:creationId xmlns:a16="http://schemas.microsoft.com/office/drawing/2014/main" id="{0383CEF8-E0E6-ECE4-1C29-84582FF541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8" y="4321122"/>
            <a:ext cx="3796622" cy="2112846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HẠM DUYÊN 4 - 9Slide.vn">
            <a:extLst>
              <a:ext uri="{FF2B5EF4-FFF2-40B4-BE49-F238E27FC236}">
                <a16:creationId xmlns:a16="http://schemas.microsoft.com/office/drawing/2014/main" id="{7F170E5D-7C5E-2912-2341-6A86D7C1C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058" y="3086100"/>
            <a:ext cx="2549294" cy="3347868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HẠM DUYÊN 5 - 9Slide.vn">
            <a:extLst>
              <a:ext uri="{FF2B5EF4-FFF2-40B4-BE49-F238E27FC236}">
                <a16:creationId xmlns:a16="http://schemas.microsoft.com/office/drawing/2014/main" id="{B28B9606-23C3-532A-7029-54234E9E1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010" y="4344988"/>
            <a:ext cx="3700132" cy="2088980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HẠM DUYÊN 6 - 9Slide.vn">
            <a:extLst>
              <a:ext uri="{FF2B5EF4-FFF2-40B4-BE49-F238E27FC236}">
                <a16:creationId xmlns:a16="http://schemas.microsoft.com/office/drawing/2014/main" id="{F83F439F-A1FA-6B00-9F1D-F9F46740A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3134490"/>
            <a:ext cx="1934070" cy="3299478"/>
          </a:xfrm>
          <a:prstGeom prst="rect">
            <a:avLst/>
          </a:prstGeom>
          <a:effectLst>
            <a:outerShdw blurRad="2159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2" name="PHẠM DUYÊN 7 - 9Slide.vn">
            <a:extLst>
              <a:ext uri="{FF2B5EF4-FFF2-40B4-BE49-F238E27FC236}">
                <a16:creationId xmlns:a16="http://schemas.microsoft.com/office/drawing/2014/main" id="{3F0A82D5-6711-B8CA-3A06-2A1B628FC9C3}"/>
              </a:ext>
            </a:extLst>
          </p:cNvPr>
          <p:cNvSpPr txBox="1">
            <a:spLocks/>
          </p:cNvSpPr>
          <p:nvPr/>
        </p:nvSpPr>
        <p:spPr>
          <a:xfrm>
            <a:off x="2750431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A</a:t>
            </a:r>
          </a:p>
        </p:txBody>
      </p:sp>
      <p:sp>
        <p:nvSpPr>
          <p:cNvPr id="23" name="PHẠM DUYÊN 8 - 9Slide.vn">
            <a:extLst>
              <a:ext uri="{FF2B5EF4-FFF2-40B4-BE49-F238E27FC236}">
                <a16:creationId xmlns:a16="http://schemas.microsoft.com/office/drawing/2014/main" id="{D4BE54C1-F26C-8F5E-7850-6F189A518262}"/>
              </a:ext>
            </a:extLst>
          </p:cNvPr>
          <p:cNvSpPr txBox="1">
            <a:spLocks/>
          </p:cNvSpPr>
          <p:nvPr/>
        </p:nvSpPr>
        <p:spPr>
          <a:xfrm>
            <a:off x="7042479" y="6871458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B</a:t>
            </a:r>
          </a:p>
        </p:txBody>
      </p:sp>
      <p:sp>
        <p:nvSpPr>
          <p:cNvPr id="24" name="PHẠM DUYÊN 9 - 9Slide.vn">
            <a:extLst>
              <a:ext uri="{FF2B5EF4-FFF2-40B4-BE49-F238E27FC236}">
                <a16:creationId xmlns:a16="http://schemas.microsoft.com/office/drawing/2014/main" id="{61D3E7E9-4BB2-9E7A-0E3B-4D6D74F349E9}"/>
              </a:ext>
            </a:extLst>
          </p:cNvPr>
          <p:cNvSpPr txBox="1">
            <a:spLocks/>
          </p:cNvSpPr>
          <p:nvPr/>
        </p:nvSpPr>
        <p:spPr>
          <a:xfrm>
            <a:off x="11334527" y="6871462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C</a:t>
            </a:r>
          </a:p>
        </p:txBody>
      </p:sp>
      <p:sp>
        <p:nvSpPr>
          <p:cNvPr id="25" name="PHẠM DUYÊN 10 - 9Slide.vn">
            <a:extLst>
              <a:ext uri="{FF2B5EF4-FFF2-40B4-BE49-F238E27FC236}">
                <a16:creationId xmlns:a16="http://schemas.microsoft.com/office/drawing/2014/main" id="{2A5F951E-D243-FE80-5BA5-88980F8DFE38}"/>
              </a:ext>
            </a:extLst>
          </p:cNvPr>
          <p:cNvSpPr txBox="1">
            <a:spLocks/>
          </p:cNvSpPr>
          <p:nvPr/>
        </p:nvSpPr>
        <p:spPr>
          <a:xfrm>
            <a:off x="15626576" y="6871460"/>
            <a:ext cx="604024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b="1" dirty="0">
                <a:solidFill>
                  <a:srgbClr val="7030A0"/>
                </a:solidFill>
                <a:latin typeface="+mj-lt"/>
                <a:cs typeface="Lato" panose="020F0502020204030203" pitchFamily="34" charset="0"/>
              </a:rPr>
              <a:t>D</a:t>
            </a:r>
          </a:p>
        </p:txBody>
      </p:sp>
      <p:sp>
        <p:nvSpPr>
          <p:cNvPr id="26" name="PHẠM DUYÊN 11 - 9Slide.vn">
            <a:extLst>
              <a:ext uri="{FF2B5EF4-FFF2-40B4-BE49-F238E27FC236}">
                <a16:creationId xmlns:a16="http://schemas.microsoft.com/office/drawing/2014/main" id="{7103ED7F-BFDF-D4C9-3722-FF6F4DB59A0B}"/>
              </a:ext>
            </a:extLst>
          </p:cNvPr>
          <p:cNvSpPr/>
          <p:nvPr/>
        </p:nvSpPr>
        <p:spPr>
          <a:xfrm>
            <a:off x="2410732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27" name="PHẠM DUYÊN 12 - 9Slide.vn">
            <a:extLst>
              <a:ext uri="{FF2B5EF4-FFF2-40B4-BE49-F238E27FC236}">
                <a16:creationId xmlns:a16="http://schemas.microsoft.com/office/drawing/2014/main" id="{8052CD2D-F687-D7F1-BEF6-0DE7213CB555}"/>
              </a:ext>
            </a:extLst>
          </p:cNvPr>
          <p:cNvSpPr/>
          <p:nvPr/>
        </p:nvSpPr>
        <p:spPr>
          <a:xfrm>
            <a:off x="6705600" y="6728273"/>
            <a:ext cx="1236898" cy="1236896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accent6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361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HẠM DUYÊN 1 - 9Slide.vn">
            <a:extLst>
              <a:ext uri="{FF2B5EF4-FFF2-40B4-BE49-F238E27FC236}">
                <a16:creationId xmlns:a16="http://schemas.microsoft.com/office/drawing/2014/main" id="{93878A65-30EB-DAB9-B3D5-873FA41F0C69}"/>
              </a:ext>
            </a:extLst>
          </p:cNvPr>
          <p:cNvSpPr txBox="1"/>
          <p:nvPr/>
        </p:nvSpPr>
        <p:spPr>
          <a:xfrm>
            <a:off x="2249333" y="959037"/>
            <a:ext cx="12381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Mỗi đồ vật sau có dạng hình gì?</a:t>
            </a:r>
            <a:endParaRPr lang="en-US" sz="60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PHẠM DUYÊN 2 - 9Slide.vn">
            <a:extLst>
              <a:ext uri="{FF2B5EF4-FFF2-40B4-BE49-F238E27FC236}">
                <a16:creationId xmlns:a16="http://schemas.microsoft.com/office/drawing/2014/main" id="{C655573C-3705-A05C-0121-9BA68C5D4A12}"/>
              </a:ext>
            </a:extLst>
          </p:cNvPr>
          <p:cNvGrpSpPr/>
          <p:nvPr/>
        </p:nvGrpSpPr>
        <p:grpSpPr>
          <a:xfrm>
            <a:off x="848632" y="775524"/>
            <a:ext cx="1236898" cy="1246045"/>
            <a:chOff x="1559434" y="1192600"/>
            <a:chExt cx="668922" cy="67387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499FC3-6C52-9404-9FB6-84A4E785BEE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E33B023-CBFF-CD8A-EAF4-88A188163C6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EAAF8BD-DF89-B844-9618-9C6C8377151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5875D4-E11E-4901-6F8C-1FB54B3BE4A6}"/>
                </a:ext>
              </a:extLst>
            </p:cNvPr>
            <p:cNvSpPr txBox="1"/>
            <p:nvPr/>
          </p:nvSpPr>
          <p:spPr>
            <a:xfrm>
              <a:off x="1696156" y="1192600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" name="PHẠM DUYÊN 3 - 9Slide.vn">
            <a:extLst>
              <a:ext uri="{FF2B5EF4-FFF2-40B4-BE49-F238E27FC236}">
                <a16:creationId xmlns:a16="http://schemas.microsoft.com/office/drawing/2014/main" id="{C958B22B-F38B-49EF-1DD6-4BB4D2E1D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476500"/>
            <a:ext cx="3231294" cy="3214842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E36AA8E5-6976-FD1F-C95F-27F0151218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25" y="3626971"/>
            <a:ext cx="3231294" cy="913900"/>
          </a:xfrm>
          <a:prstGeom prst="rect">
            <a:avLst/>
          </a:prstGeom>
        </p:spPr>
      </p:pic>
      <p:pic>
        <p:nvPicPr>
          <p:cNvPr id="9" name="PHẠM DUYÊN 5 - 9Slide.vn">
            <a:extLst>
              <a:ext uri="{FF2B5EF4-FFF2-40B4-BE49-F238E27FC236}">
                <a16:creationId xmlns:a16="http://schemas.microsoft.com/office/drawing/2014/main" id="{C82CB965-7285-59BC-1D8A-96357B8CB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48" y="2476500"/>
            <a:ext cx="3231228" cy="3214842"/>
          </a:xfrm>
          <a:prstGeom prst="rect">
            <a:avLst/>
          </a:prstGeom>
        </p:spPr>
      </p:pic>
      <p:pic>
        <p:nvPicPr>
          <p:cNvPr id="10" name="PHẠM DUYÊN 6 - 9Slide.vn">
            <a:extLst>
              <a:ext uri="{FF2B5EF4-FFF2-40B4-BE49-F238E27FC236}">
                <a16:creationId xmlns:a16="http://schemas.microsoft.com/office/drawing/2014/main" id="{080227D3-C782-1616-7D09-A06735FB53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3206" y="3378270"/>
            <a:ext cx="3231294" cy="1411302"/>
          </a:xfrm>
          <a:prstGeom prst="rect">
            <a:avLst/>
          </a:prstGeom>
        </p:spPr>
      </p:pic>
      <p:grpSp>
        <p:nvGrpSpPr>
          <p:cNvPr id="34" name="PHẠM DUYÊN 7 - 9Slide.vn">
            <a:extLst>
              <a:ext uri="{FF2B5EF4-FFF2-40B4-BE49-F238E27FC236}">
                <a16:creationId xmlns:a16="http://schemas.microsoft.com/office/drawing/2014/main" id="{6E87044E-AD7D-E614-9335-D434000FF0AD}"/>
              </a:ext>
            </a:extLst>
          </p:cNvPr>
          <p:cNvGrpSpPr/>
          <p:nvPr/>
        </p:nvGrpSpPr>
        <p:grpSpPr>
          <a:xfrm>
            <a:off x="1371598" y="7761484"/>
            <a:ext cx="6873742" cy="1566479"/>
            <a:chOff x="11109470" y="10287000"/>
            <a:chExt cx="6873742" cy="15664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90A77E-E750-201F-C0BF-80ACB7831C01}"/>
                </a:ext>
              </a:extLst>
            </p:cNvPr>
            <p:cNvGrpSpPr/>
            <p:nvPr/>
          </p:nvGrpSpPr>
          <p:grpSpPr>
            <a:xfrm>
              <a:off x="11109470" y="10287000"/>
              <a:ext cx="6873742" cy="1566479"/>
              <a:chOff x="2710274" y="3047185"/>
              <a:chExt cx="1332115" cy="1100747"/>
            </a:xfrm>
          </p:grpSpPr>
          <p:grpSp>
            <p:nvGrpSpPr>
              <p:cNvPr id="30" name="10">
                <a:extLst>
                  <a:ext uri="{FF2B5EF4-FFF2-40B4-BE49-F238E27FC236}">
                    <a16:creationId xmlns:a16="http://schemas.microsoft.com/office/drawing/2014/main" id="{AD45FAAD-1813-ABB9-FAEB-9E0CF5A9A669}"/>
                  </a:ext>
                </a:extLst>
              </p:cNvPr>
              <p:cNvGrpSpPr/>
              <p:nvPr/>
            </p:nvGrpSpPr>
            <p:grpSpPr>
              <a:xfrm>
                <a:off x="2740096" y="3047185"/>
                <a:ext cx="1302293" cy="1100747"/>
                <a:chOff x="5533163" y="1969001"/>
                <a:chExt cx="1635911" cy="1382734"/>
              </a:xfrm>
              <a:effectLst>
                <a:outerShdw blurRad="228600" dist="165100" dir="5400000" sx="86000" sy="86000" algn="ctr" rotWithShape="0">
                  <a:srgbClr val="000000">
                    <a:alpha val="39000"/>
                  </a:srgbClr>
                </a:outerShdw>
              </a:effectLst>
            </p:grpSpPr>
            <p:sp>
              <p:nvSpPr>
                <p:cNvPr id="32" name="12">
                  <a:extLst>
                    <a:ext uri="{FF2B5EF4-FFF2-40B4-BE49-F238E27FC236}">
                      <a16:creationId xmlns:a16="http://schemas.microsoft.com/office/drawing/2014/main" id="{5BF24AC8-CA7A-3411-29F7-BC4B30884EA5}"/>
                    </a:ext>
                  </a:extLst>
                </p:cNvPr>
                <p:cNvSpPr/>
                <p:nvPr/>
              </p:nvSpPr>
              <p:spPr>
                <a:xfrm>
                  <a:off x="5533163" y="1969001"/>
                  <a:ext cx="1635911" cy="1382734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FFFFFF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13">
                  <a:extLst>
                    <a:ext uri="{FF2B5EF4-FFF2-40B4-BE49-F238E27FC236}">
                      <a16:creationId xmlns:a16="http://schemas.microsoft.com/office/drawing/2014/main" id="{63909807-2FDA-C1A9-1483-FBCF719A9A11}"/>
                    </a:ext>
                  </a:extLst>
                </p:cNvPr>
                <p:cNvSpPr/>
                <p:nvPr/>
              </p:nvSpPr>
              <p:spPr>
                <a:xfrm>
                  <a:off x="5563107" y="2031103"/>
                  <a:ext cx="1577401" cy="1258530"/>
                </a:xfrm>
                <a:prstGeom prst="roundRect">
                  <a:avLst/>
                </a:prstGeom>
                <a:solidFill>
                  <a:srgbClr val="C387B5"/>
                </a:solidFill>
                <a:ln w="19050" cap="flat" cmpd="sng" algn="ctr">
                  <a:noFill/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8C3BC142-B3EE-A9BD-EB9B-D2D34D6BDD9D}"/>
                  </a:ext>
                </a:extLst>
              </p:cNvPr>
              <p:cNvSpPr txBox="1"/>
              <p:nvPr/>
            </p:nvSpPr>
            <p:spPr>
              <a:xfrm>
                <a:off x="2710274" y="3241473"/>
                <a:ext cx="1100747" cy="646053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4800" b="1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Khối lập phương</a:t>
                </a:r>
                <a:endParaRPr lang="zh-CN" altLang="en-US" sz="48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1D0E27-D0EB-67B2-A080-D6F76B88D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7115" y="10625487"/>
              <a:ext cx="901538" cy="89603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PHẠM DUYÊN 8 - 9Slide.vn">
            <a:extLst>
              <a:ext uri="{FF2B5EF4-FFF2-40B4-BE49-F238E27FC236}">
                <a16:creationId xmlns:a16="http://schemas.microsoft.com/office/drawing/2014/main" id="{98FAC030-FC2D-AA69-944A-FC80E30BE610}"/>
              </a:ext>
            </a:extLst>
          </p:cNvPr>
          <p:cNvGrpSpPr/>
          <p:nvPr/>
        </p:nvGrpSpPr>
        <p:grpSpPr>
          <a:xfrm>
            <a:off x="9539289" y="7761484"/>
            <a:ext cx="7198514" cy="1566479"/>
            <a:chOff x="2021688" y="8067926"/>
            <a:chExt cx="7198514" cy="15664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04DF1E5-65E0-C150-3855-09C9983DA750}"/>
                </a:ext>
              </a:extLst>
            </p:cNvPr>
            <p:cNvGrpSpPr/>
            <p:nvPr/>
          </p:nvGrpSpPr>
          <p:grpSpPr>
            <a:xfrm>
              <a:off x="2021688" y="8067926"/>
              <a:ext cx="7198514" cy="1566479"/>
              <a:chOff x="2739809" y="3047185"/>
              <a:chExt cx="1395055" cy="1100747"/>
            </a:xfrm>
          </p:grpSpPr>
          <p:grpSp>
            <p:nvGrpSpPr>
              <p:cNvPr id="16" name="10">
                <a:extLst>
                  <a:ext uri="{FF2B5EF4-FFF2-40B4-BE49-F238E27FC236}">
                    <a16:creationId xmlns:a16="http://schemas.microsoft.com/office/drawing/2014/main" id="{5004F519-B325-CC38-7AFB-086EA9DE5BCC}"/>
                  </a:ext>
                </a:extLst>
              </p:cNvPr>
              <p:cNvGrpSpPr/>
              <p:nvPr/>
            </p:nvGrpSpPr>
            <p:grpSpPr>
              <a:xfrm>
                <a:off x="2740094" y="3047185"/>
                <a:ext cx="1394770" cy="1100747"/>
                <a:chOff x="5533163" y="1969001"/>
                <a:chExt cx="1752079" cy="1382734"/>
              </a:xfrm>
              <a:effectLst>
                <a:outerShdw blurRad="228600" dist="165100" dir="5400000" sx="86000" sy="86000" algn="ctr" rotWithShape="0">
                  <a:srgbClr val="000000">
                    <a:alpha val="39000"/>
                  </a:srgbClr>
                </a:outerShdw>
              </a:effectLst>
            </p:grpSpPr>
            <p:sp>
              <p:nvSpPr>
                <p:cNvPr id="19" name="12">
                  <a:extLst>
                    <a:ext uri="{FF2B5EF4-FFF2-40B4-BE49-F238E27FC236}">
                      <a16:creationId xmlns:a16="http://schemas.microsoft.com/office/drawing/2014/main" id="{201A7905-11F9-F658-CBD0-A7DE0D2C1950}"/>
                    </a:ext>
                  </a:extLst>
                </p:cNvPr>
                <p:cNvSpPr/>
                <p:nvPr/>
              </p:nvSpPr>
              <p:spPr>
                <a:xfrm>
                  <a:off x="5533163" y="1969001"/>
                  <a:ext cx="1752079" cy="1382734"/>
                </a:xfrm>
                <a:prstGeom prst="roundRect">
                  <a:avLst/>
                </a:prstGeom>
                <a:solidFill>
                  <a:srgbClr val="FFFFFF"/>
                </a:solidFill>
                <a:ln w="12700" cap="flat" cmpd="sng" algn="ctr">
                  <a:solidFill>
                    <a:srgbClr val="FFFFFF">
                      <a:lumMod val="7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13">
                  <a:extLst>
                    <a:ext uri="{FF2B5EF4-FFF2-40B4-BE49-F238E27FC236}">
                      <a16:creationId xmlns:a16="http://schemas.microsoft.com/office/drawing/2014/main" id="{F31D0FE6-2472-478D-2139-3FD899B8D0A5}"/>
                    </a:ext>
                  </a:extLst>
                </p:cNvPr>
                <p:cNvSpPr/>
                <p:nvPr/>
              </p:nvSpPr>
              <p:spPr>
                <a:xfrm>
                  <a:off x="5563107" y="2031103"/>
                  <a:ext cx="1691990" cy="1258530"/>
                </a:xfrm>
                <a:prstGeom prst="roundRect">
                  <a:avLst/>
                </a:prstGeom>
                <a:solidFill>
                  <a:srgbClr val="C387B5"/>
                </a:solidFill>
                <a:ln w="19050" cap="flat" cmpd="sng" algn="ctr">
                  <a:noFill/>
                  <a:prstDash val="sys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1371600">
                    <a:defRPr/>
                  </a:pPr>
                  <a:endParaRPr lang="zh-CN" altLang="en-US" sz="4800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17" name="TextBox 18">
                <a:extLst>
                  <a:ext uri="{FF2B5EF4-FFF2-40B4-BE49-F238E27FC236}">
                    <a16:creationId xmlns:a16="http://schemas.microsoft.com/office/drawing/2014/main" id="{E8533E51-6195-7C1D-1339-17CEA6D97B06}"/>
                  </a:ext>
                </a:extLst>
              </p:cNvPr>
              <p:cNvSpPr txBox="1"/>
              <p:nvPr/>
            </p:nvSpPr>
            <p:spPr>
              <a:xfrm>
                <a:off x="2739809" y="3241473"/>
                <a:ext cx="1100747" cy="646053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altLang="zh-CN" sz="4800" b="1" ker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Khối hộp chữ nhật</a:t>
                </a:r>
                <a:endParaRPr lang="zh-CN" altLang="en-US" sz="4800" b="1" kern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5C6C40-B42D-DD86-89C0-4F237CB6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7440" y="8476834"/>
              <a:ext cx="1207246" cy="73466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36" name="PHẠM DUYÊN 9 - 9Slide.vn">
            <a:extLst>
              <a:ext uri="{FF2B5EF4-FFF2-40B4-BE49-F238E27FC236}">
                <a16:creationId xmlns:a16="http://schemas.microsoft.com/office/drawing/2014/main" id="{771EB979-AEE7-F805-9790-16AC83170407}"/>
              </a:ext>
            </a:extLst>
          </p:cNvPr>
          <p:cNvCxnSpPr>
            <a:cxnSpLocks/>
          </p:cNvCxnSpPr>
          <p:nvPr/>
        </p:nvCxnSpPr>
        <p:spPr>
          <a:xfrm>
            <a:off x="2303558" y="5702077"/>
            <a:ext cx="2261236" cy="205940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HẠM DUYÊN 10 - 9Slide.vn">
            <a:extLst>
              <a:ext uri="{FF2B5EF4-FFF2-40B4-BE49-F238E27FC236}">
                <a16:creationId xmlns:a16="http://schemas.microsoft.com/office/drawing/2014/main" id="{29004E6C-9E05-5C97-E64E-25BD73F1D06B}"/>
              </a:ext>
            </a:extLst>
          </p:cNvPr>
          <p:cNvCxnSpPr>
            <a:cxnSpLocks/>
          </p:cNvCxnSpPr>
          <p:nvPr/>
        </p:nvCxnSpPr>
        <p:spPr>
          <a:xfrm>
            <a:off x="6818408" y="4559077"/>
            <a:ext cx="6006168" cy="320240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HẠM DUYÊN 11 - 9Slide.vn">
            <a:extLst>
              <a:ext uri="{FF2B5EF4-FFF2-40B4-BE49-F238E27FC236}">
                <a16:creationId xmlns:a16="http://schemas.microsoft.com/office/drawing/2014/main" id="{17055D3F-FBB3-7F55-17DB-CB19C41B9C94}"/>
              </a:ext>
            </a:extLst>
          </p:cNvPr>
          <p:cNvCxnSpPr>
            <a:cxnSpLocks/>
          </p:cNvCxnSpPr>
          <p:nvPr/>
        </p:nvCxnSpPr>
        <p:spPr>
          <a:xfrm flipH="1">
            <a:off x="5105400" y="5663977"/>
            <a:ext cx="5656358" cy="209750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HẠM DUYÊN 12 - 9Slide.vn">
            <a:extLst>
              <a:ext uri="{FF2B5EF4-FFF2-40B4-BE49-F238E27FC236}">
                <a16:creationId xmlns:a16="http://schemas.microsoft.com/office/drawing/2014/main" id="{F4B392F8-7BB1-1D21-02D6-E75030FC1CD1}"/>
              </a:ext>
            </a:extLst>
          </p:cNvPr>
          <p:cNvCxnSpPr>
            <a:cxnSpLocks/>
          </p:cNvCxnSpPr>
          <p:nvPr/>
        </p:nvCxnSpPr>
        <p:spPr>
          <a:xfrm flipH="1">
            <a:off x="13411200" y="4806727"/>
            <a:ext cx="1619250" cy="2954757"/>
          </a:xfrm>
          <a:prstGeom prst="straightConnector1">
            <a:avLst/>
          </a:prstGeom>
          <a:ln w="57150" cmpd="tri">
            <a:solidFill>
              <a:srgbClr val="DA172C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58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D29F03E9-6847-F678-A9B7-0566D89174B4}"/>
              </a:ext>
            </a:extLst>
          </p:cNvPr>
          <p:cNvSpPr txBox="1"/>
          <p:nvPr/>
        </p:nvSpPr>
        <p:spPr>
          <a:xfrm>
            <a:off x="3124201" y="5074016"/>
            <a:ext cx="7848600" cy="3422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GB" sz="4800" b="1">
                <a:solidFill>
                  <a:schemeClr val="accent6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Em hãy nêu tên một số đồ vật có dạng khối lập phương hoặc khối hộp chữ nhật ở quanh ta nhé!</a:t>
            </a:r>
            <a:endParaRPr lang="en-US" sz="4800" b="1" dirty="0">
              <a:solidFill>
                <a:schemeClr val="accent6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PHẠM DUYÊN 2 - 9Slide.vn">
            <a:extLst>
              <a:ext uri="{FF2B5EF4-FFF2-40B4-BE49-F238E27FC236}">
                <a16:creationId xmlns:a16="http://schemas.microsoft.com/office/drawing/2014/main" id="{EE08F2B2-6D38-8379-EDDD-712AB0245A84}"/>
              </a:ext>
            </a:extLst>
          </p:cNvPr>
          <p:cNvGrpSpPr/>
          <p:nvPr/>
        </p:nvGrpSpPr>
        <p:grpSpPr>
          <a:xfrm>
            <a:off x="6435068" y="3918033"/>
            <a:ext cx="1036826" cy="1149267"/>
            <a:chOff x="1559434" y="1125003"/>
            <a:chExt cx="668922" cy="7414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E00F220-3829-D6BC-9AAD-71F1843F5DA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EEBF876-2264-E0C0-7F74-0FF21C42FBD5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C38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DE573914-53AB-AABE-108C-5965E769E35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A3519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latin typeface="#9Slide03 Sofia Pro Soft Bold" panose="020B0000000000000000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83712F-C8F5-002E-4A14-F5B77F7D3A75}"/>
                </a:ext>
              </a:extLst>
            </p:cNvPr>
            <p:cNvSpPr txBox="1"/>
            <p:nvPr/>
          </p:nvSpPr>
          <p:spPr>
            <a:xfrm>
              <a:off x="1710494" y="1125003"/>
              <a:ext cx="368542" cy="649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7966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03D0E009-26A3-4352-AD06-8114C106E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1" y="1301906"/>
            <a:ext cx="6348266" cy="38465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B6FF11D3-1ACD-457F-BB91-E4E8B381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1" y="4983289"/>
            <a:ext cx="4026338" cy="402633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9693A837-9D91-4688-AA6E-F57E19806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43" y="1257300"/>
            <a:ext cx="4026336" cy="402633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6558B195-E877-4DFA-BAFD-A11ED0621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301" y="5524120"/>
            <a:ext cx="4850837" cy="323666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277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EA55818F-2D1A-FD84-3A2F-7ECD469E6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546" y="2890647"/>
            <a:ext cx="3140854" cy="3070352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FD9AF758-C782-120F-8EA7-F10A66BC0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95" y="2820643"/>
            <a:ext cx="7718205" cy="3237257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75FBAC77-4905-0F7B-2E66-E53BC166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946" y="5268353"/>
            <a:ext cx="11754107" cy="1322947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156E98A3-E1B3-3FAC-BC00-608EC11A2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- 9Slide.vn">
            <a:extLst>
              <a:ext uri="{FF2B5EF4-FFF2-40B4-BE49-F238E27FC236}">
                <a16:creationId xmlns:a16="http://schemas.microsoft.com/office/drawing/2014/main" id="{B664DAEC-4CB1-5257-BF46-F5C118E4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2886453"/>
            <a:ext cx="10591800" cy="3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05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HẠM DUYÊN 1 - 9Slide.vn">
            <a:extLst>
              <a:ext uri="{FF2B5EF4-FFF2-40B4-BE49-F238E27FC236}">
                <a16:creationId xmlns:a16="http://schemas.microsoft.com/office/drawing/2014/main" id="{686973E6-7138-8C92-272A-0AFDBB018E92}"/>
              </a:ext>
            </a:extLst>
          </p:cNvPr>
          <p:cNvSpPr txBox="1">
            <a:spLocks/>
          </p:cNvSpPr>
          <p:nvPr/>
        </p:nvSpPr>
        <p:spPr>
          <a:xfrm>
            <a:off x="8060126" y="8087119"/>
            <a:ext cx="2167749" cy="71398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err="1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Tiết</a:t>
            </a:r>
            <a:r>
              <a:rPr lang="en-GB" sz="6000">
                <a:solidFill>
                  <a:schemeClr val="bg1"/>
                </a:solidFill>
                <a:latin typeface="+mj-lt"/>
                <a:cs typeface="Lato" panose="020F0502020204030203" pitchFamily="34" charset="0"/>
              </a:rPr>
              <a:t> 1</a:t>
            </a:r>
            <a:endParaRPr lang="en-GB" sz="6000" dirty="0">
              <a:solidFill>
                <a:schemeClr val="bg1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E82CB86-D167-C69E-AA8E-29A708EC1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2400" y="-38100"/>
            <a:ext cx="3613028" cy="1795506"/>
          </a:xfrm>
          <a:prstGeom prst="rect">
            <a:avLst/>
          </a:prstGeom>
        </p:spPr>
      </p:pic>
      <p:pic>
        <p:nvPicPr>
          <p:cNvPr id="5" name="PHẠM DUYÊN 3 - 9Slide.vn">
            <a:extLst>
              <a:ext uri="{FF2B5EF4-FFF2-40B4-BE49-F238E27FC236}">
                <a16:creationId xmlns:a16="http://schemas.microsoft.com/office/drawing/2014/main" id="{BBDE63C2-0B76-6175-0481-33F9B8968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10" t="10193" r="18422" b="32066"/>
          <a:stretch/>
        </p:blipFill>
        <p:spPr>
          <a:xfrm>
            <a:off x="6324600" y="1943100"/>
            <a:ext cx="5181600" cy="2618982"/>
          </a:xfrm>
          <a:prstGeom prst="rect">
            <a:avLst/>
          </a:prstGeom>
        </p:spPr>
      </p:pic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AB538599-085F-C92B-6854-2DEDDFB78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807" y="4152900"/>
            <a:ext cx="10721110" cy="308505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6" presetID="12" presetClass="entr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8957BA9B-FB63-F978-E3BB-2FA6C9057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00" y="5162550"/>
            <a:ext cx="7543800" cy="25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5616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\Desktop\Doremon cau ca ( trac nghiem )\a.jpg">
            <a:extLst>
              <a:ext uri="{FF2B5EF4-FFF2-40B4-BE49-F238E27FC236}">
                <a16:creationId xmlns:a16="http://schemas.microsoft.com/office/drawing/2014/main" id="{0A306A8A-0777-4CD7-C096-CEED6E25C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5905500"/>
            <a:ext cx="9911688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7277101"/>
            <a:ext cx="1916069" cy="104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989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354800" y="84201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47" name="Picture 12">
            <a:extLst>
              <a:ext uri="{FF2B5EF4-FFF2-40B4-BE49-F238E27FC236}">
                <a16:creationId xmlns:a16="http://schemas.microsoft.com/office/drawing/2014/main" id="{8CE76126-21A2-4936-857E-6EDF2464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323583" y="2778893"/>
            <a:ext cx="286638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6454776" y="-228334"/>
            <a:ext cx="7620000" cy="5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4851403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10264777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altLang="en-US" sz="6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0724" y="6708850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8 + 2 = ?</a:t>
            </a:r>
            <a:endParaRPr lang="en-US" sz="6600" b="1" dirty="0">
              <a:solidFill>
                <a:srgbClr val="008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5656603" y="115754"/>
            <a:ext cx="2450417" cy="173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13759542" y="268324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63500">
              <a:srgbClr val="FF6161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6862428" y="5997695"/>
            <a:ext cx="1273175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4020800" y="2117153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63500">
              <a:srgbClr val="FF6161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4" y="50287"/>
            <a:ext cx="6934200" cy="4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3600706" y="-824250"/>
            <a:ext cx="6057572" cy="702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" y="2543485"/>
            <a:ext cx="2438400" cy="2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361144" y="876301"/>
            <a:ext cx="3144059" cy="1367504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3009901"/>
            <a:ext cx="279803" cy="3049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4631068"/>
            <a:ext cx="279803" cy="3049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5800" y="3910495"/>
            <a:ext cx="279803" cy="3049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14402" y="3924161"/>
            <a:ext cx="279803" cy="3049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798719" y="3861242"/>
            <a:ext cx="210198" cy="2294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52400" y="3861240"/>
            <a:ext cx="4724400" cy="3111060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63500">
              <a:srgbClr val="FF6161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mon cau ca ( trac nghiem )\a.jpg">
            <a:extLst>
              <a:ext uri="{FF2B5EF4-FFF2-40B4-BE49-F238E27FC236}">
                <a16:creationId xmlns:a16="http://schemas.microsoft.com/office/drawing/2014/main" id="{58C9EF76-B6E1-1C61-3B35-A94FAE742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51" name="Picture 12">
            <a:extLst>
              <a:ext uri="{FF2B5EF4-FFF2-40B4-BE49-F238E27FC236}">
                <a16:creationId xmlns:a16="http://schemas.microsoft.com/office/drawing/2014/main" id="{4034DC5E-B479-4CC5-90D9-AB8C5B23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323583" y="2778893"/>
            <a:ext cx="286638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6454776" y="-228334"/>
            <a:ext cx="7620000" cy="5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0210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9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876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7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41358" y="6743971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6 + 3 = ?</a:t>
            </a:r>
            <a:endParaRPr lang="en-US" sz="6600" b="1" dirty="0">
              <a:solidFill>
                <a:srgbClr val="008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3759542" y="268324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6862428" y="5997695"/>
            <a:ext cx="1273175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4020800" y="2117153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4" y="50287"/>
            <a:ext cx="6934200" cy="4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381002" y="6045380"/>
            <a:ext cx="1295399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4772537" y="-71035"/>
            <a:ext cx="3086148" cy="211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637" y="1"/>
            <a:ext cx="1816244" cy="3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" y="2543485"/>
            <a:ext cx="2438400" cy="2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361144" y="876301"/>
            <a:ext cx="3144059" cy="1367504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3009901"/>
            <a:ext cx="279803" cy="3049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4631068"/>
            <a:ext cx="279803" cy="3049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5800" y="3910495"/>
            <a:ext cx="279803" cy="3049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14402" y="3924161"/>
            <a:ext cx="279803" cy="3049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798719" y="3861242"/>
            <a:ext cx="210198" cy="2294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52400" y="3861240"/>
            <a:ext cx="4724400" cy="3111060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Doremon cau ca ( trac nghiem )\a.jpg">
            <a:extLst>
              <a:ext uri="{FF2B5EF4-FFF2-40B4-BE49-F238E27FC236}">
                <a16:creationId xmlns:a16="http://schemas.microsoft.com/office/drawing/2014/main" id="{CA7E2A51-7B61-38B6-9173-F7D6A44D3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23281"/>
          <a:stretch/>
        </p:blipFill>
        <p:spPr bwMode="auto">
          <a:xfrm>
            <a:off x="147484" y="168595"/>
            <a:ext cx="17993032" cy="99498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ap="rnd">
            <a:solidFill>
              <a:schemeClr val="bg1"/>
            </a:solidFill>
            <a:prstDash val="sysDash"/>
          </a:ln>
          <a:effectLst>
            <a:outerShdw blurRad="63500" sx="102000" sy="102000" algn="ctr" rotWithShape="0">
              <a:srgbClr val="FBE8EA">
                <a:alpha val="40000"/>
              </a:srgbClr>
            </a:outerShdw>
          </a:effec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6454776" y="-228334"/>
            <a:ext cx="7620000" cy="5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7988756" y="1582169"/>
            <a:ext cx="3352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8323583" y="2778893"/>
            <a:ext cx="2866389" cy="90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0210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9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4876802" y="8839200"/>
            <a:ext cx="4060826" cy="13335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noFill/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</a:t>
            </a:r>
            <a:r>
              <a:rPr lang="en-US" altLang="en-US" sz="60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0</a:t>
            </a:r>
            <a:endParaRPr lang="en-US" altLang="en-US" sz="6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1199" y="6699884"/>
            <a:ext cx="35750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008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9 − 0 = ?</a:t>
            </a:r>
            <a:endParaRPr lang="en-US" sz="6600" b="1" dirty="0">
              <a:solidFill>
                <a:srgbClr val="008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3759542" y="268324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6862428" y="5997695"/>
            <a:ext cx="1273175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14020800" y="2117153"/>
            <a:ext cx="5029200" cy="3026348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201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724" y="50287"/>
            <a:ext cx="6934200" cy="49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381002" y="6045380"/>
            <a:ext cx="1295399" cy="127635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5218238" y="-96711"/>
            <a:ext cx="2720976" cy="20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7488983" y="-233238"/>
            <a:ext cx="2270862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18" y="2543485"/>
            <a:ext cx="2438400" cy="271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361144" y="876301"/>
            <a:ext cx="3144059" cy="1367504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GB" sz="400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GB" sz="400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09900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3009901"/>
            <a:ext cx="279803" cy="3049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66585" y="4631068"/>
            <a:ext cx="279803" cy="3049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5800" y="3910495"/>
            <a:ext cx="279803" cy="3049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14402" y="3924161"/>
            <a:ext cx="279803" cy="3049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798719" y="3861242"/>
            <a:ext cx="210198" cy="2294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52400" y="3861240"/>
            <a:ext cx="4724400" cy="3111060"/>
          </a:xfrm>
          <a:prstGeom prst="irregularSeal2">
            <a:avLst/>
          </a:prstGeom>
          <a:solidFill>
            <a:srgbClr val="00B0F0"/>
          </a:solidFill>
          <a:ln>
            <a:noFill/>
          </a:ln>
          <a:effectLst>
            <a:glow rad="101600">
              <a:srgbClr val="FF6161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405691F4-C2AF-52D0-E424-EB9AF62ED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49" y="5222579"/>
            <a:ext cx="8191502" cy="27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972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7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PHẠM DUYÊN - XANH LÁ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146356"/>
      </a:accent1>
      <a:accent2>
        <a:srgbClr val="229F94"/>
      </a:accent2>
      <a:accent3>
        <a:srgbClr val="6FB3A5"/>
      </a:accent3>
      <a:accent4>
        <a:srgbClr val="C1DEAE"/>
      </a:accent4>
      <a:accent5>
        <a:srgbClr val="FABB51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624</TotalTime>
  <Words>154</Words>
  <Application>Microsoft Office PowerPoint</Application>
  <PresentationFormat>Custom</PresentationFormat>
  <Paragraphs>47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Cooper Std Black</vt:lpstr>
      <vt:lpstr>Calibri</vt:lpstr>
      <vt:lpstr>#9Slide01 Noi dung ngan</vt:lpstr>
      <vt:lpstr>#9Slide03 Sofia Pro Soft Bold</vt:lpstr>
      <vt:lpstr>#9Slide03 Sofia Pro Soft</vt:lpstr>
      <vt:lpstr>Arial-Rounded</vt:lpstr>
      <vt:lpstr>#9Slide06 VL Fadilla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duyên</dc:title>
  <dc:subject>9Slide.vn</dc:subject>
  <dc:creator>PHAM DUYEN</dc:creator>
  <dc:description>9Slide.vn</dc:description>
  <cp:lastModifiedBy>Ms Quyen</cp:lastModifiedBy>
  <cp:revision>250</cp:revision>
  <dcterms:created xsi:type="dcterms:W3CDTF">2006-08-16T00:00:00Z</dcterms:created>
  <dcterms:modified xsi:type="dcterms:W3CDTF">2022-12-08T15:57:53Z</dcterms:modified>
  <cp:category>9Slide.vn</cp:category>
  <dc:identifier>DAFOJ1LuU7I</dc:identifier>
</cp:coreProperties>
</file>