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6" r:id="rId3"/>
  </p:sldMasterIdLst>
  <p:notesMasterIdLst>
    <p:notesMasterId r:id="rId21"/>
  </p:notesMasterIdLst>
  <p:sldIdLst>
    <p:sldId id="289" r:id="rId4"/>
    <p:sldId id="290" r:id="rId5"/>
    <p:sldId id="304" r:id="rId6"/>
    <p:sldId id="263" r:id="rId7"/>
    <p:sldId id="264" r:id="rId8"/>
    <p:sldId id="291" r:id="rId9"/>
    <p:sldId id="276" r:id="rId10"/>
    <p:sldId id="277" r:id="rId11"/>
    <p:sldId id="278" r:id="rId12"/>
    <p:sldId id="279" r:id="rId13"/>
    <p:sldId id="284" r:id="rId14"/>
    <p:sldId id="305" r:id="rId15"/>
    <p:sldId id="285" r:id="rId16"/>
    <p:sldId id="280" r:id="rId17"/>
    <p:sldId id="281" r:id="rId18"/>
    <p:sldId id="292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7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0000FF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1572" y="66"/>
      </p:cViewPr>
      <p:guideLst>
        <p:guide orient="horz" pos="2160"/>
        <p:guide pos="287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0E0C2-0D4A-4881-ADBA-8A3F58F5279E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06DDF-AE00-4CD8-8D6D-94D9CAB53564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06DDF-AE00-4CD8-8D6D-94D9CAB53564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06DDF-AE00-4CD8-8D6D-94D9CAB53564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5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2022/12/18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2022/12/18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5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2022/12/18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2022/12/18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5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5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2022/12/18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2022/12/18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2022/12/18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90"/>
            </a:lvl2pPr>
            <a:lvl3pPr marL="514350" indent="0">
              <a:buNone/>
              <a:defRPr sz="675"/>
            </a:lvl3pPr>
            <a:lvl4pPr marL="771525" indent="0">
              <a:buNone/>
              <a:defRPr sz="565"/>
            </a:lvl4pPr>
            <a:lvl5pPr marL="1028700" indent="0">
              <a:buNone/>
              <a:defRPr sz="565"/>
            </a:lvl5pPr>
            <a:lvl6pPr marL="1285875" indent="0">
              <a:buNone/>
              <a:defRPr sz="565"/>
            </a:lvl6pPr>
            <a:lvl7pPr marL="1543050" indent="0">
              <a:buNone/>
              <a:defRPr sz="565"/>
            </a:lvl7pPr>
            <a:lvl8pPr marL="1800225" indent="0">
              <a:buNone/>
              <a:defRPr sz="565"/>
            </a:lvl8pPr>
            <a:lvl9pPr marL="2057400" indent="0">
              <a:buNone/>
              <a:defRPr sz="56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90"/>
            </a:lvl2pPr>
            <a:lvl3pPr marL="514350" indent="0">
              <a:buNone/>
              <a:defRPr sz="675"/>
            </a:lvl3pPr>
            <a:lvl4pPr marL="771525" indent="0">
              <a:buNone/>
              <a:defRPr sz="565"/>
            </a:lvl4pPr>
            <a:lvl5pPr marL="1028700" indent="0">
              <a:buNone/>
              <a:defRPr sz="565"/>
            </a:lvl5pPr>
            <a:lvl6pPr marL="1285875" indent="0">
              <a:buNone/>
              <a:defRPr sz="565"/>
            </a:lvl6pPr>
            <a:lvl7pPr marL="1543050" indent="0">
              <a:buNone/>
              <a:defRPr sz="565"/>
            </a:lvl7pPr>
            <a:lvl8pPr marL="1800225" indent="0">
              <a:buNone/>
              <a:defRPr sz="565"/>
            </a:lvl8pPr>
            <a:lvl9pPr marL="2057400" indent="0">
              <a:buNone/>
              <a:defRPr sz="56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2022/12/18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2022/12/18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2022/12/18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2022/12/18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2022/12/18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2022/12/18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2022/12/18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2022/12/18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pull/>
      </p:transition>
    </mc:Choice>
    <mc:Fallback xmlns="">
      <p:transition spd="slow" advTm="0">
        <p:pull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2022/12/18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pull/>
      </p:transition>
    </mc:Choice>
    <mc:Fallback xmlns="">
      <p:transition spd="slow" advTm="0">
        <p:pull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2022/12/18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pull/>
      </p:transition>
    </mc:Choice>
    <mc:Fallback xmlns="">
      <p:transition spd="slow" advTm="0">
        <p:pull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2022/12/18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pull/>
      </p:transition>
    </mc:Choice>
    <mc:Fallback xmlns="">
      <p:transition spd="slow" advTm="0">
        <p:pull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2022/12/18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pull/>
      </p:transition>
    </mc:Choice>
    <mc:Fallback xmlns="">
      <p:transition spd="slow" advTm="0">
        <p:pull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2022/12/18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pull/>
      </p:transition>
    </mc:Choice>
    <mc:Fallback xmlns="">
      <p:transition spd="slow" advTm="0">
        <p:pull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2022/12/18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pull/>
      </p:transition>
    </mc:Choice>
    <mc:Fallback xmlns="">
      <p:transition spd="slow" advTm="0">
        <p:pull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2022/12/18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pull/>
      </p:transition>
    </mc:Choice>
    <mc:Fallback xmlns="">
      <p:transition spd="slow" advTm="0">
        <p:pull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2022/12/18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pull/>
      </p:transition>
    </mc:Choice>
    <mc:Fallback xmlns="">
      <p:transition spd="slow" advTm="0">
        <p:pull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2022/12/18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pull/>
      </p:transition>
    </mc:Choice>
    <mc:Fallback xmlns="">
      <p:transition spd="slow" advTm="0">
        <p:pull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365125"/>
            <a:ext cx="5800725" cy="581183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2022/12/18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pull/>
      </p:transition>
    </mc:Choice>
    <mc:Fallback xmlns="">
      <p:transition spd="slow" advTm="0">
        <p:pull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t>Click to edit Master title style</a:t>
            </a:r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050"/>
            </a:lvl1pPr>
          </a:lstStyle>
          <a:p>
            <a:fld id="{A6332DFF-139B-4A56-89CE-268933A5BF12}" type="datetimeFigureOut">
              <a:rPr lang="zh-CN" altLang="en-US" smtClean="0"/>
              <a:t>2022/12/18</a:t>
            </a:fld>
            <a:endParaRPr lang="zh-CN" altLang="en-US"/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050"/>
            </a:lvl1pPr>
          </a:lstStyle>
          <a:p>
            <a:endParaRPr lang="zh-CN" altLang="en-US"/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050"/>
            </a:lvl1pPr>
          </a:lstStyle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sldNum="0" hdr="0" ftr="0" dt="0"/>
  <p:txStyles>
    <p:titleStyle>
      <a:lvl1pPr marL="0" lvl="0" indent="0" algn="ctr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3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57175" lvl="0" indent="-257175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57530" lvl="1" indent="-213995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–"/>
        <a:defRPr sz="21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857250" lvl="2" indent="-171450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•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00150" lvl="3" indent="-171450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–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543050" lvl="4" indent="-171450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885950" lvl="5" indent="-171450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228850" lvl="6" indent="-171450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71750" lvl="7" indent="-171450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14650" lvl="8" indent="-171450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42900" lvl="1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685800" lvl="2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028700" lvl="3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371600" lvl="4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1714500" lvl="5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057400" lvl="6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2400300" lvl="7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2743200" lvl="8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E5B826-6809-49B3-9B4B-177D412235B0}" type="datetimeFigureOut">
              <a:rPr lang="zh-CN" altLang="en-US" smtClean="0"/>
              <a:t>2022/12/18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Tm="0">
        <p:pull/>
      </p:transition>
    </mc:Choice>
    <mc:Fallback xmlns="">
      <p:transition spd="slow" advTm="0">
        <p:pull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tags" Target="../tags/tag3.xml"/><Relationship Id="rId7" Type="http://schemas.openxmlformats.org/officeDocument/2006/relationships/image" Target="../media/image2.emf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2" name="PA_组合 11"/>
          <p:cNvGrpSpPr/>
          <p:nvPr>
            <p:custDataLst>
              <p:tags r:id="rId1"/>
            </p:custDataLst>
          </p:nvPr>
        </p:nvGrpSpPr>
        <p:grpSpPr>
          <a:xfrm>
            <a:off x="208915" y="280670"/>
            <a:ext cx="8752840" cy="3647440"/>
            <a:chOff x="276726" y="216568"/>
            <a:chExt cx="11562348" cy="4475748"/>
          </a:xfrm>
        </p:grpSpPr>
        <p:cxnSp>
          <p:nvCxnSpPr>
            <p:cNvPr id="8" name="直接连接符 7"/>
            <p:cNvCxnSpPr/>
            <p:nvPr/>
          </p:nvCxnSpPr>
          <p:spPr>
            <a:xfrm>
              <a:off x="276726" y="216568"/>
              <a:ext cx="11562348" cy="0"/>
            </a:xfrm>
            <a:prstGeom prst="line">
              <a:avLst/>
            </a:prstGeom>
            <a:ln>
              <a:solidFill>
                <a:schemeClr val="bg1"/>
              </a:solidFill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>
              <a:off x="276726" y="216568"/>
              <a:ext cx="0" cy="4475748"/>
            </a:xfrm>
            <a:prstGeom prst="line">
              <a:avLst/>
            </a:prstGeom>
            <a:ln>
              <a:solidFill>
                <a:schemeClr val="bg1"/>
              </a:solidFill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>
              <a:off x="11823032" y="216568"/>
              <a:ext cx="0" cy="4475748"/>
            </a:xfrm>
            <a:prstGeom prst="line">
              <a:avLst/>
            </a:prstGeom>
            <a:ln>
              <a:solidFill>
                <a:schemeClr val="bg1"/>
              </a:solidFill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PA_图片 12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7"/>
          <a:srcRect r="62599" b="5842"/>
          <a:stretch>
            <a:fillRect/>
          </a:stretch>
        </p:blipFill>
        <p:spPr>
          <a:xfrm>
            <a:off x="0" y="4694366"/>
            <a:ext cx="3419975" cy="1306384"/>
          </a:xfrm>
          <a:prstGeom prst="rect">
            <a:avLst/>
          </a:prstGeom>
        </p:spPr>
      </p:pic>
      <p:pic>
        <p:nvPicPr>
          <p:cNvPr id="14" name="PA_图片 13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7"/>
          <a:srcRect l="62896" r="1250" b="5842"/>
          <a:stretch>
            <a:fillRect/>
          </a:stretch>
        </p:blipFill>
        <p:spPr>
          <a:xfrm>
            <a:off x="5865395" y="4808666"/>
            <a:ext cx="3278605" cy="130638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8674" y="1144628"/>
            <a:ext cx="8959389" cy="107738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874871" y="639687"/>
            <a:ext cx="70413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PHÚC LỢI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1440656" y="1708718"/>
            <a:ext cx="5909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0">
        <p:random/>
      </p:transition>
    </mc:Choice>
    <mc:Fallback xmlns="">
      <p:transition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/>
      <p:bldP spid="5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81" y="1143000"/>
            <a:ext cx="4674116" cy="280937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092" y="1143000"/>
            <a:ext cx="4204890" cy="28093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9" y="4343399"/>
            <a:ext cx="4501729" cy="24895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416" y="4343398"/>
            <a:ext cx="4037584" cy="2577085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20604" y="17060"/>
            <a:ext cx="5257800" cy="788833"/>
          </a:xfrm>
        </p:spPr>
        <p:txBody>
          <a:bodyPr>
            <a:normAutofit/>
          </a:bodyPr>
          <a:lstStyle/>
          <a:p>
            <a:pPr algn="l"/>
            <a:r>
              <a:rPr lang="en-US" sz="3200" dirty="0" err="1"/>
              <a:t>Một</a:t>
            </a:r>
            <a:r>
              <a:rPr lang="en-US" sz="3200" dirty="0"/>
              <a:t> </a:t>
            </a:r>
            <a:r>
              <a:rPr lang="en-US" sz="3200" dirty="0" err="1"/>
              <a:t>số</a:t>
            </a:r>
            <a:r>
              <a:rPr lang="en-US" sz="3200" dirty="0"/>
              <a:t> </a:t>
            </a:r>
            <a:r>
              <a:rPr lang="en-US" sz="3200" dirty="0" err="1"/>
              <a:t>hình</a:t>
            </a:r>
            <a:r>
              <a:rPr lang="en-US" sz="3200" dirty="0"/>
              <a:t> </a:t>
            </a:r>
            <a:r>
              <a:rPr lang="en-US" sz="3200" dirty="0" err="1"/>
              <a:t>ảnh</a:t>
            </a:r>
            <a:r>
              <a:rPr lang="en-US" sz="3200" dirty="0"/>
              <a:t> </a:t>
            </a:r>
            <a:r>
              <a:rPr lang="en-US" sz="3200" dirty="0" err="1"/>
              <a:t>về</a:t>
            </a:r>
            <a:r>
              <a:rPr lang="en-US" sz="3200" dirty="0"/>
              <a:t> </a:t>
            </a:r>
            <a:r>
              <a:rPr lang="en-US" sz="3200" dirty="0" err="1"/>
              <a:t>lễ</a:t>
            </a:r>
            <a:r>
              <a:rPr lang="en-US" sz="3200" dirty="0"/>
              <a:t> </a:t>
            </a:r>
            <a:r>
              <a:rPr lang="en-US" sz="3200" dirty="0" err="1"/>
              <a:t>hội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1087" y="403225"/>
            <a:ext cx="759079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ười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endParaRPr lang="en-US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9960" y="1824355"/>
            <a:ext cx="4500880" cy="31013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4" y="857250"/>
            <a:ext cx="9133556" cy="51435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3156064" cy="103289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596" y="1576677"/>
            <a:ext cx="6173956" cy="389160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300" y="4199378"/>
            <a:ext cx="3688088" cy="180137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968" y="815816"/>
            <a:ext cx="3733324" cy="436768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8458" y="4307015"/>
            <a:ext cx="1792228" cy="1161290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4089707" y="2781425"/>
            <a:ext cx="2764790" cy="10147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2+3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pull/>
      </p:transition>
    </mc:Choice>
    <mc:Fallback xmlns="">
      <p:transition spd="slow" advTm="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50622" y="1905000"/>
            <a:ext cx="7524115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ẽ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ặ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ữ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152400" y="304800"/>
            <a:ext cx="2590800" cy="1066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990600"/>
            <a:ext cx="7848600" cy="5562600"/>
          </a:xfrm>
          <a:prstGeom prst="rect">
            <a:avLst/>
          </a:prstGeom>
        </p:spPr>
      </p:pic>
      <p:sp>
        <p:nvSpPr>
          <p:cNvPr id="7" name="Title 5"/>
          <p:cNvSpPr>
            <a:spLocks noGrp="1"/>
          </p:cNvSpPr>
          <p:nvPr>
            <p:ph type="title"/>
          </p:nvPr>
        </p:nvSpPr>
        <p:spPr>
          <a:xfrm>
            <a:off x="4953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err="1"/>
              <a:t>Tình</a:t>
            </a:r>
            <a:r>
              <a:rPr lang="en-US" sz="3600" dirty="0"/>
              <a:t> </a:t>
            </a:r>
            <a:r>
              <a:rPr lang="en-US" sz="3600" dirty="0" err="1"/>
              <a:t>huống</a:t>
            </a:r>
            <a:r>
              <a:rPr lang="en-US" sz="3600" dirty="0"/>
              <a:t> 1</a:t>
            </a:r>
          </a:p>
        </p:txBody>
      </p:sp>
      <p:sp>
        <p:nvSpPr>
          <p:cNvPr id="2" name="Cloud Callout 1"/>
          <p:cNvSpPr/>
          <p:nvPr/>
        </p:nvSpPr>
        <p:spPr>
          <a:xfrm>
            <a:off x="152400" y="228600"/>
            <a:ext cx="2590800" cy="19050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giúp đỡ bác nông dân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143000"/>
            <a:ext cx="7924801" cy="5181600"/>
          </a:xfrm>
          <a:prstGeom prst="rect">
            <a:avLst/>
          </a:prstGeom>
        </p:spPr>
      </p:pic>
      <p:sp>
        <p:nvSpPr>
          <p:cNvPr id="5" name="Title 5"/>
          <p:cNvSpPr>
            <a:spLocks noGrp="1"/>
          </p:cNvSpPr>
          <p:nvPr>
            <p:ph type="title"/>
          </p:nvPr>
        </p:nvSpPr>
        <p:spPr>
          <a:xfrm>
            <a:off x="594815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err="1"/>
              <a:t>Tình</a:t>
            </a:r>
            <a:r>
              <a:rPr lang="en-US" sz="3600" dirty="0"/>
              <a:t> </a:t>
            </a:r>
            <a:r>
              <a:rPr lang="en-US" sz="3600" dirty="0" err="1"/>
              <a:t>huống</a:t>
            </a:r>
            <a:r>
              <a:rPr lang="en-US" sz="3600" dirty="0"/>
              <a:t> 2</a:t>
            </a:r>
          </a:p>
        </p:txBody>
      </p:sp>
      <p:sp>
        <p:nvSpPr>
          <p:cNvPr id="2" name="Cloud Callout 1"/>
          <p:cNvSpPr/>
          <p:nvPr/>
        </p:nvSpPr>
        <p:spPr>
          <a:xfrm>
            <a:off x="0" y="293370"/>
            <a:ext cx="2362200" cy="16002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Giúp đỡ các bác quét dọn đường làng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5045" y="275590"/>
            <a:ext cx="7064375" cy="6096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46084" name="Picture 4" descr="Lovely_illustration_of_Happy_family_behide_a_star_wallcoo_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3352800" y="2562225"/>
            <a:ext cx="37338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anose="020B7200000000000000" pitchFamily="34" charset="0"/>
              </a:rPr>
              <a:t>Chóc thÇy c«, c¸c con cïng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anose="020B7200000000000000" pitchFamily="34" charset="0"/>
              </a:rPr>
              <a:t>gia </a:t>
            </a:r>
            <a:r>
              <a:rPr lang="en-US" sz="360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4400" b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>
                <a:solidFill>
                  <a:srgbClr val="990033"/>
                </a:solidFill>
                <a:latin typeface=".VnUniverse" panose="020B7200000000000000" pitchFamily="34" charset="0"/>
              </a:rPr>
              <a:t>m·i m·i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anose="020B7200000000000000" pitchFamily="34" charset="0"/>
              </a:rPr>
              <a:t>h¹nh phóc 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" y="72390"/>
            <a:ext cx="9133840" cy="678561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3156064" cy="103289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644" y="1560008"/>
            <a:ext cx="6173956" cy="389160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300" y="4199378"/>
            <a:ext cx="3688088" cy="180137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815753"/>
            <a:ext cx="4006806" cy="436750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8458" y="4307015"/>
            <a:ext cx="1792228" cy="1161290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2924175" y="2549461"/>
            <a:ext cx="990600" cy="990600"/>
            <a:chOff x="3276600" y="1657959"/>
            <a:chExt cx="990600" cy="990600"/>
          </a:xfrm>
        </p:grpSpPr>
        <p:sp>
          <p:nvSpPr>
            <p:cNvPr id="14" name="椭圆 13"/>
            <p:cNvSpPr/>
            <p:nvPr/>
          </p:nvSpPr>
          <p:spPr>
            <a:xfrm>
              <a:off x="3276600" y="1657959"/>
              <a:ext cx="990600" cy="990600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3361893" y="1753804"/>
              <a:ext cx="490220" cy="8299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800" b="1" dirty="0">
                  <a:solidFill>
                    <a:schemeClr val="bg1"/>
                  </a:solidFill>
                </a:rPr>
                <a:t>B</a:t>
              </a:r>
              <a:endParaRPr lang="zh-CN" altLang="en-US" sz="4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4061876" y="2549461"/>
            <a:ext cx="990600" cy="990600"/>
            <a:chOff x="3276600" y="1657959"/>
            <a:chExt cx="990600" cy="990600"/>
          </a:xfrm>
        </p:grpSpPr>
        <p:sp>
          <p:nvSpPr>
            <p:cNvPr id="18" name="椭圆 17"/>
            <p:cNvSpPr/>
            <p:nvPr/>
          </p:nvSpPr>
          <p:spPr>
            <a:xfrm>
              <a:off x="3276600" y="1657959"/>
              <a:ext cx="990600" cy="990600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3361893" y="1753804"/>
              <a:ext cx="490220" cy="8299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800" b="1" dirty="0">
                  <a:solidFill>
                    <a:schemeClr val="bg1"/>
                  </a:solidFill>
                </a:rPr>
                <a:t>À</a:t>
              </a:r>
              <a:endParaRPr lang="zh-CN" altLang="en-US" sz="4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5199577" y="2549461"/>
            <a:ext cx="990600" cy="990600"/>
            <a:chOff x="3276600" y="1657959"/>
            <a:chExt cx="990600" cy="990600"/>
          </a:xfrm>
        </p:grpSpPr>
        <p:sp>
          <p:nvSpPr>
            <p:cNvPr id="21" name="椭圆 20"/>
            <p:cNvSpPr/>
            <p:nvPr/>
          </p:nvSpPr>
          <p:spPr>
            <a:xfrm>
              <a:off x="3276600" y="1657959"/>
              <a:ext cx="990600" cy="990600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3361893" y="1753804"/>
              <a:ext cx="490220" cy="8299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800" b="1" dirty="0">
                  <a:solidFill>
                    <a:schemeClr val="bg1"/>
                  </a:solidFill>
                </a:rPr>
                <a:t>I</a:t>
              </a:r>
              <a:endParaRPr lang="zh-CN" altLang="en-US" sz="4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6337278" y="2549461"/>
            <a:ext cx="990600" cy="990600"/>
            <a:chOff x="3276600" y="1657959"/>
            <a:chExt cx="990600" cy="990600"/>
          </a:xfrm>
        </p:grpSpPr>
        <p:sp>
          <p:nvSpPr>
            <p:cNvPr id="24" name="椭圆 23"/>
            <p:cNvSpPr/>
            <p:nvPr/>
          </p:nvSpPr>
          <p:spPr>
            <a:xfrm>
              <a:off x="3276600" y="1657959"/>
              <a:ext cx="990600" cy="990600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3361893" y="1753804"/>
              <a:ext cx="797560" cy="8299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800" b="1" dirty="0">
                  <a:solidFill>
                    <a:schemeClr val="bg1"/>
                  </a:solidFill>
                </a:rPr>
                <a:t>14</a:t>
              </a:r>
              <a:endParaRPr lang="zh-CN" altLang="en-US" sz="4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6" name="文本框 25"/>
          <p:cNvSpPr txBox="1"/>
          <p:nvPr/>
        </p:nvSpPr>
        <p:spPr>
          <a:xfrm>
            <a:off x="3156109" y="3755708"/>
            <a:ext cx="43872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Ôn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tập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chủ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đề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Cộng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đồng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địa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phương</a:t>
            </a:r>
            <a:endParaRPr lang="en-US" altLang="zh-CN" sz="3200" b="1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318058" y="5699738"/>
            <a:ext cx="3098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sz="1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pull/>
      </p:transition>
    </mc:Choice>
    <mc:Fallback xmlns="">
      <p:transition spd="slow" advTm="0">
        <p:pull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4" y="857250"/>
            <a:ext cx="9133556" cy="51435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3156064" cy="103289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596" y="1576677"/>
            <a:ext cx="6173956" cy="389160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300" y="4199378"/>
            <a:ext cx="3688088" cy="180137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968" y="815816"/>
            <a:ext cx="3733324" cy="436768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8458" y="4307015"/>
            <a:ext cx="1792228" cy="1161290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4089707" y="2781425"/>
            <a:ext cx="1953895" cy="10147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pull/>
      </p:transition>
    </mc:Choice>
    <mc:Fallback xmlns="">
      <p:transition spd="slow" advTm="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1184910" y="-894080"/>
            <a:ext cx="1025525" cy="281368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340"/>
            <a:ext cx="6026150" cy="119634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52600" y="1552690"/>
            <a:ext cx="6414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3060" y="2941955"/>
            <a:ext cx="843788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sưu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endParaRPr lang="en-US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152400" y="304800"/>
            <a:ext cx="2590800" cy="1066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Thực hành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4910" y="535940"/>
            <a:ext cx="6762115" cy="5601970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4739005" y="1164590"/>
            <a:ext cx="48641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Calibri" panose="020F0502020204030204" charset="0"/>
              </a:rPr>
              <a:t>①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4739005" y="2611120"/>
            <a:ext cx="48641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>
                <a:latin typeface="Calibri" panose="020F0502020204030204" charset="0"/>
              </a:rPr>
              <a:t>②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4739005" y="4056380"/>
            <a:ext cx="48641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>
                <a:latin typeface="Calibri" panose="020F0502020204030204" charset="0"/>
              </a:rPr>
              <a:t>③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4739005" y="5524500"/>
            <a:ext cx="48641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>
                <a:latin typeface="Calibri" panose="020F0502020204030204" charset="0"/>
              </a:rPr>
              <a:t>④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07" y="838200"/>
            <a:ext cx="4038600" cy="25639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838200"/>
            <a:ext cx="4148525" cy="25639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73" y="4038600"/>
            <a:ext cx="4038600" cy="25114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650" y="4038600"/>
            <a:ext cx="4155349" cy="24384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20604" y="17060"/>
            <a:ext cx="5257800" cy="788833"/>
          </a:xfrm>
        </p:spPr>
        <p:txBody>
          <a:bodyPr>
            <a:normAutofit/>
          </a:bodyPr>
          <a:lstStyle/>
          <a:p>
            <a:pPr algn="l"/>
            <a:r>
              <a:rPr lang="en-US" sz="3200" dirty="0"/>
              <a:t>1. </a:t>
            </a:r>
            <a:r>
              <a:rPr lang="en-US" sz="3200" dirty="0" err="1"/>
              <a:t>Quang</a:t>
            </a:r>
            <a:r>
              <a:rPr lang="en-US" sz="3200" dirty="0"/>
              <a:t> </a:t>
            </a:r>
            <a:r>
              <a:rPr lang="en-US" sz="3200" dirty="0" err="1"/>
              <a:t>cảnh</a:t>
            </a:r>
            <a:r>
              <a:rPr lang="en-US" sz="3200" dirty="0"/>
              <a:t> </a:t>
            </a:r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/>
              <a:t>vùng</a:t>
            </a:r>
            <a:r>
              <a:rPr lang="en-US" sz="3200" dirty="0"/>
              <a:t> </a:t>
            </a:r>
            <a:r>
              <a:rPr lang="en-US" sz="3200" dirty="0" err="1"/>
              <a:t>miền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599" y="3886200"/>
            <a:ext cx="4374107" cy="2971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3815" y="825263"/>
            <a:ext cx="4343401" cy="28765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86200"/>
            <a:ext cx="4572000" cy="2989997"/>
          </a:xfrm>
          <a:prstGeom prst="rect">
            <a:avLst/>
          </a:prstGeom>
        </p:spPr>
      </p:pic>
      <p:pic>
        <p:nvPicPr>
          <p:cNvPr id="8" name="Content Placeholder 3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" y="838200"/>
            <a:ext cx="4507173" cy="2876550"/>
          </a:xfr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20604" y="17060"/>
            <a:ext cx="5257800" cy="788833"/>
          </a:xfrm>
        </p:spPr>
        <p:txBody>
          <a:bodyPr>
            <a:normAutofit/>
          </a:bodyPr>
          <a:lstStyle/>
          <a:p>
            <a:pPr algn="l"/>
            <a:r>
              <a:rPr lang="en-US" sz="3200" dirty="0" err="1"/>
              <a:t>Một</a:t>
            </a:r>
            <a:r>
              <a:rPr lang="en-US" sz="3200" dirty="0"/>
              <a:t> </a:t>
            </a:r>
            <a:r>
              <a:rPr lang="en-US" sz="3200" dirty="0" err="1"/>
              <a:t>số</a:t>
            </a:r>
            <a:r>
              <a:rPr lang="en-US" sz="3200" dirty="0"/>
              <a:t> </a:t>
            </a:r>
            <a:r>
              <a:rPr lang="en-US" sz="3200" dirty="0" err="1"/>
              <a:t>hình</a:t>
            </a:r>
            <a:r>
              <a:rPr lang="en-US" sz="3200" dirty="0"/>
              <a:t> </a:t>
            </a:r>
            <a:r>
              <a:rPr lang="en-US" sz="3200" dirty="0" err="1"/>
              <a:t>ảnh</a:t>
            </a:r>
            <a:r>
              <a:rPr lang="en-US" sz="3200" dirty="0"/>
              <a:t> </a:t>
            </a:r>
            <a:r>
              <a:rPr lang="en-US" sz="3200" dirty="0" err="1"/>
              <a:t>giao</a:t>
            </a:r>
            <a:r>
              <a:rPr lang="en-US" sz="3200" dirty="0"/>
              <a:t> </a:t>
            </a:r>
            <a:r>
              <a:rPr lang="en-US" sz="3200" dirty="0" err="1"/>
              <a:t>thông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44" y="1143000"/>
            <a:ext cx="4301816" cy="276066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4012" y="1143000"/>
            <a:ext cx="4343400" cy="27458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4096603"/>
            <a:ext cx="4333661" cy="27613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4012" y="4109113"/>
            <a:ext cx="4343400" cy="2777201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20604" y="17060"/>
            <a:ext cx="5257800" cy="788833"/>
          </a:xfrm>
        </p:spPr>
        <p:txBody>
          <a:bodyPr>
            <a:normAutofit/>
          </a:bodyPr>
          <a:lstStyle/>
          <a:p>
            <a:pPr algn="l"/>
            <a:r>
              <a:rPr lang="en-US" sz="3200" dirty="0" err="1"/>
              <a:t>Một</a:t>
            </a:r>
            <a:r>
              <a:rPr lang="en-US" sz="3200" dirty="0"/>
              <a:t> </a:t>
            </a:r>
            <a:r>
              <a:rPr lang="en-US" sz="3200" dirty="0" err="1"/>
              <a:t>số</a:t>
            </a:r>
            <a:r>
              <a:rPr lang="en-US" sz="3200" dirty="0"/>
              <a:t> </a:t>
            </a:r>
            <a:r>
              <a:rPr lang="en-US" sz="3200" dirty="0" err="1"/>
              <a:t>hình</a:t>
            </a:r>
            <a:r>
              <a:rPr lang="en-US" sz="3200" dirty="0"/>
              <a:t> </a:t>
            </a:r>
            <a:r>
              <a:rPr lang="en-US" sz="3200" dirty="0" err="1"/>
              <a:t>ảnh</a:t>
            </a:r>
            <a:r>
              <a:rPr lang="en-US" sz="3200" dirty="0"/>
              <a:t> </a:t>
            </a:r>
            <a:r>
              <a:rPr lang="en-US" sz="3200" dirty="0" err="1"/>
              <a:t>về</a:t>
            </a:r>
            <a:r>
              <a:rPr lang="en-US" sz="3200" dirty="0"/>
              <a:t> </a:t>
            </a:r>
            <a:r>
              <a:rPr lang="en-US" sz="3200" dirty="0" err="1"/>
              <a:t>công</a:t>
            </a:r>
            <a:r>
              <a:rPr lang="en-US" sz="3200" dirty="0"/>
              <a:t> </a:t>
            </a:r>
            <a:r>
              <a:rPr lang="en-US" sz="3200" dirty="0" err="1"/>
              <a:t>việc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2">
      <a:majorFont>
        <a:latin typeface="等线 Light"/>
        <a:ea typeface="微软雅黑"/>
        <a:cs typeface=""/>
      </a:majorFont>
      <a:minorFont>
        <a:latin typeface="等线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163</Words>
  <Application>Microsoft Office PowerPoint</Application>
  <PresentationFormat>On-screen Show (4:3)</PresentationFormat>
  <Paragraphs>37</Paragraphs>
  <Slides>17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等线</vt:lpstr>
      <vt:lpstr>等线 Light</vt:lpstr>
      <vt:lpstr>.VnUniverse</vt:lpstr>
      <vt:lpstr>Arial</vt:lpstr>
      <vt:lpstr>Calibri</vt:lpstr>
      <vt:lpstr>Times New Roman</vt:lpstr>
      <vt:lpstr>Office Theme</vt:lpstr>
      <vt:lpstr>Default Design</vt:lpstr>
      <vt:lpstr>Office 主题​​</vt:lpstr>
      <vt:lpstr>PowerPoint Presentation</vt:lpstr>
      <vt:lpstr>PowerPoint Presentation</vt:lpstr>
      <vt:lpstr>PowerPoint Presentation</vt:lpstr>
      <vt:lpstr>Khởi động</vt:lpstr>
      <vt:lpstr>PowerPoint Presentation</vt:lpstr>
      <vt:lpstr>PowerPoint Presentation</vt:lpstr>
      <vt:lpstr>1. Quang cảnh các vùng miền</vt:lpstr>
      <vt:lpstr>Một số hình ảnh giao thông</vt:lpstr>
      <vt:lpstr>Một số hình ảnh về công việc</vt:lpstr>
      <vt:lpstr>Một số hình ảnh về lễ hội</vt:lpstr>
      <vt:lpstr>PowerPoint Presentation</vt:lpstr>
      <vt:lpstr>PowerPoint Presentation</vt:lpstr>
      <vt:lpstr>PowerPoint Presentation</vt:lpstr>
      <vt:lpstr>Tình huống 1</vt:lpstr>
      <vt:lpstr>Tình huống 2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</dc:creator>
  <cp:lastModifiedBy>Ms Quyen</cp:lastModifiedBy>
  <cp:revision>49</cp:revision>
  <dcterms:created xsi:type="dcterms:W3CDTF">2006-08-16T00:00:00Z</dcterms:created>
  <dcterms:modified xsi:type="dcterms:W3CDTF">2022-12-18T16:38:20Z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