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3"/>
  </p:notesMasterIdLst>
  <p:sldIdLst>
    <p:sldId id="341" r:id="rId5"/>
    <p:sldId id="343" r:id="rId6"/>
    <p:sldId id="318" r:id="rId7"/>
    <p:sldId id="322" r:id="rId8"/>
    <p:sldId id="338" r:id="rId9"/>
    <p:sldId id="339" r:id="rId10"/>
    <p:sldId id="327" r:id="rId11"/>
    <p:sldId id="316" r:id="rId12"/>
  </p:sldIdLst>
  <p:sldSz cx="12192000" cy="6858000"/>
  <p:notesSz cx="6858000" cy="9144000"/>
  <p:custDataLst>
    <p:tags r:id="rId14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61" d="100"/>
          <a:sy n="61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2022/12/4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2B7A47C-4438-4FAC-AFB1-F7597EF9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81B890-4842-4086-9A53-91606B7E2558}"/>
              </a:ext>
            </a:extLst>
          </p:cNvPr>
          <p:cNvSpPr txBox="1">
            <a:spLocks/>
          </p:cNvSpPr>
          <p:nvPr/>
        </p:nvSpPr>
        <p:spPr>
          <a:xfrm>
            <a:off x="2667000" y="2133600"/>
            <a:ext cx="6858000" cy="79393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FBDFE-C0F4-46B8-80DE-AD85389472DC}"/>
              </a:ext>
            </a:extLst>
          </p:cNvPr>
          <p:cNvSpPr txBox="1"/>
          <p:nvPr/>
        </p:nvSpPr>
        <p:spPr>
          <a:xfrm>
            <a:off x="2438401" y="152401"/>
            <a:ext cx="78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042" y="697747"/>
            <a:ext cx="491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02"/>
    </mc:Choice>
    <mc:Fallback xmlns="">
      <p:transition spd="slow" advTm="174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AF55-9D08-44FC-9667-B7F3200D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ADD0DF94-0490-4BE3-97BC-C70C2CA88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01"/>
            <a:ext cx="6245434" cy="363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0B51CF-11FF-4CB4-B0E6-B0F5937D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34" y="3733801"/>
            <a:ext cx="5946566" cy="318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85B213-BE11-4EB5-97DD-6F903A721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15500"/>
            <a:ext cx="6200233" cy="32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oy, bedclothes, doll&#10;&#10;Description automatically generated">
            <a:extLst>
              <a:ext uri="{FF2B5EF4-FFF2-40B4-BE49-F238E27FC236}">
                <a16:creationId xmlns:a16="http://schemas.microsoft.com/office/drawing/2014/main" id="{2FEDAC41-2DFD-4295-8A2A-1AA108EA9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33" y="101600"/>
            <a:ext cx="5991767" cy="351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9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60"/>
    </mc:Choice>
    <mc:Fallback xmlns="">
      <p:transition spd="slow" advTm="240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823">
        <p:checker/>
      </p:transition>
    </mc:Choice>
    <mc:Fallback xmlns="">
      <p:transition spd="slow" advTm="4823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76200" y="1294425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 advTm="927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7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5"/>
    </mc:Choice>
    <mc:Fallback xmlns="">
      <p:transition spd="slow" advTm="8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22">
        <p:split orient="vert"/>
      </p:transition>
    </mc:Choice>
    <mc:Fallback xmlns="">
      <p:transition spd="slow" advTm="22322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28"/>
    </mc:Choice>
    <mc:Fallback xmlns="">
      <p:transition spd="slow" advTm="13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5"/>
    </mc:Choice>
    <mc:Fallback xmlns="">
      <p:transition spd="slow" advTm="1424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3530</TotalTime>
  <Words>79</Words>
  <Application>Microsoft Office PowerPoint</Application>
  <PresentationFormat>Widescreen</PresentationFormat>
  <Paragraphs>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Ms Quyen</cp:lastModifiedBy>
  <cp:revision>162</cp:revision>
  <dcterms:created xsi:type="dcterms:W3CDTF">2005-08-24T23:19:40Z</dcterms:created>
  <dcterms:modified xsi:type="dcterms:W3CDTF">2022-12-04T15:15:55Z</dcterms:modified>
</cp:coreProperties>
</file>