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35" r:id="rId2"/>
    <p:sldId id="320" r:id="rId3"/>
    <p:sldId id="293" r:id="rId4"/>
    <p:sldId id="321" r:id="rId5"/>
    <p:sldId id="323" r:id="rId6"/>
    <p:sldId id="322" r:id="rId7"/>
    <p:sldId id="333" r:id="rId8"/>
    <p:sldId id="334" r:id="rId9"/>
    <p:sldId id="325" r:id="rId10"/>
    <p:sldId id="326" r:id="rId11"/>
    <p:sldId id="327" r:id="rId12"/>
    <p:sldId id="310" r:id="rId13"/>
    <p:sldId id="329" r:id="rId14"/>
    <p:sldId id="260" r:id="rId15"/>
    <p:sldId id="313" r:id="rId16"/>
    <p:sldId id="314" r:id="rId17"/>
    <p:sldId id="330" r:id="rId18"/>
    <p:sldId id="304" r:id="rId19"/>
    <p:sldId id="33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D4EDF4"/>
    <a:srgbClr val="BCE6EB"/>
    <a:srgbClr val="FEDEE9"/>
    <a:srgbClr val="ADDDEB"/>
    <a:srgbClr val="A7D4E0"/>
    <a:srgbClr val="A9D7E4"/>
    <a:srgbClr val="FDCFDF"/>
    <a:srgbClr val="EEC8CA"/>
    <a:srgbClr val="F6E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3" autoAdjust="0"/>
    <p:restoredTop sz="95887" autoAdjust="0"/>
  </p:normalViewPr>
  <p:slideViewPr>
    <p:cSldViewPr snapToGrid="0">
      <p:cViewPr varScale="1">
        <p:scale>
          <a:sx n="68" d="100"/>
          <a:sy n="68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62FE1-C21D-4786-A0B2-C024F33A04AF}" type="datetimeFigureOut">
              <a:rPr lang="en-US" smtClean="0"/>
              <a:t>20-12-22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C4D89-160B-431D-BB89-649EC80F2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32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20-12-22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29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20-12-22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99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20-12-22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17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20-12-22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9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20-12-22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44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20-12-22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8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20-12-22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05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20-12-22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2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20-12-22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2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20-12-22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50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20-12-22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8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7089B-0B33-4B13-A184-FC2F9D4D8183}" type="datetimeFigureOut">
              <a:rPr lang="en-US" smtClean="0"/>
              <a:t>20-12-22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7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1"/>
            <a:ext cx="9145588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3338053" y="2026523"/>
            <a:ext cx="5515892" cy="2189677"/>
            <a:chOff x="1868199" y="2395527"/>
            <a:chExt cx="8788757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199" y="2395527"/>
              <a:ext cx="8788757" cy="2919569"/>
            </a:xfrm>
            <a:prstGeom prst="roundRect">
              <a:avLst/>
            </a:prstGeom>
            <a:grp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3553836" y="2641091"/>
              <a:ext cx="5176705" cy="9541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405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9624A9-5175-4996-8B97-76546D990D60}"/>
                </a:ext>
              </a:extLst>
            </p:cNvPr>
            <p:cNvSpPr txBox="1"/>
            <p:nvPr/>
          </p:nvSpPr>
          <p:spPr>
            <a:xfrm>
              <a:off x="1873099" y="3693480"/>
              <a:ext cx="8711432" cy="135421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60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60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71:</a:t>
              </a:r>
              <a:r>
                <a:rPr lang="en-US" sz="6000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45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ươc</a:t>
              </a:r>
              <a:r>
                <a:rPr lang="en-US" sz="45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 </a:t>
              </a:r>
              <a:r>
                <a:rPr lang="en-US" sz="450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ươt  </a:t>
              </a:r>
              <a:endParaRPr lang="en-US" sz="45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  <p:pic>
        <p:nvPicPr>
          <p:cNvPr id="9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4400551"/>
            <a:ext cx="184943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4" y="4391026"/>
            <a:ext cx="19700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AE4EBCDC-E0F7-43CB-AB3E-28C5894EE1D5}"/>
              </a:ext>
            </a:extLst>
          </p:cNvPr>
          <p:cNvSpPr/>
          <p:nvPr/>
        </p:nvSpPr>
        <p:spPr>
          <a:xfrm>
            <a:off x="2638426" y="2032000"/>
            <a:ext cx="7000875" cy="280035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A90328-7117-BBCA-26DF-FACC90D7BB8A}"/>
              </a:ext>
            </a:extLst>
          </p:cNvPr>
          <p:cNvSpPr txBox="1"/>
          <p:nvPr/>
        </p:nvSpPr>
        <p:spPr>
          <a:xfrm>
            <a:off x="4489988" y="3183195"/>
            <a:ext cx="3871019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TIẾNG VIỆT 1</a:t>
            </a:r>
          </a:p>
        </p:txBody>
      </p:sp>
      <p:sp>
        <p:nvSpPr>
          <p:cNvPr id="17417" name="TextBox 13"/>
          <p:cNvSpPr txBox="1">
            <a:spLocks noChangeArrowheads="1"/>
          </p:cNvSpPr>
          <p:nvPr/>
        </p:nvSpPr>
        <p:spPr bwMode="auto">
          <a:xfrm>
            <a:off x="4106863" y="2619376"/>
            <a:ext cx="425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CC"/>
                </a:solidFill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67061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F79F50-DE83-4992-BDD6-6045DC51B77B}"/>
              </a:ext>
            </a:extLst>
          </p:cNvPr>
          <p:cNvGrpSpPr/>
          <p:nvPr/>
        </p:nvGrpSpPr>
        <p:grpSpPr>
          <a:xfrm>
            <a:off x="306159" y="314325"/>
            <a:ext cx="11609615" cy="6229350"/>
            <a:chOff x="306159" y="314325"/>
            <a:chExt cx="11609615" cy="6229350"/>
          </a:xfrm>
        </p:grpSpPr>
        <p:sp>
          <p:nvSpPr>
            <p:cNvPr id="3" name="3">
              <a:extLst>
                <a:ext uri="{FF2B5EF4-FFF2-40B4-BE49-F238E27FC236}">
                  <a16:creationId xmlns:a16="http://schemas.microsoft.com/office/drawing/2014/main" id="{D328B46C-1122-4655-929E-87C330E781A3}"/>
                </a:ext>
              </a:extLst>
            </p:cNvPr>
            <p:cNvSpPr/>
            <p:nvPr/>
          </p:nvSpPr>
          <p:spPr>
            <a:xfrm>
              <a:off x="306159" y="314325"/>
              <a:ext cx="11609615" cy="6229350"/>
            </a:xfrm>
            <a:prstGeom prst="roundRect">
              <a:avLst>
                <a:gd name="adj" fmla="val 5005"/>
              </a:avLst>
            </a:prstGeom>
            <a:solidFill>
              <a:schemeClr val="bg1"/>
            </a:solidFill>
            <a:ln>
              <a:noFill/>
            </a:ln>
            <a:effectLst>
              <a:outerShdw blurRad="114300" dist="12700" sx="102000" sy="102000" algn="ctr" rotWithShape="0">
                <a:schemeClr val="tx1">
                  <a:lumMod val="65000"/>
                  <a:lumOff val="35000"/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4">
              <a:extLst>
                <a:ext uri="{FF2B5EF4-FFF2-40B4-BE49-F238E27FC236}">
                  <a16:creationId xmlns:a16="http://schemas.microsoft.com/office/drawing/2014/main" id="{88339743-EBF9-45C3-B762-B79BFF6EA5D8}"/>
                </a:ext>
              </a:extLst>
            </p:cNvPr>
            <p:cNvSpPr/>
            <p:nvPr/>
          </p:nvSpPr>
          <p:spPr>
            <a:xfrm>
              <a:off x="515037" y="518898"/>
              <a:ext cx="231787" cy="231787"/>
            </a:xfrm>
            <a:prstGeom prst="ellipse">
              <a:avLst/>
            </a:prstGeom>
            <a:solidFill>
              <a:srgbClr val="ADDD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5">
              <a:extLst>
                <a:ext uri="{FF2B5EF4-FFF2-40B4-BE49-F238E27FC236}">
                  <a16:creationId xmlns:a16="http://schemas.microsoft.com/office/drawing/2014/main" id="{0A3B2FC1-6A2A-44D6-9F10-EDC049644749}"/>
                </a:ext>
              </a:extLst>
            </p:cNvPr>
            <p:cNvSpPr/>
            <p:nvPr/>
          </p:nvSpPr>
          <p:spPr>
            <a:xfrm>
              <a:off x="11445176" y="518898"/>
              <a:ext cx="231787" cy="231787"/>
            </a:xfrm>
            <a:prstGeom prst="ellipse">
              <a:avLst/>
            </a:prstGeom>
            <a:solidFill>
              <a:srgbClr val="ADDD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6">
              <a:extLst>
                <a:ext uri="{FF2B5EF4-FFF2-40B4-BE49-F238E27FC236}">
                  <a16:creationId xmlns:a16="http://schemas.microsoft.com/office/drawing/2014/main" id="{DC06F09A-8E55-4AF6-98D5-E85EF322606C}"/>
                </a:ext>
              </a:extLst>
            </p:cNvPr>
            <p:cNvSpPr/>
            <p:nvPr/>
          </p:nvSpPr>
          <p:spPr>
            <a:xfrm>
              <a:off x="515037" y="6024776"/>
              <a:ext cx="231787" cy="231787"/>
            </a:xfrm>
            <a:prstGeom prst="ellipse">
              <a:avLst/>
            </a:prstGeom>
            <a:solidFill>
              <a:srgbClr val="FED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7">
              <a:extLst>
                <a:ext uri="{FF2B5EF4-FFF2-40B4-BE49-F238E27FC236}">
                  <a16:creationId xmlns:a16="http://schemas.microsoft.com/office/drawing/2014/main" id="{4AD3F294-5E63-4591-B4DD-978CEB584F32}"/>
                </a:ext>
              </a:extLst>
            </p:cNvPr>
            <p:cNvSpPr/>
            <p:nvPr/>
          </p:nvSpPr>
          <p:spPr>
            <a:xfrm>
              <a:off x="11445175" y="6024777"/>
              <a:ext cx="231787" cy="231787"/>
            </a:xfrm>
            <a:prstGeom prst="ellipse">
              <a:avLst/>
            </a:prstGeom>
            <a:solidFill>
              <a:srgbClr val="FED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35E9D4C-4566-4AD4-B3DE-F2DC17887A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18" y="2508440"/>
            <a:ext cx="3492040" cy="28717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32C1F2-44CD-4EAD-BE7C-A31FF844E3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4" r="4131"/>
          <a:stretch/>
        </p:blipFill>
        <p:spPr>
          <a:xfrm>
            <a:off x="4520085" y="4167910"/>
            <a:ext cx="7810106" cy="19033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3FCD90-1E87-43F7-99E7-3FA093AEB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089" y="2316817"/>
            <a:ext cx="6916697" cy="1729810"/>
          </a:xfrm>
          <a:prstGeom prst="rect">
            <a:avLst/>
          </a:prstGeom>
        </p:spPr>
      </p:pic>
      <p:sp>
        <p:nvSpPr>
          <p:cNvPr id="22" name="2">
            <a:extLst>
              <a:ext uri="{FF2B5EF4-FFF2-40B4-BE49-F238E27FC236}">
                <a16:creationId xmlns:a16="http://schemas.microsoft.com/office/drawing/2014/main" id="{2041A2A2-1077-4646-983C-0F0AF0987CCF}"/>
              </a:ext>
            </a:extLst>
          </p:cNvPr>
          <p:cNvSpPr/>
          <p:nvPr/>
        </p:nvSpPr>
        <p:spPr>
          <a:xfrm>
            <a:off x="4369268" y="3014674"/>
            <a:ext cx="147490" cy="2365536"/>
          </a:xfrm>
          <a:prstGeom prst="rect">
            <a:avLst/>
          </a:prstGeom>
          <a:solidFill>
            <a:srgbClr val="ADDDEB"/>
          </a:solidFill>
          <a:ln>
            <a:solidFill>
              <a:srgbClr val="F6E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2A73B4A-383B-49C2-8D75-C98722474C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9" y="1436795"/>
            <a:ext cx="2437365" cy="144736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4EE534-18E3-4181-9166-F1FC011E025F}"/>
              </a:ext>
            </a:extLst>
          </p:cNvPr>
          <p:cNvGrpSpPr/>
          <p:nvPr/>
        </p:nvGrpSpPr>
        <p:grpSpPr>
          <a:xfrm>
            <a:off x="3020120" y="314325"/>
            <a:ext cx="5655919" cy="1304285"/>
            <a:chOff x="2650840" y="0"/>
            <a:chExt cx="5655919" cy="130428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C5C0F77-1575-4104-9826-1F41AE71FE0F}"/>
                </a:ext>
              </a:extLst>
            </p:cNvPr>
            <p:cNvGrpSpPr/>
            <p:nvPr/>
          </p:nvGrpSpPr>
          <p:grpSpPr>
            <a:xfrm>
              <a:off x="2650840" y="0"/>
              <a:ext cx="5655919" cy="461665"/>
              <a:chOff x="1415929" y="131976"/>
              <a:chExt cx="5655919" cy="461665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6184C54-E8AC-4E77-97A1-AE6689943560}"/>
                  </a:ext>
                </a:extLst>
              </p:cNvPr>
              <p:cNvSpPr/>
              <p:nvPr/>
            </p:nvSpPr>
            <p:spPr>
              <a:xfrm>
                <a:off x="1415929" y="131976"/>
                <a:ext cx="52822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HP-211" panose="020B0803050302020204" pitchFamily="34" charset="0"/>
                  </a:rPr>
                  <a:t>Thứ         </a:t>
                </a:r>
                <a:r>
                  <a:rPr lang="en-US" sz="2400" dirty="0" err="1">
                    <a:latin typeface="HP-211" panose="020B0803050302020204" pitchFamily="34" charset="0"/>
                  </a:rPr>
                  <a:t>ngày</a:t>
                </a:r>
                <a:r>
                  <a:rPr lang="en-US" sz="2400" dirty="0">
                    <a:latin typeface="HP-211" panose="020B0803050302020204" pitchFamily="34" charset="0"/>
                  </a:rPr>
                  <a:t>     tháng      năm    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0D73D9F-38C3-49A1-B56F-629ADFBA9A15}"/>
                  </a:ext>
                </a:extLst>
              </p:cNvPr>
              <p:cNvSpPr/>
              <p:nvPr/>
            </p:nvSpPr>
            <p:spPr>
              <a:xfrm>
                <a:off x="1965277" y="131976"/>
                <a:ext cx="101357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HP-211" panose="020B0803050302020204" pitchFamily="34" charset="0"/>
                  </a:rPr>
                  <a:t>tư</a:t>
                </a:r>
                <a:endParaRPr lang="en-US" sz="2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6B4A445-28DB-4C65-B249-08AF4769B8A2}"/>
                  </a:ext>
                </a:extLst>
              </p:cNvPr>
              <p:cNvSpPr/>
              <p:nvPr/>
            </p:nvSpPr>
            <p:spPr>
              <a:xfrm>
                <a:off x="3580818" y="131976"/>
                <a:ext cx="527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30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736AD04-224B-4F45-AA27-B3DBDEACB8A4}"/>
                  </a:ext>
                </a:extLst>
              </p:cNvPr>
              <p:cNvSpPr/>
              <p:nvPr/>
            </p:nvSpPr>
            <p:spPr>
              <a:xfrm>
                <a:off x="4969890" y="131976"/>
                <a:ext cx="527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12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4AE4A99-FA05-4AE9-A8D5-0C08C2387772}"/>
                  </a:ext>
                </a:extLst>
              </p:cNvPr>
              <p:cNvSpPr/>
              <p:nvPr/>
            </p:nvSpPr>
            <p:spPr>
              <a:xfrm>
                <a:off x="6201097" y="131976"/>
                <a:ext cx="87075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2020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53037D-BA64-4B02-B204-8DC7C1595026}"/>
                </a:ext>
              </a:extLst>
            </p:cNvPr>
            <p:cNvSpPr/>
            <p:nvPr/>
          </p:nvSpPr>
          <p:spPr>
            <a:xfrm>
              <a:off x="4247376" y="411733"/>
              <a:ext cx="2702984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78: </a:t>
              </a:r>
              <a:r>
                <a:rPr lang="en-US" sz="2800" dirty="0" err="1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uân</a:t>
              </a:r>
              <a:r>
                <a:rPr lang="en-US" sz="2800" dirty="0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</a:t>
              </a:r>
              <a:r>
                <a:rPr lang="en-US" sz="2800" dirty="0" err="1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uât</a:t>
              </a:r>
              <a:endPara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94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C853C6-DEB0-4660-A469-CDA350CE8638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AF605E18-1D97-4626-BDFC-CD465865509B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17">
            <a:extLst>
              <a:ext uri="{FF2B5EF4-FFF2-40B4-BE49-F238E27FC236}">
                <a16:creationId xmlns:a16="http://schemas.microsoft.com/office/drawing/2014/main" id="{C62255E3-741D-4251-B987-D18A6EB2DC28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9">
            <a:extLst>
              <a:ext uri="{FF2B5EF4-FFF2-40B4-BE49-F238E27FC236}">
                <a16:creationId xmlns:a16="http://schemas.microsoft.com/office/drawing/2014/main" id="{6A6F649D-D873-4AF5-977B-63FA07F49AA3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1">
            <a:extLst>
              <a:ext uri="{FF2B5EF4-FFF2-40B4-BE49-F238E27FC236}">
                <a16:creationId xmlns:a16="http://schemas.microsoft.com/office/drawing/2014/main" id="{21241156-31A6-42C9-97A1-800EEABB3FE8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22">
            <a:extLst>
              <a:ext uri="{FF2B5EF4-FFF2-40B4-BE49-F238E27FC236}">
                <a16:creationId xmlns:a16="http://schemas.microsoft.com/office/drawing/2014/main" id="{C5EF40C6-A2B0-464C-A33F-976CF7F6A8B1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24">
            <a:extLst>
              <a:ext uri="{FF2B5EF4-FFF2-40B4-BE49-F238E27FC236}">
                <a16:creationId xmlns:a16="http://schemas.microsoft.com/office/drawing/2014/main" id="{C60D7FAF-64F3-475E-A469-52EE15742AF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25">
            <a:extLst>
              <a:ext uri="{FF2B5EF4-FFF2-40B4-BE49-F238E27FC236}">
                <a16:creationId xmlns:a16="http://schemas.microsoft.com/office/drawing/2014/main" id="{0D245204-2BE2-4C7B-B71A-05C8BDCE951D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26">
            <a:extLst>
              <a:ext uri="{FF2B5EF4-FFF2-40B4-BE49-F238E27FC236}">
                <a16:creationId xmlns:a16="http://schemas.microsoft.com/office/drawing/2014/main" id="{5A8B545B-AB4F-435D-8632-09E66F5F4A4D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8">
            <a:extLst>
              <a:ext uri="{FF2B5EF4-FFF2-40B4-BE49-F238E27FC236}">
                <a16:creationId xmlns:a16="http://schemas.microsoft.com/office/drawing/2014/main" id="{19BA9246-039A-430C-8A5A-89A46CB20605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9">
            <a:extLst>
              <a:ext uri="{FF2B5EF4-FFF2-40B4-BE49-F238E27FC236}">
                <a16:creationId xmlns:a16="http://schemas.microsoft.com/office/drawing/2014/main" id="{1A8F60C1-C12C-4003-AE43-04B8864F78E5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0">
            <a:extLst>
              <a:ext uri="{FF2B5EF4-FFF2-40B4-BE49-F238E27FC236}">
                <a16:creationId xmlns:a16="http://schemas.microsoft.com/office/drawing/2014/main" id="{F7F382BD-9092-44E1-A31A-C2E1B703E085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31">
            <a:extLst>
              <a:ext uri="{FF2B5EF4-FFF2-40B4-BE49-F238E27FC236}">
                <a16:creationId xmlns:a16="http://schemas.microsoft.com/office/drawing/2014/main" id="{83AA7068-1391-4221-BB0F-E69D6A5A3C3F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32">
            <a:extLst>
              <a:ext uri="{FF2B5EF4-FFF2-40B4-BE49-F238E27FC236}">
                <a16:creationId xmlns:a16="http://schemas.microsoft.com/office/drawing/2014/main" id="{82E26FA3-CD18-4A40-8D46-3DD64D41107E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33">
            <a:extLst>
              <a:ext uri="{FF2B5EF4-FFF2-40B4-BE49-F238E27FC236}">
                <a16:creationId xmlns:a16="http://schemas.microsoft.com/office/drawing/2014/main" id="{496E5DDE-48FF-4F11-86D0-372385928678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34">
            <a:extLst>
              <a:ext uri="{FF2B5EF4-FFF2-40B4-BE49-F238E27FC236}">
                <a16:creationId xmlns:a16="http://schemas.microsoft.com/office/drawing/2014/main" id="{C92265EB-4224-4D0F-8C1C-9D925A6E7703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35">
            <a:extLst>
              <a:ext uri="{FF2B5EF4-FFF2-40B4-BE49-F238E27FC236}">
                <a16:creationId xmlns:a16="http://schemas.microsoft.com/office/drawing/2014/main" id="{CEB7C63E-C3D5-4F33-9752-6F1665CACD70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36">
            <a:extLst>
              <a:ext uri="{FF2B5EF4-FFF2-40B4-BE49-F238E27FC236}">
                <a16:creationId xmlns:a16="http://schemas.microsoft.com/office/drawing/2014/main" id="{4D29D622-538D-4B0C-A8E9-2EEF73CA2755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37">
            <a:extLst>
              <a:ext uri="{FF2B5EF4-FFF2-40B4-BE49-F238E27FC236}">
                <a16:creationId xmlns:a16="http://schemas.microsoft.com/office/drawing/2014/main" id="{72217F45-2A85-4D8D-B2B5-938E1170B4DD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38">
            <a:extLst>
              <a:ext uri="{FF2B5EF4-FFF2-40B4-BE49-F238E27FC236}">
                <a16:creationId xmlns:a16="http://schemas.microsoft.com/office/drawing/2014/main" id="{DE95D65A-4D5D-497D-8AA5-EA75F7A87EFC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39">
            <a:extLst>
              <a:ext uri="{FF2B5EF4-FFF2-40B4-BE49-F238E27FC236}">
                <a16:creationId xmlns:a16="http://schemas.microsoft.com/office/drawing/2014/main" id="{545268A3-2FC6-4C45-A7A2-A446D5A929C1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23">
            <a:extLst>
              <a:ext uri="{FF2B5EF4-FFF2-40B4-BE49-F238E27FC236}">
                <a16:creationId xmlns:a16="http://schemas.microsoft.com/office/drawing/2014/main" id="{7646937A-D52E-46DD-B7D9-A65A8D6D1D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>
            <a:off x="2461967" y="911915"/>
            <a:ext cx="7268066" cy="4791301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3683" y="1743139"/>
            <a:ext cx="4236683" cy="2733933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7CCF7-A7E3-4DFE-A91B-30C1D9164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6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直角三角形 2">
            <a:extLst>
              <a:ext uri="{FF2B5EF4-FFF2-40B4-BE49-F238E27FC236}">
                <a16:creationId xmlns:a16="http://schemas.microsoft.com/office/drawing/2014/main" id="{08352BA7-0C78-4883-A3EF-65038260D90F}"/>
              </a:ext>
            </a:extLst>
          </p:cNvPr>
          <p:cNvSpPr/>
          <p:nvPr/>
        </p:nvSpPr>
        <p:spPr>
          <a:xfrm>
            <a:off x="0" y="1065011"/>
            <a:ext cx="11016551" cy="5792989"/>
          </a:xfrm>
          <a:prstGeom prst="rtTriangl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B16A6B7-3ED5-4CCA-81E1-E0C7FD65A247}"/>
              </a:ext>
            </a:extLst>
          </p:cNvPr>
          <p:cNvGrpSpPr/>
          <p:nvPr/>
        </p:nvGrpSpPr>
        <p:grpSpPr>
          <a:xfrm>
            <a:off x="306159" y="314325"/>
            <a:ext cx="11609615" cy="6229350"/>
            <a:chOff x="306159" y="314325"/>
            <a:chExt cx="11609615" cy="6229350"/>
          </a:xfrm>
        </p:grpSpPr>
        <p:sp>
          <p:nvSpPr>
            <p:cNvPr id="35" name="3">
              <a:extLst>
                <a:ext uri="{FF2B5EF4-FFF2-40B4-BE49-F238E27FC236}">
                  <a16:creationId xmlns:a16="http://schemas.microsoft.com/office/drawing/2014/main" id="{1665AADF-A293-457F-9FE5-769F5EE17D22}"/>
                </a:ext>
              </a:extLst>
            </p:cNvPr>
            <p:cNvSpPr/>
            <p:nvPr/>
          </p:nvSpPr>
          <p:spPr>
            <a:xfrm>
              <a:off x="306159" y="314325"/>
              <a:ext cx="11609615" cy="6229350"/>
            </a:xfrm>
            <a:prstGeom prst="roundRect">
              <a:avLst>
                <a:gd name="adj" fmla="val 5005"/>
              </a:avLst>
            </a:prstGeom>
            <a:solidFill>
              <a:schemeClr val="bg1"/>
            </a:solidFill>
            <a:ln>
              <a:noFill/>
            </a:ln>
            <a:effectLst>
              <a:outerShdw blurRad="114300" dist="12700" sx="102000" sy="102000" algn="ctr" rotWithShape="0">
                <a:schemeClr val="tx1">
                  <a:lumMod val="65000"/>
                  <a:lumOff val="35000"/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4">
              <a:extLst>
                <a:ext uri="{FF2B5EF4-FFF2-40B4-BE49-F238E27FC236}">
                  <a16:creationId xmlns:a16="http://schemas.microsoft.com/office/drawing/2014/main" id="{973468F6-EB13-47DC-9B37-5CA6115F65EE}"/>
                </a:ext>
              </a:extLst>
            </p:cNvPr>
            <p:cNvSpPr/>
            <p:nvPr/>
          </p:nvSpPr>
          <p:spPr>
            <a:xfrm>
              <a:off x="515037" y="518898"/>
              <a:ext cx="231787" cy="231787"/>
            </a:xfrm>
            <a:prstGeom prst="ellipse">
              <a:avLst/>
            </a:prstGeom>
            <a:solidFill>
              <a:srgbClr val="ADDD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5">
              <a:extLst>
                <a:ext uri="{FF2B5EF4-FFF2-40B4-BE49-F238E27FC236}">
                  <a16:creationId xmlns:a16="http://schemas.microsoft.com/office/drawing/2014/main" id="{47B0F9EF-C1EE-4277-8DE8-492FADA3E72B}"/>
                </a:ext>
              </a:extLst>
            </p:cNvPr>
            <p:cNvSpPr/>
            <p:nvPr/>
          </p:nvSpPr>
          <p:spPr>
            <a:xfrm>
              <a:off x="11445176" y="518898"/>
              <a:ext cx="231787" cy="231787"/>
            </a:xfrm>
            <a:prstGeom prst="ellipse">
              <a:avLst/>
            </a:prstGeom>
            <a:solidFill>
              <a:srgbClr val="ADDD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6">
              <a:extLst>
                <a:ext uri="{FF2B5EF4-FFF2-40B4-BE49-F238E27FC236}">
                  <a16:creationId xmlns:a16="http://schemas.microsoft.com/office/drawing/2014/main" id="{88418AF3-728F-46C7-876A-8519FE66E614}"/>
                </a:ext>
              </a:extLst>
            </p:cNvPr>
            <p:cNvSpPr/>
            <p:nvPr/>
          </p:nvSpPr>
          <p:spPr>
            <a:xfrm>
              <a:off x="515037" y="6024776"/>
              <a:ext cx="231787" cy="231787"/>
            </a:xfrm>
            <a:prstGeom prst="ellipse">
              <a:avLst/>
            </a:prstGeom>
            <a:solidFill>
              <a:srgbClr val="FED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7">
              <a:extLst>
                <a:ext uri="{FF2B5EF4-FFF2-40B4-BE49-F238E27FC236}">
                  <a16:creationId xmlns:a16="http://schemas.microsoft.com/office/drawing/2014/main" id="{B6F5D4FA-1498-4F39-8DC9-6CD4C10A5314}"/>
                </a:ext>
              </a:extLst>
            </p:cNvPr>
            <p:cNvSpPr/>
            <p:nvPr/>
          </p:nvSpPr>
          <p:spPr>
            <a:xfrm>
              <a:off x="11445175" y="6024777"/>
              <a:ext cx="231787" cy="231787"/>
            </a:xfrm>
            <a:prstGeom prst="ellipse">
              <a:avLst/>
            </a:prstGeom>
            <a:solidFill>
              <a:srgbClr val="FED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9" y="1501371"/>
            <a:ext cx="2440064" cy="14186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C0D280-0F6A-4A67-9D19-38EAE71C38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3619" y="2103430"/>
            <a:ext cx="5024761" cy="223611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4CDC90D-E76E-4B73-A23E-A4C19EB1E93B}"/>
              </a:ext>
            </a:extLst>
          </p:cNvPr>
          <p:cNvGrpSpPr/>
          <p:nvPr/>
        </p:nvGrpSpPr>
        <p:grpSpPr>
          <a:xfrm>
            <a:off x="3020120" y="314325"/>
            <a:ext cx="5655919" cy="1304285"/>
            <a:chOff x="2650840" y="0"/>
            <a:chExt cx="5655919" cy="130428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22C4B66-31DA-4ADE-A06B-BDAC95FE427C}"/>
                </a:ext>
              </a:extLst>
            </p:cNvPr>
            <p:cNvGrpSpPr/>
            <p:nvPr/>
          </p:nvGrpSpPr>
          <p:grpSpPr>
            <a:xfrm>
              <a:off x="2650840" y="0"/>
              <a:ext cx="5655919" cy="461665"/>
              <a:chOff x="1415929" y="131976"/>
              <a:chExt cx="5655919" cy="461665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CC7E41E-73F3-4A5A-AE34-2D6E88FD6423}"/>
                  </a:ext>
                </a:extLst>
              </p:cNvPr>
              <p:cNvSpPr/>
              <p:nvPr/>
            </p:nvSpPr>
            <p:spPr>
              <a:xfrm>
                <a:off x="1415929" y="131976"/>
                <a:ext cx="52822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HP-211" panose="020B0803050302020204" pitchFamily="34" charset="0"/>
                  </a:rPr>
                  <a:t>Thứ         </a:t>
                </a:r>
                <a:r>
                  <a:rPr lang="en-US" sz="2400" dirty="0" err="1">
                    <a:latin typeface="HP-211" panose="020B0803050302020204" pitchFamily="34" charset="0"/>
                  </a:rPr>
                  <a:t>ngày</a:t>
                </a:r>
                <a:r>
                  <a:rPr lang="en-US" sz="2400" dirty="0">
                    <a:latin typeface="HP-211" panose="020B0803050302020204" pitchFamily="34" charset="0"/>
                  </a:rPr>
                  <a:t>     tháng      năm    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5B099F6-340C-4EEE-AE42-E9A6E011EA8F}"/>
                  </a:ext>
                </a:extLst>
              </p:cNvPr>
              <p:cNvSpPr/>
              <p:nvPr/>
            </p:nvSpPr>
            <p:spPr>
              <a:xfrm>
                <a:off x="1965277" y="131976"/>
                <a:ext cx="101357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HP-211" panose="020B0803050302020204" pitchFamily="34" charset="0"/>
                  </a:rPr>
                  <a:t>tư</a:t>
                </a:r>
                <a:endParaRPr lang="en-US" sz="2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ABEECBC-0CA7-4702-8D86-510512925325}"/>
                  </a:ext>
                </a:extLst>
              </p:cNvPr>
              <p:cNvSpPr/>
              <p:nvPr/>
            </p:nvSpPr>
            <p:spPr>
              <a:xfrm>
                <a:off x="3580818" y="131976"/>
                <a:ext cx="527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30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D2F7810-2958-4B27-89F4-588CE2DDD47C}"/>
                  </a:ext>
                </a:extLst>
              </p:cNvPr>
              <p:cNvSpPr/>
              <p:nvPr/>
            </p:nvSpPr>
            <p:spPr>
              <a:xfrm>
                <a:off x="4969890" y="131976"/>
                <a:ext cx="527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12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679328F-515A-4A51-A420-C510AB321238}"/>
                  </a:ext>
                </a:extLst>
              </p:cNvPr>
              <p:cNvSpPr/>
              <p:nvPr/>
            </p:nvSpPr>
            <p:spPr>
              <a:xfrm>
                <a:off x="6201097" y="131976"/>
                <a:ext cx="87075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2020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54D519D-C607-4FCE-8148-D211B241509C}"/>
                </a:ext>
              </a:extLst>
            </p:cNvPr>
            <p:cNvSpPr/>
            <p:nvPr/>
          </p:nvSpPr>
          <p:spPr>
            <a:xfrm>
              <a:off x="4247376" y="411733"/>
              <a:ext cx="2702984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78: </a:t>
              </a:r>
              <a:r>
                <a:rPr lang="en-US" sz="2800" dirty="0" err="1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uân</a:t>
              </a:r>
              <a:r>
                <a:rPr lang="en-US" sz="2800" dirty="0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</a:t>
              </a:r>
              <a:r>
                <a:rPr lang="en-US" sz="2800" dirty="0" err="1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uât</a:t>
              </a:r>
              <a:endPara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5E738F-8C74-4B5B-8C5C-EE7D2B58D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335" y="4430963"/>
            <a:ext cx="3828616" cy="1700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0F3C05-C647-4DBB-B077-6A2EB283F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685" y="4412531"/>
            <a:ext cx="3828616" cy="170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2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C853C6-DEB0-4660-A469-CDA350CE8638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AF605E18-1D97-4626-BDFC-CD465865509B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17">
            <a:extLst>
              <a:ext uri="{FF2B5EF4-FFF2-40B4-BE49-F238E27FC236}">
                <a16:creationId xmlns:a16="http://schemas.microsoft.com/office/drawing/2014/main" id="{C62255E3-741D-4251-B987-D18A6EB2DC28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9">
            <a:extLst>
              <a:ext uri="{FF2B5EF4-FFF2-40B4-BE49-F238E27FC236}">
                <a16:creationId xmlns:a16="http://schemas.microsoft.com/office/drawing/2014/main" id="{6A6F649D-D873-4AF5-977B-63FA07F49AA3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1">
            <a:extLst>
              <a:ext uri="{FF2B5EF4-FFF2-40B4-BE49-F238E27FC236}">
                <a16:creationId xmlns:a16="http://schemas.microsoft.com/office/drawing/2014/main" id="{21241156-31A6-42C9-97A1-800EEABB3FE8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22">
            <a:extLst>
              <a:ext uri="{FF2B5EF4-FFF2-40B4-BE49-F238E27FC236}">
                <a16:creationId xmlns:a16="http://schemas.microsoft.com/office/drawing/2014/main" id="{C5EF40C6-A2B0-464C-A33F-976CF7F6A8B1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24">
            <a:extLst>
              <a:ext uri="{FF2B5EF4-FFF2-40B4-BE49-F238E27FC236}">
                <a16:creationId xmlns:a16="http://schemas.microsoft.com/office/drawing/2014/main" id="{C60D7FAF-64F3-475E-A469-52EE15742AF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25">
            <a:extLst>
              <a:ext uri="{FF2B5EF4-FFF2-40B4-BE49-F238E27FC236}">
                <a16:creationId xmlns:a16="http://schemas.microsoft.com/office/drawing/2014/main" id="{0D245204-2BE2-4C7B-B71A-05C8BDCE951D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26">
            <a:extLst>
              <a:ext uri="{FF2B5EF4-FFF2-40B4-BE49-F238E27FC236}">
                <a16:creationId xmlns:a16="http://schemas.microsoft.com/office/drawing/2014/main" id="{5A8B545B-AB4F-435D-8632-09E66F5F4A4D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8">
            <a:extLst>
              <a:ext uri="{FF2B5EF4-FFF2-40B4-BE49-F238E27FC236}">
                <a16:creationId xmlns:a16="http://schemas.microsoft.com/office/drawing/2014/main" id="{19BA9246-039A-430C-8A5A-89A46CB20605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9">
            <a:extLst>
              <a:ext uri="{FF2B5EF4-FFF2-40B4-BE49-F238E27FC236}">
                <a16:creationId xmlns:a16="http://schemas.microsoft.com/office/drawing/2014/main" id="{1A8F60C1-C12C-4003-AE43-04B8864F78E5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0">
            <a:extLst>
              <a:ext uri="{FF2B5EF4-FFF2-40B4-BE49-F238E27FC236}">
                <a16:creationId xmlns:a16="http://schemas.microsoft.com/office/drawing/2014/main" id="{F7F382BD-9092-44E1-A31A-C2E1B703E085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31">
            <a:extLst>
              <a:ext uri="{FF2B5EF4-FFF2-40B4-BE49-F238E27FC236}">
                <a16:creationId xmlns:a16="http://schemas.microsoft.com/office/drawing/2014/main" id="{83AA7068-1391-4221-BB0F-E69D6A5A3C3F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32">
            <a:extLst>
              <a:ext uri="{FF2B5EF4-FFF2-40B4-BE49-F238E27FC236}">
                <a16:creationId xmlns:a16="http://schemas.microsoft.com/office/drawing/2014/main" id="{82E26FA3-CD18-4A40-8D46-3DD64D41107E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33">
            <a:extLst>
              <a:ext uri="{FF2B5EF4-FFF2-40B4-BE49-F238E27FC236}">
                <a16:creationId xmlns:a16="http://schemas.microsoft.com/office/drawing/2014/main" id="{496E5DDE-48FF-4F11-86D0-372385928678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34">
            <a:extLst>
              <a:ext uri="{FF2B5EF4-FFF2-40B4-BE49-F238E27FC236}">
                <a16:creationId xmlns:a16="http://schemas.microsoft.com/office/drawing/2014/main" id="{C92265EB-4224-4D0F-8C1C-9D925A6E7703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35">
            <a:extLst>
              <a:ext uri="{FF2B5EF4-FFF2-40B4-BE49-F238E27FC236}">
                <a16:creationId xmlns:a16="http://schemas.microsoft.com/office/drawing/2014/main" id="{CEB7C63E-C3D5-4F33-9752-6F1665CACD70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36">
            <a:extLst>
              <a:ext uri="{FF2B5EF4-FFF2-40B4-BE49-F238E27FC236}">
                <a16:creationId xmlns:a16="http://schemas.microsoft.com/office/drawing/2014/main" id="{4D29D622-538D-4B0C-A8E9-2EEF73CA2755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37">
            <a:extLst>
              <a:ext uri="{FF2B5EF4-FFF2-40B4-BE49-F238E27FC236}">
                <a16:creationId xmlns:a16="http://schemas.microsoft.com/office/drawing/2014/main" id="{72217F45-2A85-4D8D-B2B5-938E1170B4DD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38">
            <a:extLst>
              <a:ext uri="{FF2B5EF4-FFF2-40B4-BE49-F238E27FC236}">
                <a16:creationId xmlns:a16="http://schemas.microsoft.com/office/drawing/2014/main" id="{DE95D65A-4D5D-497D-8AA5-EA75F7A87EFC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39">
            <a:extLst>
              <a:ext uri="{FF2B5EF4-FFF2-40B4-BE49-F238E27FC236}">
                <a16:creationId xmlns:a16="http://schemas.microsoft.com/office/drawing/2014/main" id="{545268A3-2FC6-4C45-A7A2-A446D5A929C1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23">
            <a:extLst>
              <a:ext uri="{FF2B5EF4-FFF2-40B4-BE49-F238E27FC236}">
                <a16:creationId xmlns:a16="http://schemas.microsoft.com/office/drawing/2014/main" id="{7646937A-D52E-46DD-B7D9-A65A8D6D1D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>
            <a:off x="2461967" y="911915"/>
            <a:ext cx="7268066" cy="4791301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4517" y="1725662"/>
            <a:ext cx="4633376" cy="2751410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7CCF7-A7E3-4DFE-A91B-30C1D9164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1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直角三角形 2">
            <a:extLst>
              <a:ext uri="{FF2B5EF4-FFF2-40B4-BE49-F238E27FC236}">
                <a16:creationId xmlns:a16="http://schemas.microsoft.com/office/drawing/2014/main" id="{BB0DDBEF-3DB8-4A60-94B6-BCBEE01B36B3}"/>
              </a:ext>
            </a:extLst>
          </p:cNvPr>
          <p:cNvSpPr/>
          <p:nvPr/>
        </p:nvSpPr>
        <p:spPr>
          <a:xfrm>
            <a:off x="0" y="1065011"/>
            <a:ext cx="11016551" cy="5792989"/>
          </a:xfrm>
          <a:prstGeom prst="rtTriangl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04F1CA-273E-48B2-939D-4ED606FA64E6}"/>
              </a:ext>
            </a:extLst>
          </p:cNvPr>
          <p:cNvGrpSpPr/>
          <p:nvPr/>
        </p:nvGrpSpPr>
        <p:grpSpPr>
          <a:xfrm>
            <a:off x="306159" y="314325"/>
            <a:ext cx="11609615" cy="6229350"/>
            <a:chOff x="306159" y="314325"/>
            <a:chExt cx="11609615" cy="6229350"/>
          </a:xfrm>
        </p:grpSpPr>
        <p:sp>
          <p:nvSpPr>
            <p:cNvPr id="17" name="3">
              <a:extLst>
                <a:ext uri="{FF2B5EF4-FFF2-40B4-BE49-F238E27FC236}">
                  <a16:creationId xmlns:a16="http://schemas.microsoft.com/office/drawing/2014/main" id="{1B533FFB-937E-4D2B-B62D-51168E13ECE8}"/>
                </a:ext>
              </a:extLst>
            </p:cNvPr>
            <p:cNvSpPr/>
            <p:nvPr/>
          </p:nvSpPr>
          <p:spPr>
            <a:xfrm>
              <a:off x="306159" y="314325"/>
              <a:ext cx="11609615" cy="6229350"/>
            </a:xfrm>
            <a:prstGeom prst="roundRect">
              <a:avLst>
                <a:gd name="adj" fmla="val 5005"/>
              </a:avLst>
            </a:prstGeom>
            <a:solidFill>
              <a:schemeClr val="bg1"/>
            </a:solidFill>
            <a:ln>
              <a:noFill/>
            </a:ln>
            <a:effectLst>
              <a:outerShdw blurRad="114300" dist="12700" sx="102000" sy="102000" algn="ctr" rotWithShape="0">
                <a:schemeClr val="tx1">
                  <a:lumMod val="65000"/>
                  <a:lumOff val="35000"/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4">
              <a:extLst>
                <a:ext uri="{FF2B5EF4-FFF2-40B4-BE49-F238E27FC236}">
                  <a16:creationId xmlns:a16="http://schemas.microsoft.com/office/drawing/2014/main" id="{74E4E0C6-6596-4286-B78A-74563DC3DA9E}"/>
                </a:ext>
              </a:extLst>
            </p:cNvPr>
            <p:cNvSpPr/>
            <p:nvPr/>
          </p:nvSpPr>
          <p:spPr>
            <a:xfrm>
              <a:off x="515037" y="518898"/>
              <a:ext cx="231787" cy="231787"/>
            </a:xfrm>
            <a:prstGeom prst="ellipse">
              <a:avLst/>
            </a:prstGeom>
            <a:solidFill>
              <a:srgbClr val="ADDD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5">
              <a:extLst>
                <a:ext uri="{FF2B5EF4-FFF2-40B4-BE49-F238E27FC236}">
                  <a16:creationId xmlns:a16="http://schemas.microsoft.com/office/drawing/2014/main" id="{4750E5F2-5422-49FC-BF46-279FDB3EA842}"/>
                </a:ext>
              </a:extLst>
            </p:cNvPr>
            <p:cNvSpPr/>
            <p:nvPr/>
          </p:nvSpPr>
          <p:spPr>
            <a:xfrm>
              <a:off x="11445176" y="518898"/>
              <a:ext cx="231787" cy="231787"/>
            </a:xfrm>
            <a:prstGeom prst="ellipse">
              <a:avLst/>
            </a:prstGeom>
            <a:solidFill>
              <a:srgbClr val="ADDD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6">
              <a:extLst>
                <a:ext uri="{FF2B5EF4-FFF2-40B4-BE49-F238E27FC236}">
                  <a16:creationId xmlns:a16="http://schemas.microsoft.com/office/drawing/2014/main" id="{F00FBC64-0576-4C2E-8DC8-B393416BF543}"/>
                </a:ext>
              </a:extLst>
            </p:cNvPr>
            <p:cNvSpPr/>
            <p:nvPr/>
          </p:nvSpPr>
          <p:spPr>
            <a:xfrm>
              <a:off x="515037" y="6024776"/>
              <a:ext cx="231787" cy="231787"/>
            </a:xfrm>
            <a:prstGeom prst="ellipse">
              <a:avLst/>
            </a:prstGeom>
            <a:solidFill>
              <a:srgbClr val="FED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7">
              <a:extLst>
                <a:ext uri="{FF2B5EF4-FFF2-40B4-BE49-F238E27FC236}">
                  <a16:creationId xmlns:a16="http://schemas.microsoft.com/office/drawing/2014/main" id="{723FCA86-5800-4FE3-B93F-A916D9AB1634}"/>
                </a:ext>
              </a:extLst>
            </p:cNvPr>
            <p:cNvSpPr/>
            <p:nvPr/>
          </p:nvSpPr>
          <p:spPr>
            <a:xfrm>
              <a:off x="11445175" y="6024777"/>
              <a:ext cx="231787" cy="231787"/>
            </a:xfrm>
            <a:prstGeom prst="ellipse">
              <a:avLst/>
            </a:prstGeom>
            <a:solidFill>
              <a:srgbClr val="FED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8D1725-DBCC-45C7-876B-261ECCCC41A9}"/>
              </a:ext>
            </a:extLst>
          </p:cNvPr>
          <p:cNvGrpSpPr/>
          <p:nvPr/>
        </p:nvGrpSpPr>
        <p:grpSpPr>
          <a:xfrm>
            <a:off x="3020120" y="314325"/>
            <a:ext cx="5655919" cy="1304285"/>
            <a:chOff x="2650840" y="0"/>
            <a:chExt cx="5655919" cy="130428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A243B04-D642-4B54-AC13-278469F173ED}"/>
                </a:ext>
              </a:extLst>
            </p:cNvPr>
            <p:cNvGrpSpPr/>
            <p:nvPr/>
          </p:nvGrpSpPr>
          <p:grpSpPr>
            <a:xfrm>
              <a:off x="2650840" y="0"/>
              <a:ext cx="5655919" cy="461665"/>
              <a:chOff x="1415929" y="131976"/>
              <a:chExt cx="5655919" cy="461665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DF8C0A9-A42A-48BF-BA06-F3A04BD60B7E}"/>
                  </a:ext>
                </a:extLst>
              </p:cNvPr>
              <p:cNvSpPr/>
              <p:nvPr/>
            </p:nvSpPr>
            <p:spPr>
              <a:xfrm>
                <a:off x="1415929" y="131976"/>
                <a:ext cx="52822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HP-211" panose="020B0803050302020204" pitchFamily="34" charset="0"/>
                  </a:rPr>
                  <a:t>Thứ         </a:t>
                </a:r>
                <a:r>
                  <a:rPr lang="en-US" sz="2400" dirty="0" err="1">
                    <a:latin typeface="HP-211" panose="020B0803050302020204" pitchFamily="34" charset="0"/>
                  </a:rPr>
                  <a:t>ngày</a:t>
                </a:r>
                <a:r>
                  <a:rPr lang="en-US" sz="2400" dirty="0">
                    <a:latin typeface="HP-211" panose="020B0803050302020204" pitchFamily="34" charset="0"/>
                  </a:rPr>
                  <a:t>     tháng      năm    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91596B8-BAEF-4DF7-937F-D122C37D001E}"/>
                  </a:ext>
                </a:extLst>
              </p:cNvPr>
              <p:cNvSpPr/>
              <p:nvPr/>
            </p:nvSpPr>
            <p:spPr>
              <a:xfrm>
                <a:off x="1965277" y="131976"/>
                <a:ext cx="101357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HP-211" panose="020B0803050302020204" pitchFamily="34" charset="0"/>
                  </a:rPr>
                  <a:t>tư</a:t>
                </a:r>
                <a:endParaRPr lang="en-US" sz="2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745853F-6AA7-4B3A-AACB-76546CDE394C}"/>
                  </a:ext>
                </a:extLst>
              </p:cNvPr>
              <p:cNvSpPr/>
              <p:nvPr/>
            </p:nvSpPr>
            <p:spPr>
              <a:xfrm>
                <a:off x="3580818" y="131976"/>
                <a:ext cx="527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30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BE52C84-CE2D-4E24-999A-CF2EA96D5469}"/>
                  </a:ext>
                </a:extLst>
              </p:cNvPr>
              <p:cNvSpPr/>
              <p:nvPr/>
            </p:nvSpPr>
            <p:spPr>
              <a:xfrm>
                <a:off x="4969890" y="131976"/>
                <a:ext cx="527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12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47D21C3-7534-4F2D-9D49-9472C9820236}"/>
                  </a:ext>
                </a:extLst>
              </p:cNvPr>
              <p:cNvSpPr/>
              <p:nvPr/>
            </p:nvSpPr>
            <p:spPr>
              <a:xfrm>
                <a:off x="6201097" y="131976"/>
                <a:ext cx="87075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2020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2E96EC8-90A0-4236-AB85-259AC1D2E1F9}"/>
                </a:ext>
              </a:extLst>
            </p:cNvPr>
            <p:cNvSpPr/>
            <p:nvPr/>
          </p:nvSpPr>
          <p:spPr>
            <a:xfrm>
              <a:off x="4247376" y="411733"/>
              <a:ext cx="2702984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78: </a:t>
              </a:r>
              <a:r>
                <a:rPr lang="en-US" sz="2800" dirty="0" err="1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uân</a:t>
              </a:r>
              <a:r>
                <a:rPr lang="en-US" sz="2800" dirty="0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</a:t>
              </a:r>
              <a:r>
                <a:rPr lang="en-US" sz="2800" dirty="0" err="1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uât</a:t>
              </a:r>
              <a:endPara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6768E09-4DA4-48D9-8E80-06E8F82DFE15}"/>
              </a:ext>
            </a:extLst>
          </p:cNvPr>
          <p:cNvGrpSpPr/>
          <p:nvPr/>
        </p:nvGrpSpPr>
        <p:grpSpPr>
          <a:xfrm>
            <a:off x="1366824" y="1618610"/>
            <a:ext cx="9135740" cy="4774231"/>
            <a:chOff x="1366824" y="1618610"/>
            <a:chExt cx="9135740" cy="47742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C3B00B-6723-4608-84BB-267428F10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0598" y="1624091"/>
              <a:ext cx="9121966" cy="476875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8CC902B-0248-4EC6-BEC7-D2EF970CF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824" y="1618610"/>
              <a:ext cx="2155350" cy="1347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6809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直角三角形 2">
            <a:extLst>
              <a:ext uri="{FF2B5EF4-FFF2-40B4-BE49-F238E27FC236}">
                <a16:creationId xmlns:a16="http://schemas.microsoft.com/office/drawing/2014/main" id="{A85739D3-6ED8-46B1-AD14-1433C58FC022}"/>
              </a:ext>
            </a:extLst>
          </p:cNvPr>
          <p:cNvSpPr/>
          <p:nvPr/>
        </p:nvSpPr>
        <p:spPr>
          <a:xfrm>
            <a:off x="0" y="1065011"/>
            <a:ext cx="11016551" cy="5792989"/>
          </a:xfrm>
          <a:prstGeom prst="rtTriangl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223902-56E2-4E7E-8E99-D6F47EE15484}"/>
              </a:ext>
            </a:extLst>
          </p:cNvPr>
          <p:cNvGrpSpPr/>
          <p:nvPr/>
        </p:nvGrpSpPr>
        <p:grpSpPr>
          <a:xfrm>
            <a:off x="306159" y="314325"/>
            <a:ext cx="11609615" cy="6229350"/>
            <a:chOff x="306159" y="314325"/>
            <a:chExt cx="11609615" cy="6229350"/>
          </a:xfrm>
        </p:grpSpPr>
        <p:sp>
          <p:nvSpPr>
            <p:cNvPr id="17" name="3">
              <a:extLst>
                <a:ext uri="{FF2B5EF4-FFF2-40B4-BE49-F238E27FC236}">
                  <a16:creationId xmlns:a16="http://schemas.microsoft.com/office/drawing/2014/main" id="{4C33C960-857F-47DD-A9A3-3BEAA42FDC92}"/>
                </a:ext>
              </a:extLst>
            </p:cNvPr>
            <p:cNvSpPr/>
            <p:nvPr/>
          </p:nvSpPr>
          <p:spPr>
            <a:xfrm>
              <a:off x="306159" y="314325"/>
              <a:ext cx="11609615" cy="6229350"/>
            </a:xfrm>
            <a:prstGeom prst="roundRect">
              <a:avLst>
                <a:gd name="adj" fmla="val 5005"/>
              </a:avLst>
            </a:prstGeom>
            <a:solidFill>
              <a:schemeClr val="bg1"/>
            </a:solidFill>
            <a:ln>
              <a:noFill/>
            </a:ln>
            <a:effectLst>
              <a:outerShdw blurRad="114300" dist="12700" sx="102000" sy="102000" algn="ctr" rotWithShape="0">
                <a:schemeClr val="tx1">
                  <a:lumMod val="65000"/>
                  <a:lumOff val="35000"/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4">
              <a:extLst>
                <a:ext uri="{FF2B5EF4-FFF2-40B4-BE49-F238E27FC236}">
                  <a16:creationId xmlns:a16="http://schemas.microsoft.com/office/drawing/2014/main" id="{315D4887-542D-42A8-B154-A65C0FE71814}"/>
                </a:ext>
              </a:extLst>
            </p:cNvPr>
            <p:cNvSpPr/>
            <p:nvPr/>
          </p:nvSpPr>
          <p:spPr>
            <a:xfrm>
              <a:off x="515037" y="518898"/>
              <a:ext cx="231787" cy="231787"/>
            </a:xfrm>
            <a:prstGeom prst="ellipse">
              <a:avLst/>
            </a:prstGeom>
            <a:solidFill>
              <a:srgbClr val="ADDD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5">
              <a:extLst>
                <a:ext uri="{FF2B5EF4-FFF2-40B4-BE49-F238E27FC236}">
                  <a16:creationId xmlns:a16="http://schemas.microsoft.com/office/drawing/2014/main" id="{DB72E1BB-F1EA-4F8C-B899-2FF5B6579E67}"/>
                </a:ext>
              </a:extLst>
            </p:cNvPr>
            <p:cNvSpPr/>
            <p:nvPr/>
          </p:nvSpPr>
          <p:spPr>
            <a:xfrm>
              <a:off x="11445176" y="518898"/>
              <a:ext cx="231787" cy="231787"/>
            </a:xfrm>
            <a:prstGeom prst="ellipse">
              <a:avLst/>
            </a:prstGeom>
            <a:solidFill>
              <a:srgbClr val="ADDD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6">
              <a:extLst>
                <a:ext uri="{FF2B5EF4-FFF2-40B4-BE49-F238E27FC236}">
                  <a16:creationId xmlns:a16="http://schemas.microsoft.com/office/drawing/2014/main" id="{2C56EEE7-18ED-485B-8CCB-083597CE3D47}"/>
                </a:ext>
              </a:extLst>
            </p:cNvPr>
            <p:cNvSpPr/>
            <p:nvPr/>
          </p:nvSpPr>
          <p:spPr>
            <a:xfrm>
              <a:off x="515037" y="6024776"/>
              <a:ext cx="231787" cy="231787"/>
            </a:xfrm>
            <a:prstGeom prst="ellipse">
              <a:avLst/>
            </a:prstGeom>
            <a:solidFill>
              <a:srgbClr val="FED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7">
              <a:extLst>
                <a:ext uri="{FF2B5EF4-FFF2-40B4-BE49-F238E27FC236}">
                  <a16:creationId xmlns:a16="http://schemas.microsoft.com/office/drawing/2014/main" id="{9191C09C-5ECF-41D9-ABAF-970EA027CC2F}"/>
                </a:ext>
              </a:extLst>
            </p:cNvPr>
            <p:cNvSpPr/>
            <p:nvPr/>
          </p:nvSpPr>
          <p:spPr>
            <a:xfrm>
              <a:off x="11445175" y="6024777"/>
              <a:ext cx="231787" cy="231787"/>
            </a:xfrm>
            <a:prstGeom prst="ellipse">
              <a:avLst/>
            </a:prstGeom>
            <a:solidFill>
              <a:srgbClr val="FED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67256" y="3673560"/>
            <a:ext cx="10577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phớt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xuê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“Hai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”.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D3BB6A-B04E-4570-8B0D-1C86134F3E93}"/>
              </a:ext>
            </a:extLst>
          </p:cNvPr>
          <p:cNvGrpSpPr/>
          <p:nvPr/>
        </p:nvGrpSpPr>
        <p:grpSpPr>
          <a:xfrm>
            <a:off x="3020120" y="314325"/>
            <a:ext cx="5655919" cy="1304285"/>
            <a:chOff x="2650840" y="0"/>
            <a:chExt cx="5655919" cy="130428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EC72039-39FA-497F-8833-E03E76559B53}"/>
                </a:ext>
              </a:extLst>
            </p:cNvPr>
            <p:cNvGrpSpPr/>
            <p:nvPr/>
          </p:nvGrpSpPr>
          <p:grpSpPr>
            <a:xfrm>
              <a:off x="2650840" y="0"/>
              <a:ext cx="5655919" cy="461665"/>
              <a:chOff x="1415929" y="131976"/>
              <a:chExt cx="5655919" cy="46166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75113C7-DC71-48A5-8BC3-35C3C9171F71}"/>
                  </a:ext>
                </a:extLst>
              </p:cNvPr>
              <p:cNvSpPr/>
              <p:nvPr/>
            </p:nvSpPr>
            <p:spPr>
              <a:xfrm>
                <a:off x="1415929" y="131976"/>
                <a:ext cx="52822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HP-211" panose="020B0803050302020204" pitchFamily="34" charset="0"/>
                  </a:rPr>
                  <a:t>Thứ         </a:t>
                </a:r>
                <a:r>
                  <a:rPr lang="en-US" sz="2400" dirty="0" err="1">
                    <a:latin typeface="HP-211" panose="020B0803050302020204" pitchFamily="34" charset="0"/>
                  </a:rPr>
                  <a:t>ngày</a:t>
                </a:r>
                <a:r>
                  <a:rPr lang="en-US" sz="2400" dirty="0">
                    <a:latin typeface="HP-211" panose="020B0803050302020204" pitchFamily="34" charset="0"/>
                  </a:rPr>
                  <a:t>     tháng      năm    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94C89D-7627-47CF-9225-2765EEA62D64}"/>
                  </a:ext>
                </a:extLst>
              </p:cNvPr>
              <p:cNvSpPr/>
              <p:nvPr/>
            </p:nvSpPr>
            <p:spPr>
              <a:xfrm>
                <a:off x="1965277" y="131976"/>
                <a:ext cx="101357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HP-211" panose="020B0803050302020204" pitchFamily="34" charset="0"/>
                  </a:rPr>
                  <a:t>tư</a:t>
                </a:r>
                <a:endParaRPr lang="en-US" sz="2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EDCB401-3798-4D73-82F8-5706181C5B55}"/>
                  </a:ext>
                </a:extLst>
              </p:cNvPr>
              <p:cNvSpPr/>
              <p:nvPr/>
            </p:nvSpPr>
            <p:spPr>
              <a:xfrm>
                <a:off x="3580818" y="131976"/>
                <a:ext cx="527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30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07B8386-CE14-474B-9FA5-BA26E37855BC}"/>
                  </a:ext>
                </a:extLst>
              </p:cNvPr>
              <p:cNvSpPr/>
              <p:nvPr/>
            </p:nvSpPr>
            <p:spPr>
              <a:xfrm>
                <a:off x="4969890" y="131976"/>
                <a:ext cx="527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12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E05855-47A1-4877-95C2-9BB1A6F67E92}"/>
                  </a:ext>
                </a:extLst>
              </p:cNvPr>
              <p:cNvSpPr/>
              <p:nvPr/>
            </p:nvSpPr>
            <p:spPr>
              <a:xfrm>
                <a:off x="6201097" y="131976"/>
                <a:ext cx="87075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2020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57EE551-9DE7-4151-B1AE-A8485CEE2E18}"/>
                </a:ext>
              </a:extLst>
            </p:cNvPr>
            <p:cNvSpPr/>
            <p:nvPr/>
          </p:nvSpPr>
          <p:spPr>
            <a:xfrm>
              <a:off x="4247376" y="411733"/>
              <a:ext cx="2702984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78: </a:t>
              </a:r>
              <a:r>
                <a:rPr lang="en-US" sz="2800" dirty="0" err="1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uân</a:t>
              </a:r>
              <a:r>
                <a:rPr lang="en-US" sz="2800" dirty="0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</a:t>
              </a:r>
              <a:r>
                <a:rPr lang="en-US" sz="2800" dirty="0" err="1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uât</a:t>
              </a:r>
              <a:endPara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6AA13DE-6EBB-4E09-AA2D-B88BFEE2E300}"/>
              </a:ext>
            </a:extLst>
          </p:cNvPr>
          <p:cNvGrpSpPr/>
          <p:nvPr/>
        </p:nvGrpSpPr>
        <p:grpSpPr>
          <a:xfrm>
            <a:off x="3212544" y="1501371"/>
            <a:ext cx="5345546" cy="2172189"/>
            <a:chOff x="3064188" y="1526676"/>
            <a:chExt cx="5345546" cy="217218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900237C-56AA-4520-B1FE-4BC7CACC7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6251" y="1618610"/>
              <a:ext cx="5193483" cy="208025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1525A07-3CFE-4073-9FB9-3E044C0E1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4188" y="1526676"/>
              <a:ext cx="1481424" cy="8959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586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直角三角形 2">
            <a:extLst>
              <a:ext uri="{FF2B5EF4-FFF2-40B4-BE49-F238E27FC236}">
                <a16:creationId xmlns:a16="http://schemas.microsoft.com/office/drawing/2014/main" id="{EDD1584D-0C14-45CB-9AF9-4B51713BEFEE}"/>
              </a:ext>
            </a:extLst>
          </p:cNvPr>
          <p:cNvSpPr/>
          <p:nvPr/>
        </p:nvSpPr>
        <p:spPr>
          <a:xfrm>
            <a:off x="0" y="1065011"/>
            <a:ext cx="11016551" cy="5792989"/>
          </a:xfrm>
          <a:prstGeom prst="rtTriangl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F979481-CE69-450E-B4D4-84800AE4B7BE}"/>
              </a:ext>
            </a:extLst>
          </p:cNvPr>
          <p:cNvGrpSpPr/>
          <p:nvPr/>
        </p:nvGrpSpPr>
        <p:grpSpPr>
          <a:xfrm>
            <a:off x="306159" y="314325"/>
            <a:ext cx="11609615" cy="6229350"/>
            <a:chOff x="306159" y="314325"/>
            <a:chExt cx="11609615" cy="6229350"/>
          </a:xfrm>
        </p:grpSpPr>
        <p:sp>
          <p:nvSpPr>
            <p:cNvPr id="40" name="3">
              <a:extLst>
                <a:ext uri="{FF2B5EF4-FFF2-40B4-BE49-F238E27FC236}">
                  <a16:creationId xmlns:a16="http://schemas.microsoft.com/office/drawing/2014/main" id="{05E59C52-CF2F-458B-8397-A3A4A9C7E2BD}"/>
                </a:ext>
              </a:extLst>
            </p:cNvPr>
            <p:cNvSpPr/>
            <p:nvPr/>
          </p:nvSpPr>
          <p:spPr>
            <a:xfrm>
              <a:off x="306159" y="314325"/>
              <a:ext cx="11609615" cy="6229350"/>
            </a:xfrm>
            <a:prstGeom prst="roundRect">
              <a:avLst>
                <a:gd name="adj" fmla="val 5005"/>
              </a:avLst>
            </a:prstGeom>
            <a:solidFill>
              <a:schemeClr val="bg1"/>
            </a:solidFill>
            <a:ln>
              <a:noFill/>
            </a:ln>
            <a:effectLst>
              <a:outerShdw blurRad="114300" dist="12700" sx="102000" sy="102000" algn="ctr" rotWithShape="0">
                <a:schemeClr val="tx1">
                  <a:lumMod val="65000"/>
                  <a:lumOff val="35000"/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4">
              <a:extLst>
                <a:ext uri="{FF2B5EF4-FFF2-40B4-BE49-F238E27FC236}">
                  <a16:creationId xmlns:a16="http://schemas.microsoft.com/office/drawing/2014/main" id="{86159EE7-12A0-4CAA-B1C0-1A1FC9725500}"/>
                </a:ext>
              </a:extLst>
            </p:cNvPr>
            <p:cNvSpPr/>
            <p:nvPr/>
          </p:nvSpPr>
          <p:spPr>
            <a:xfrm>
              <a:off x="515037" y="518898"/>
              <a:ext cx="231787" cy="231787"/>
            </a:xfrm>
            <a:prstGeom prst="ellipse">
              <a:avLst/>
            </a:prstGeom>
            <a:solidFill>
              <a:srgbClr val="ADDD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5">
              <a:extLst>
                <a:ext uri="{FF2B5EF4-FFF2-40B4-BE49-F238E27FC236}">
                  <a16:creationId xmlns:a16="http://schemas.microsoft.com/office/drawing/2014/main" id="{516DAF00-E344-43F3-AF0B-270F91441A04}"/>
                </a:ext>
              </a:extLst>
            </p:cNvPr>
            <p:cNvSpPr/>
            <p:nvPr/>
          </p:nvSpPr>
          <p:spPr>
            <a:xfrm>
              <a:off x="11445176" y="518898"/>
              <a:ext cx="231787" cy="231787"/>
            </a:xfrm>
            <a:prstGeom prst="ellipse">
              <a:avLst/>
            </a:prstGeom>
            <a:solidFill>
              <a:srgbClr val="ADDD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6">
              <a:extLst>
                <a:ext uri="{FF2B5EF4-FFF2-40B4-BE49-F238E27FC236}">
                  <a16:creationId xmlns:a16="http://schemas.microsoft.com/office/drawing/2014/main" id="{C33C795A-0407-45F8-B0BC-08A82799CE23}"/>
                </a:ext>
              </a:extLst>
            </p:cNvPr>
            <p:cNvSpPr/>
            <p:nvPr/>
          </p:nvSpPr>
          <p:spPr>
            <a:xfrm>
              <a:off x="515037" y="6024776"/>
              <a:ext cx="231787" cy="231787"/>
            </a:xfrm>
            <a:prstGeom prst="ellipse">
              <a:avLst/>
            </a:prstGeom>
            <a:solidFill>
              <a:srgbClr val="FED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7">
              <a:extLst>
                <a:ext uri="{FF2B5EF4-FFF2-40B4-BE49-F238E27FC236}">
                  <a16:creationId xmlns:a16="http://schemas.microsoft.com/office/drawing/2014/main" id="{937862FF-2187-4AA7-BE3A-5AA9985E8235}"/>
                </a:ext>
              </a:extLst>
            </p:cNvPr>
            <p:cNvSpPr/>
            <p:nvPr/>
          </p:nvSpPr>
          <p:spPr>
            <a:xfrm>
              <a:off x="11445175" y="6024777"/>
              <a:ext cx="231787" cy="231787"/>
            </a:xfrm>
            <a:prstGeom prst="ellipse">
              <a:avLst/>
            </a:prstGeom>
            <a:solidFill>
              <a:srgbClr val="FED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3365" y="1915658"/>
            <a:ext cx="115052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phớt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xuê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“Hai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”.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00" y="1144757"/>
            <a:ext cx="1923689" cy="114890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565593" y="2654200"/>
            <a:ext cx="283539" cy="639001"/>
            <a:chOff x="3075709" y="1064527"/>
            <a:chExt cx="366789" cy="826618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802469" y="3354149"/>
            <a:ext cx="283539" cy="639001"/>
            <a:chOff x="3075709" y="1064527"/>
            <a:chExt cx="366789" cy="826618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3934484" y="4054128"/>
            <a:ext cx="283539" cy="639001"/>
            <a:chOff x="3075709" y="1064527"/>
            <a:chExt cx="366789" cy="826618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9750565" y="4693129"/>
            <a:ext cx="283539" cy="639001"/>
            <a:chOff x="3075709" y="1064527"/>
            <a:chExt cx="366789" cy="826618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4825535" y="5385775"/>
            <a:ext cx="283539" cy="639001"/>
            <a:chOff x="3075709" y="1064527"/>
            <a:chExt cx="366789" cy="826618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7D40B54-419A-4EA7-A998-86E26D3530B5}"/>
              </a:ext>
            </a:extLst>
          </p:cNvPr>
          <p:cNvGrpSpPr/>
          <p:nvPr/>
        </p:nvGrpSpPr>
        <p:grpSpPr>
          <a:xfrm>
            <a:off x="3020120" y="314325"/>
            <a:ext cx="5655919" cy="1304285"/>
            <a:chOff x="2650840" y="0"/>
            <a:chExt cx="5655919" cy="130428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81D21C9-B590-4176-A887-63EDE42A43B9}"/>
                </a:ext>
              </a:extLst>
            </p:cNvPr>
            <p:cNvGrpSpPr/>
            <p:nvPr/>
          </p:nvGrpSpPr>
          <p:grpSpPr>
            <a:xfrm>
              <a:off x="2650840" y="0"/>
              <a:ext cx="5655919" cy="461665"/>
              <a:chOff x="1415929" y="131976"/>
              <a:chExt cx="5655919" cy="461665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A679E6E-3917-4A05-A22F-371DCF1EAA07}"/>
                  </a:ext>
                </a:extLst>
              </p:cNvPr>
              <p:cNvSpPr/>
              <p:nvPr/>
            </p:nvSpPr>
            <p:spPr>
              <a:xfrm>
                <a:off x="1415929" y="131976"/>
                <a:ext cx="52822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HP-211" panose="020B0803050302020204" pitchFamily="34" charset="0"/>
                  </a:rPr>
                  <a:t>Thứ         </a:t>
                </a:r>
                <a:r>
                  <a:rPr lang="en-US" sz="2400" dirty="0" err="1">
                    <a:latin typeface="HP-211" panose="020B0803050302020204" pitchFamily="34" charset="0"/>
                  </a:rPr>
                  <a:t>ngày</a:t>
                </a:r>
                <a:r>
                  <a:rPr lang="en-US" sz="2400" dirty="0">
                    <a:latin typeface="HP-211" panose="020B0803050302020204" pitchFamily="34" charset="0"/>
                  </a:rPr>
                  <a:t>     tháng      năm    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6259E30-F3A9-4245-B6E7-7C08C66A4EB6}"/>
                  </a:ext>
                </a:extLst>
              </p:cNvPr>
              <p:cNvSpPr/>
              <p:nvPr/>
            </p:nvSpPr>
            <p:spPr>
              <a:xfrm>
                <a:off x="1965277" y="131976"/>
                <a:ext cx="101357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HP-211" panose="020B0803050302020204" pitchFamily="34" charset="0"/>
                  </a:rPr>
                  <a:t>tư</a:t>
                </a:r>
                <a:endParaRPr lang="en-US" sz="2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18CB507-7DD8-4266-95DF-BE02BA036E5E}"/>
                  </a:ext>
                </a:extLst>
              </p:cNvPr>
              <p:cNvSpPr/>
              <p:nvPr/>
            </p:nvSpPr>
            <p:spPr>
              <a:xfrm>
                <a:off x="3580818" y="131976"/>
                <a:ext cx="527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30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CF074BC-FC47-497B-BBBD-B4CEDB7CC4BA}"/>
                  </a:ext>
                </a:extLst>
              </p:cNvPr>
              <p:cNvSpPr/>
              <p:nvPr/>
            </p:nvSpPr>
            <p:spPr>
              <a:xfrm>
                <a:off x="4969890" y="131976"/>
                <a:ext cx="527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12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78F02DC-375F-41BC-A9BA-2F317409FBA4}"/>
                  </a:ext>
                </a:extLst>
              </p:cNvPr>
              <p:cNvSpPr/>
              <p:nvPr/>
            </p:nvSpPr>
            <p:spPr>
              <a:xfrm>
                <a:off x="6201097" y="131976"/>
                <a:ext cx="87075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2020</a:t>
                </a: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A2A80D2-146A-4F70-9C59-934711F0DDFC}"/>
                </a:ext>
              </a:extLst>
            </p:cNvPr>
            <p:cNvSpPr/>
            <p:nvPr/>
          </p:nvSpPr>
          <p:spPr>
            <a:xfrm>
              <a:off x="4247376" y="411733"/>
              <a:ext cx="2702984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78: </a:t>
              </a:r>
              <a:r>
                <a:rPr lang="en-US" sz="2800" dirty="0" err="1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uân</a:t>
              </a:r>
              <a:r>
                <a:rPr lang="en-US" sz="2800" dirty="0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</a:t>
              </a:r>
              <a:r>
                <a:rPr lang="en-US" sz="2800" dirty="0" err="1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uât</a:t>
              </a:r>
              <a:endPara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17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C853C6-DEB0-4660-A469-CDA350CE8638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AF605E18-1D97-4626-BDFC-CD465865509B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17">
            <a:extLst>
              <a:ext uri="{FF2B5EF4-FFF2-40B4-BE49-F238E27FC236}">
                <a16:creationId xmlns:a16="http://schemas.microsoft.com/office/drawing/2014/main" id="{C62255E3-741D-4251-B987-D18A6EB2DC28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9">
            <a:extLst>
              <a:ext uri="{FF2B5EF4-FFF2-40B4-BE49-F238E27FC236}">
                <a16:creationId xmlns:a16="http://schemas.microsoft.com/office/drawing/2014/main" id="{6A6F649D-D873-4AF5-977B-63FA07F49AA3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1">
            <a:extLst>
              <a:ext uri="{FF2B5EF4-FFF2-40B4-BE49-F238E27FC236}">
                <a16:creationId xmlns:a16="http://schemas.microsoft.com/office/drawing/2014/main" id="{21241156-31A6-42C9-97A1-800EEABB3FE8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22">
            <a:extLst>
              <a:ext uri="{FF2B5EF4-FFF2-40B4-BE49-F238E27FC236}">
                <a16:creationId xmlns:a16="http://schemas.microsoft.com/office/drawing/2014/main" id="{C5EF40C6-A2B0-464C-A33F-976CF7F6A8B1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24">
            <a:extLst>
              <a:ext uri="{FF2B5EF4-FFF2-40B4-BE49-F238E27FC236}">
                <a16:creationId xmlns:a16="http://schemas.microsoft.com/office/drawing/2014/main" id="{C60D7FAF-64F3-475E-A469-52EE15742AF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25">
            <a:extLst>
              <a:ext uri="{FF2B5EF4-FFF2-40B4-BE49-F238E27FC236}">
                <a16:creationId xmlns:a16="http://schemas.microsoft.com/office/drawing/2014/main" id="{0D245204-2BE2-4C7B-B71A-05C8BDCE951D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26">
            <a:extLst>
              <a:ext uri="{FF2B5EF4-FFF2-40B4-BE49-F238E27FC236}">
                <a16:creationId xmlns:a16="http://schemas.microsoft.com/office/drawing/2014/main" id="{5A8B545B-AB4F-435D-8632-09E66F5F4A4D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8">
            <a:extLst>
              <a:ext uri="{FF2B5EF4-FFF2-40B4-BE49-F238E27FC236}">
                <a16:creationId xmlns:a16="http://schemas.microsoft.com/office/drawing/2014/main" id="{19BA9246-039A-430C-8A5A-89A46CB20605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9">
            <a:extLst>
              <a:ext uri="{FF2B5EF4-FFF2-40B4-BE49-F238E27FC236}">
                <a16:creationId xmlns:a16="http://schemas.microsoft.com/office/drawing/2014/main" id="{1A8F60C1-C12C-4003-AE43-04B8864F78E5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0">
            <a:extLst>
              <a:ext uri="{FF2B5EF4-FFF2-40B4-BE49-F238E27FC236}">
                <a16:creationId xmlns:a16="http://schemas.microsoft.com/office/drawing/2014/main" id="{F7F382BD-9092-44E1-A31A-C2E1B703E085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31">
            <a:extLst>
              <a:ext uri="{FF2B5EF4-FFF2-40B4-BE49-F238E27FC236}">
                <a16:creationId xmlns:a16="http://schemas.microsoft.com/office/drawing/2014/main" id="{83AA7068-1391-4221-BB0F-E69D6A5A3C3F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32">
            <a:extLst>
              <a:ext uri="{FF2B5EF4-FFF2-40B4-BE49-F238E27FC236}">
                <a16:creationId xmlns:a16="http://schemas.microsoft.com/office/drawing/2014/main" id="{82E26FA3-CD18-4A40-8D46-3DD64D41107E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33">
            <a:extLst>
              <a:ext uri="{FF2B5EF4-FFF2-40B4-BE49-F238E27FC236}">
                <a16:creationId xmlns:a16="http://schemas.microsoft.com/office/drawing/2014/main" id="{496E5DDE-48FF-4F11-86D0-372385928678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34">
            <a:extLst>
              <a:ext uri="{FF2B5EF4-FFF2-40B4-BE49-F238E27FC236}">
                <a16:creationId xmlns:a16="http://schemas.microsoft.com/office/drawing/2014/main" id="{C92265EB-4224-4D0F-8C1C-9D925A6E7703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35">
            <a:extLst>
              <a:ext uri="{FF2B5EF4-FFF2-40B4-BE49-F238E27FC236}">
                <a16:creationId xmlns:a16="http://schemas.microsoft.com/office/drawing/2014/main" id="{CEB7C63E-C3D5-4F33-9752-6F1665CACD70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36">
            <a:extLst>
              <a:ext uri="{FF2B5EF4-FFF2-40B4-BE49-F238E27FC236}">
                <a16:creationId xmlns:a16="http://schemas.microsoft.com/office/drawing/2014/main" id="{4D29D622-538D-4B0C-A8E9-2EEF73CA2755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37">
            <a:extLst>
              <a:ext uri="{FF2B5EF4-FFF2-40B4-BE49-F238E27FC236}">
                <a16:creationId xmlns:a16="http://schemas.microsoft.com/office/drawing/2014/main" id="{72217F45-2A85-4D8D-B2B5-938E1170B4DD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38">
            <a:extLst>
              <a:ext uri="{FF2B5EF4-FFF2-40B4-BE49-F238E27FC236}">
                <a16:creationId xmlns:a16="http://schemas.microsoft.com/office/drawing/2014/main" id="{DE95D65A-4D5D-497D-8AA5-EA75F7A87EFC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39">
            <a:extLst>
              <a:ext uri="{FF2B5EF4-FFF2-40B4-BE49-F238E27FC236}">
                <a16:creationId xmlns:a16="http://schemas.microsoft.com/office/drawing/2014/main" id="{545268A3-2FC6-4C45-A7A2-A446D5A929C1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23">
            <a:extLst>
              <a:ext uri="{FF2B5EF4-FFF2-40B4-BE49-F238E27FC236}">
                <a16:creationId xmlns:a16="http://schemas.microsoft.com/office/drawing/2014/main" id="{7646937A-D52E-46DD-B7D9-A65A8D6D1D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>
            <a:off x="2461967" y="911915"/>
            <a:ext cx="7268066" cy="4791301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2563" y="1725662"/>
            <a:ext cx="4457284" cy="2751410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7CCF7-A7E3-4DFE-A91B-30C1D9164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3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2">
            <a:extLst>
              <a:ext uri="{FF2B5EF4-FFF2-40B4-BE49-F238E27FC236}">
                <a16:creationId xmlns:a16="http://schemas.microsoft.com/office/drawing/2014/main" id="{660890BC-B2C4-4FE7-B5C3-25155CF60515}"/>
              </a:ext>
            </a:extLst>
          </p:cNvPr>
          <p:cNvSpPr/>
          <p:nvPr/>
        </p:nvSpPr>
        <p:spPr>
          <a:xfrm>
            <a:off x="0" y="1065011"/>
            <a:ext cx="11016551" cy="5792989"/>
          </a:xfrm>
          <a:prstGeom prst="rtTriangl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21C2AF-4D95-4B60-98A9-F9D1CDADB40E}"/>
              </a:ext>
            </a:extLst>
          </p:cNvPr>
          <p:cNvGrpSpPr/>
          <p:nvPr/>
        </p:nvGrpSpPr>
        <p:grpSpPr>
          <a:xfrm>
            <a:off x="306159" y="314325"/>
            <a:ext cx="11609615" cy="6229350"/>
            <a:chOff x="306159" y="314325"/>
            <a:chExt cx="11609615" cy="6229350"/>
          </a:xfrm>
        </p:grpSpPr>
        <p:sp>
          <p:nvSpPr>
            <p:cNvPr id="8" name="3">
              <a:extLst>
                <a:ext uri="{FF2B5EF4-FFF2-40B4-BE49-F238E27FC236}">
                  <a16:creationId xmlns:a16="http://schemas.microsoft.com/office/drawing/2014/main" id="{0D744B34-3D92-49B0-8ECE-826DBC99DCDB}"/>
                </a:ext>
              </a:extLst>
            </p:cNvPr>
            <p:cNvSpPr/>
            <p:nvPr/>
          </p:nvSpPr>
          <p:spPr>
            <a:xfrm>
              <a:off x="306159" y="314325"/>
              <a:ext cx="11609615" cy="6229350"/>
            </a:xfrm>
            <a:prstGeom prst="roundRect">
              <a:avLst>
                <a:gd name="adj" fmla="val 5005"/>
              </a:avLst>
            </a:prstGeom>
            <a:solidFill>
              <a:schemeClr val="bg1"/>
            </a:solidFill>
            <a:ln>
              <a:noFill/>
            </a:ln>
            <a:effectLst>
              <a:outerShdw blurRad="114300" dist="12700" sx="102000" sy="102000" algn="ctr" rotWithShape="0">
                <a:schemeClr val="tx1">
                  <a:lumMod val="65000"/>
                  <a:lumOff val="35000"/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4">
              <a:extLst>
                <a:ext uri="{FF2B5EF4-FFF2-40B4-BE49-F238E27FC236}">
                  <a16:creationId xmlns:a16="http://schemas.microsoft.com/office/drawing/2014/main" id="{77F09860-C04B-4FB6-8CBD-28AA929D8BC5}"/>
                </a:ext>
              </a:extLst>
            </p:cNvPr>
            <p:cNvSpPr/>
            <p:nvPr/>
          </p:nvSpPr>
          <p:spPr>
            <a:xfrm>
              <a:off x="515037" y="518898"/>
              <a:ext cx="231787" cy="231787"/>
            </a:xfrm>
            <a:prstGeom prst="ellipse">
              <a:avLst/>
            </a:prstGeom>
            <a:solidFill>
              <a:srgbClr val="ADDD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5">
              <a:extLst>
                <a:ext uri="{FF2B5EF4-FFF2-40B4-BE49-F238E27FC236}">
                  <a16:creationId xmlns:a16="http://schemas.microsoft.com/office/drawing/2014/main" id="{CC95EDEC-06DB-44FF-8904-AD9B64A2B699}"/>
                </a:ext>
              </a:extLst>
            </p:cNvPr>
            <p:cNvSpPr/>
            <p:nvPr/>
          </p:nvSpPr>
          <p:spPr>
            <a:xfrm>
              <a:off x="11445176" y="518898"/>
              <a:ext cx="231787" cy="231787"/>
            </a:xfrm>
            <a:prstGeom prst="ellipse">
              <a:avLst/>
            </a:prstGeom>
            <a:solidFill>
              <a:srgbClr val="ADDD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6">
              <a:extLst>
                <a:ext uri="{FF2B5EF4-FFF2-40B4-BE49-F238E27FC236}">
                  <a16:creationId xmlns:a16="http://schemas.microsoft.com/office/drawing/2014/main" id="{85E60C9C-D14C-413A-80EE-A03D7102D322}"/>
                </a:ext>
              </a:extLst>
            </p:cNvPr>
            <p:cNvSpPr/>
            <p:nvPr/>
          </p:nvSpPr>
          <p:spPr>
            <a:xfrm>
              <a:off x="515037" y="6024776"/>
              <a:ext cx="231787" cy="231787"/>
            </a:xfrm>
            <a:prstGeom prst="ellipse">
              <a:avLst/>
            </a:prstGeom>
            <a:solidFill>
              <a:srgbClr val="FED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7">
              <a:extLst>
                <a:ext uri="{FF2B5EF4-FFF2-40B4-BE49-F238E27FC236}">
                  <a16:creationId xmlns:a16="http://schemas.microsoft.com/office/drawing/2014/main" id="{B9D9F54C-54DB-44CF-8C45-8EC6036A33E4}"/>
                </a:ext>
              </a:extLst>
            </p:cNvPr>
            <p:cNvSpPr/>
            <p:nvPr/>
          </p:nvSpPr>
          <p:spPr>
            <a:xfrm>
              <a:off x="11445175" y="6024777"/>
              <a:ext cx="231787" cy="231787"/>
            </a:xfrm>
            <a:prstGeom prst="ellipse">
              <a:avLst/>
            </a:prstGeom>
            <a:solidFill>
              <a:srgbClr val="FED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600450" y="1830531"/>
            <a:ext cx="499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DB65E5-F0B6-4370-AA0B-F1AB7872EF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458" y="1501371"/>
            <a:ext cx="1861224" cy="114890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FC7C552-6233-4D82-98EE-5C12BDEBAF48}"/>
              </a:ext>
            </a:extLst>
          </p:cNvPr>
          <p:cNvGrpSpPr/>
          <p:nvPr/>
        </p:nvGrpSpPr>
        <p:grpSpPr>
          <a:xfrm>
            <a:off x="3020120" y="314325"/>
            <a:ext cx="5655919" cy="1304285"/>
            <a:chOff x="2650840" y="0"/>
            <a:chExt cx="5655919" cy="130428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4F4D192-1030-4D70-AC8E-C0B574B944DC}"/>
                </a:ext>
              </a:extLst>
            </p:cNvPr>
            <p:cNvGrpSpPr/>
            <p:nvPr/>
          </p:nvGrpSpPr>
          <p:grpSpPr>
            <a:xfrm>
              <a:off x="2650840" y="0"/>
              <a:ext cx="5655919" cy="461665"/>
              <a:chOff x="1415929" y="131976"/>
              <a:chExt cx="5655919" cy="46166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FDE2D32-4BC6-45FF-B445-F7A92A54054A}"/>
                  </a:ext>
                </a:extLst>
              </p:cNvPr>
              <p:cNvSpPr/>
              <p:nvPr/>
            </p:nvSpPr>
            <p:spPr>
              <a:xfrm>
                <a:off x="1415929" y="131976"/>
                <a:ext cx="52822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HP-211" panose="020B0803050302020204" pitchFamily="34" charset="0"/>
                  </a:rPr>
                  <a:t>Thứ         </a:t>
                </a:r>
                <a:r>
                  <a:rPr lang="en-US" sz="2400" dirty="0" err="1">
                    <a:latin typeface="HP-211" panose="020B0803050302020204" pitchFamily="34" charset="0"/>
                  </a:rPr>
                  <a:t>ngày</a:t>
                </a:r>
                <a:r>
                  <a:rPr lang="en-US" sz="2400" dirty="0">
                    <a:latin typeface="HP-211" panose="020B0803050302020204" pitchFamily="34" charset="0"/>
                  </a:rPr>
                  <a:t>     tháng      năm   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CBB9EC6-3E87-43B5-B616-EF08893086B3}"/>
                  </a:ext>
                </a:extLst>
              </p:cNvPr>
              <p:cNvSpPr/>
              <p:nvPr/>
            </p:nvSpPr>
            <p:spPr>
              <a:xfrm>
                <a:off x="1965277" y="131976"/>
                <a:ext cx="101357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HP-211" panose="020B0803050302020204" pitchFamily="34" charset="0"/>
                  </a:rPr>
                  <a:t>tư</a:t>
                </a:r>
                <a:endParaRPr lang="en-US" sz="2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4C8FF6C-D633-416D-B8FC-73CC899B4F68}"/>
                  </a:ext>
                </a:extLst>
              </p:cNvPr>
              <p:cNvSpPr/>
              <p:nvPr/>
            </p:nvSpPr>
            <p:spPr>
              <a:xfrm>
                <a:off x="3580818" y="131976"/>
                <a:ext cx="527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30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ABA22D9-8F71-451F-8B0F-71C85BCFB2D3}"/>
                  </a:ext>
                </a:extLst>
              </p:cNvPr>
              <p:cNvSpPr/>
              <p:nvPr/>
            </p:nvSpPr>
            <p:spPr>
              <a:xfrm>
                <a:off x="4969890" y="131976"/>
                <a:ext cx="527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12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AC50749-8693-4910-933E-C222E3D0AB39}"/>
                  </a:ext>
                </a:extLst>
              </p:cNvPr>
              <p:cNvSpPr/>
              <p:nvPr/>
            </p:nvSpPr>
            <p:spPr>
              <a:xfrm>
                <a:off x="6201097" y="131976"/>
                <a:ext cx="87075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2020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21F617-F269-4343-8A7B-BBB709C96FBE}"/>
                </a:ext>
              </a:extLst>
            </p:cNvPr>
            <p:cNvSpPr/>
            <p:nvPr/>
          </p:nvSpPr>
          <p:spPr>
            <a:xfrm>
              <a:off x="4247376" y="411733"/>
              <a:ext cx="2702984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78: </a:t>
              </a:r>
              <a:r>
                <a:rPr lang="en-US" sz="2800" dirty="0" err="1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uân</a:t>
              </a:r>
              <a:r>
                <a:rPr lang="en-US" sz="2800" dirty="0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</a:t>
              </a:r>
              <a:r>
                <a:rPr lang="en-US" sz="2800" dirty="0" err="1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uât</a:t>
              </a:r>
              <a:endPara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A454AE9-FA6A-4608-B7A5-D1DF17900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942" y="2555912"/>
            <a:ext cx="8152411" cy="3957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1488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3114133" y="2135860"/>
            <a:ext cx="58424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  <a:endParaRPr lang="en-US" sz="80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7ACC278-3B53-463A-B69A-88A7E8B6D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236" y="3964917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8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151175" y="-1545498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3112767" y="1079745"/>
            <a:ext cx="5842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A33F45-2085-49F9-9C4F-080DE65F5D9C}"/>
              </a:ext>
            </a:extLst>
          </p:cNvPr>
          <p:cNvSpPr txBox="1"/>
          <p:nvPr/>
        </p:nvSpPr>
        <p:spPr>
          <a:xfrm>
            <a:off x="2106487" y="2406522"/>
            <a:ext cx="7408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AA4A3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n w="0"/>
                <a:solidFill>
                  <a:srgbClr val="AA4A3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78: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uân</a:t>
            </a:r>
            <a:r>
              <a:rPr lang="en-US" sz="6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uât</a:t>
            </a:r>
            <a:r>
              <a:rPr lang="en-US" sz="6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16">
            <a:extLst>
              <a:ext uri="{FF2B5EF4-FFF2-40B4-BE49-F238E27FC236}">
                <a16:creationId xmlns:a16="http://schemas.microsoft.com/office/drawing/2014/main" id="{CCA7047B-9C89-4542-A73B-14003028E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60" y="1750652"/>
            <a:ext cx="9208509" cy="36011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C853C6-DEB0-4660-A469-CDA350CE8638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AF605E18-1D97-4626-BDFC-CD465865509B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17">
            <a:extLst>
              <a:ext uri="{FF2B5EF4-FFF2-40B4-BE49-F238E27FC236}">
                <a16:creationId xmlns:a16="http://schemas.microsoft.com/office/drawing/2014/main" id="{C62255E3-741D-4251-B987-D18A6EB2DC28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9">
            <a:extLst>
              <a:ext uri="{FF2B5EF4-FFF2-40B4-BE49-F238E27FC236}">
                <a16:creationId xmlns:a16="http://schemas.microsoft.com/office/drawing/2014/main" id="{6A6F649D-D873-4AF5-977B-63FA07F49AA3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1">
            <a:extLst>
              <a:ext uri="{FF2B5EF4-FFF2-40B4-BE49-F238E27FC236}">
                <a16:creationId xmlns:a16="http://schemas.microsoft.com/office/drawing/2014/main" id="{21241156-31A6-42C9-97A1-800EEABB3FE8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22">
            <a:extLst>
              <a:ext uri="{FF2B5EF4-FFF2-40B4-BE49-F238E27FC236}">
                <a16:creationId xmlns:a16="http://schemas.microsoft.com/office/drawing/2014/main" id="{C5EF40C6-A2B0-464C-A33F-976CF7F6A8B1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24">
            <a:extLst>
              <a:ext uri="{FF2B5EF4-FFF2-40B4-BE49-F238E27FC236}">
                <a16:creationId xmlns:a16="http://schemas.microsoft.com/office/drawing/2014/main" id="{C60D7FAF-64F3-475E-A469-52EE15742AF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25">
            <a:extLst>
              <a:ext uri="{FF2B5EF4-FFF2-40B4-BE49-F238E27FC236}">
                <a16:creationId xmlns:a16="http://schemas.microsoft.com/office/drawing/2014/main" id="{0D245204-2BE2-4C7B-B71A-05C8BDCE951D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26">
            <a:extLst>
              <a:ext uri="{FF2B5EF4-FFF2-40B4-BE49-F238E27FC236}">
                <a16:creationId xmlns:a16="http://schemas.microsoft.com/office/drawing/2014/main" id="{5A8B545B-AB4F-435D-8632-09E66F5F4A4D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8">
            <a:extLst>
              <a:ext uri="{FF2B5EF4-FFF2-40B4-BE49-F238E27FC236}">
                <a16:creationId xmlns:a16="http://schemas.microsoft.com/office/drawing/2014/main" id="{19BA9246-039A-430C-8A5A-89A46CB20605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9">
            <a:extLst>
              <a:ext uri="{FF2B5EF4-FFF2-40B4-BE49-F238E27FC236}">
                <a16:creationId xmlns:a16="http://schemas.microsoft.com/office/drawing/2014/main" id="{1A8F60C1-C12C-4003-AE43-04B8864F78E5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0">
            <a:extLst>
              <a:ext uri="{FF2B5EF4-FFF2-40B4-BE49-F238E27FC236}">
                <a16:creationId xmlns:a16="http://schemas.microsoft.com/office/drawing/2014/main" id="{F7F382BD-9092-44E1-A31A-C2E1B703E085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31">
            <a:extLst>
              <a:ext uri="{FF2B5EF4-FFF2-40B4-BE49-F238E27FC236}">
                <a16:creationId xmlns:a16="http://schemas.microsoft.com/office/drawing/2014/main" id="{83AA7068-1391-4221-BB0F-E69D6A5A3C3F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32">
            <a:extLst>
              <a:ext uri="{FF2B5EF4-FFF2-40B4-BE49-F238E27FC236}">
                <a16:creationId xmlns:a16="http://schemas.microsoft.com/office/drawing/2014/main" id="{82E26FA3-CD18-4A40-8D46-3DD64D41107E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33">
            <a:extLst>
              <a:ext uri="{FF2B5EF4-FFF2-40B4-BE49-F238E27FC236}">
                <a16:creationId xmlns:a16="http://schemas.microsoft.com/office/drawing/2014/main" id="{496E5DDE-48FF-4F11-86D0-372385928678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34">
            <a:extLst>
              <a:ext uri="{FF2B5EF4-FFF2-40B4-BE49-F238E27FC236}">
                <a16:creationId xmlns:a16="http://schemas.microsoft.com/office/drawing/2014/main" id="{C92265EB-4224-4D0F-8C1C-9D925A6E7703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35">
            <a:extLst>
              <a:ext uri="{FF2B5EF4-FFF2-40B4-BE49-F238E27FC236}">
                <a16:creationId xmlns:a16="http://schemas.microsoft.com/office/drawing/2014/main" id="{CEB7C63E-C3D5-4F33-9752-6F1665CACD70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36">
            <a:extLst>
              <a:ext uri="{FF2B5EF4-FFF2-40B4-BE49-F238E27FC236}">
                <a16:creationId xmlns:a16="http://schemas.microsoft.com/office/drawing/2014/main" id="{4D29D622-538D-4B0C-A8E9-2EEF73CA2755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37">
            <a:extLst>
              <a:ext uri="{FF2B5EF4-FFF2-40B4-BE49-F238E27FC236}">
                <a16:creationId xmlns:a16="http://schemas.microsoft.com/office/drawing/2014/main" id="{72217F45-2A85-4D8D-B2B5-938E1170B4DD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38">
            <a:extLst>
              <a:ext uri="{FF2B5EF4-FFF2-40B4-BE49-F238E27FC236}">
                <a16:creationId xmlns:a16="http://schemas.microsoft.com/office/drawing/2014/main" id="{DE95D65A-4D5D-497D-8AA5-EA75F7A87EFC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39">
            <a:extLst>
              <a:ext uri="{FF2B5EF4-FFF2-40B4-BE49-F238E27FC236}">
                <a16:creationId xmlns:a16="http://schemas.microsoft.com/office/drawing/2014/main" id="{545268A3-2FC6-4C45-A7A2-A446D5A929C1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23">
            <a:extLst>
              <a:ext uri="{FF2B5EF4-FFF2-40B4-BE49-F238E27FC236}">
                <a16:creationId xmlns:a16="http://schemas.microsoft.com/office/drawing/2014/main" id="{7646937A-D52E-46DD-B7D9-A65A8D6D1D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>
            <a:off x="2461967" y="911915"/>
            <a:ext cx="7268066" cy="4791301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69" y="2087748"/>
            <a:ext cx="5132752" cy="1888430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7CCF7-A7E3-4DFE-A91B-30C1D9164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5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E70DF-CF66-4CBD-AECB-7313114D47AB}"/>
              </a:ext>
            </a:extLst>
          </p:cNvPr>
          <p:cNvSpPr/>
          <p:nvPr/>
        </p:nvSpPr>
        <p:spPr>
          <a:xfrm>
            <a:off x="1000145" y="4637682"/>
            <a:ext cx="98574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486E4-BC83-4043-81BE-DC58901DA1BE}"/>
              </a:ext>
            </a:extLst>
          </p:cNvPr>
          <p:cNvSpPr/>
          <p:nvPr/>
        </p:nvSpPr>
        <p:spPr>
          <a:xfrm>
            <a:off x="9391977" y="4634892"/>
            <a:ext cx="8114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uât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7CA1D5-272A-4C5D-B018-F37FA34D9660}"/>
              </a:ext>
            </a:extLst>
          </p:cNvPr>
          <p:cNvSpPr/>
          <p:nvPr/>
        </p:nvSpPr>
        <p:spPr>
          <a:xfrm>
            <a:off x="2328512" y="5244051"/>
            <a:ext cx="925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uân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516680-D1E5-4CAF-897A-0722243077B0}"/>
              </a:ext>
            </a:extLst>
          </p:cNvPr>
          <p:cNvGrpSpPr/>
          <p:nvPr/>
        </p:nvGrpSpPr>
        <p:grpSpPr>
          <a:xfrm>
            <a:off x="1423163" y="750685"/>
            <a:ext cx="9375604" cy="3743703"/>
            <a:chOff x="1634179" y="1497611"/>
            <a:chExt cx="9375604" cy="374370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29BE1A1-30B0-44CF-B808-42CDF552E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4179" y="1497611"/>
              <a:ext cx="9375604" cy="374370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E469EED-245A-416A-B8A5-30A6410FD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323" y="1506913"/>
              <a:ext cx="2527522" cy="1296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254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8" grpId="0"/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EC853C6-DEB0-4660-A469-CDA350CE8638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AF605E18-1D97-4626-BDFC-CD465865509B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17">
            <a:extLst>
              <a:ext uri="{FF2B5EF4-FFF2-40B4-BE49-F238E27FC236}">
                <a16:creationId xmlns:a16="http://schemas.microsoft.com/office/drawing/2014/main" id="{C62255E3-741D-4251-B987-D18A6EB2DC28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9">
            <a:extLst>
              <a:ext uri="{FF2B5EF4-FFF2-40B4-BE49-F238E27FC236}">
                <a16:creationId xmlns:a16="http://schemas.microsoft.com/office/drawing/2014/main" id="{6A6F649D-D873-4AF5-977B-63FA07F49AA3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1">
            <a:extLst>
              <a:ext uri="{FF2B5EF4-FFF2-40B4-BE49-F238E27FC236}">
                <a16:creationId xmlns:a16="http://schemas.microsoft.com/office/drawing/2014/main" id="{21241156-31A6-42C9-97A1-800EEABB3FE8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22">
            <a:extLst>
              <a:ext uri="{FF2B5EF4-FFF2-40B4-BE49-F238E27FC236}">
                <a16:creationId xmlns:a16="http://schemas.microsoft.com/office/drawing/2014/main" id="{C5EF40C6-A2B0-464C-A33F-976CF7F6A8B1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24">
            <a:extLst>
              <a:ext uri="{FF2B5EF4-FFF2-40B4-BE49-F238E27FC236}">
                <a16:creationId xmlns:a16="http://schemas.microsoft.com/office/drawing/2014/main" id="{C60D7FAF-64F3-475E-A469-52EE15742AF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25">
            <a:extLst>
              <a:ext uri="{FF2B5EF4-FFF2-40B4-BE49-F238E27FC236}">
                <a16:creationId xmlns:a16="http://schemas.microsoft.com/office/drawing/2014/main" id="{0D245204-2BE2-4C7B-B71A-05C8BDCE951D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26">
            <a:extLst>
              <a:ext uri="{FF2B5EF4-FFF2-40B4-BE49-F238E27FC236}">
                <a16:creationId xmlns:a16="http://schemas.microsoft.com/office/drawing/2014/main" id="{5A8B545B-AB4F-435D-8632-09E66F5F4A4D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8">
            <a:extLst>
              <a:ext uri="{FF2B5EF4-FFF2-40B4-BE49-F238E27FC236}">
                <a16:creationId xmlns:a16="http://schemas.microsoft.com/office/drawing/2014/main" id="{19BA9246-039A-430C-8A5A-89A46CB20605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9">
            <a:extLst>
              <a:ext uri="{FF2B5EF4-FFF2-40B4-BE49-F238E27FC236}">
                <a16:creationId xmlns:a16="http://schemas.microsoft.com/office/drawing/2014/main" id="{1A8F60C1-C12C-4003-AE43-04B8864F78E5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30">
            <a:extLst>
              <a:ext uri="{FF2B5EF4-FFF2-40B4-BE49-F238E27FC236}">
                <a16:creationId xmlns:a16="http://schemas.microsoft.com/office/drawing/2014/main" id="{F7F382BD-9092-44E1-A31A-C2E1B703E085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31">
            <a:extLst>
              <a:ext uri="{FF2B5EF4-FFF2-40B4-BE49-F238E27FC236}">
                <a16:creationId xmlns:a16="http://schemas.microsoft.com/office/drawing/2014/main" id="{83AA7068-1391-4221-BB0F-E69D6A5A3C3F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32">
            <a:extLst>
              <a:ext uri="{FF2B5EF4-FFF2-40B4-BE49-F238E27FC236}">
                <a16:creationId xmlns:a16="http://schemas.microsoft.com/office/drawing/2014/main" id="{82E26FA3-CD18-4A40-8D46-3DD64D41107E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33">
            <a:extLst>
              <a:ext uri="{FF2B5EF4-FFF2-40B4-BE49-F238E27FC236}">
                <a16:creationId xmlns:a16="http://schemas.microsoft.com/office/drawing/2014/main" id="{496E5DDE-48FF-4F11-86D0-372385928678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34">
            <a:extLst>
              <a:ext uri="{FF2B5EF4-FFF2-40B4-BE49-F238E27FC236}">
                <a16:creationId xmlns:a16="http://schemas.microsoft.com/office/drawing/2014/main" id="{C92265EB-4224-4D0F-8C1C-9D925A6E7703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35">
            <a:extLst>
              <a:ext uri="{FF2B5EF4-FFF2-40B4-BE49-F238E27FC236}">
                <a16:creationId xmlns:a16="http://schemas.microsoft.com/office/drawing/2014/main" id="{CEB7C63E-C3D5-4F33-9752-6F1665CACD70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36">
            <a:extLst>
              <a:ext uri="{FF2B5EF4-FFF2-40B4-BE49-F238E27FC236}">
                <a16:creationId xmlns:a16="http://schemas.microsoft.com/office/drawing/2014/main" id="{4D29D622-538D-4B0C-A8E9-2EEF73CA2755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37">
            <a:extLst>
              <a:ext uri="{FF2B5EF4-FFF2-40B4-BE49-F238E27FC236}">
                <a16:creationId xmlns:a16="http://schemas.microsoft.com/office/drawing/2014/main" id="{72217F45-2A85-4D8D-B2B5-938E1170B4DD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38">
            <a:extLst>
              <a:ext uri="{FF2B5EF4-FFF2-40B4-BE49-F238E27FC236}">
                <a16:creationId xmlns:a16="http://schemas.microsoft.com/office/drawing/2014/main" id="{DE95D65A-4D5D-497D-8AA5-EA75F7A87EFC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39">
            <a:extLst>
              <a:ext uri="{FF2B5EF4-FFF2-40B4-BE49-F238E27FC236}">
                <a16:creationId xmlns:a16="http://schemas.microsoft.com/office/drawing/2014/main" id="{545268A3-2FC6-4C45-A7A2-A446D5A929C1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23">
            <a:extLst>
              <a:ext uri="{FF2B5EF4-FFF2-40B4-BE49-F238E27FC236}">
                <a16:creationId xmlns:a16="http://schemas.microsoft.com/office/drawing/2014/main" id="{7646937A-D52E-46DD-B7D9-A65A8D6D1D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>
            <a:off x="2461967" y="911915"/>
            <a:ext cx="7268066" cy="4791301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7154" y="1716810"/>
            <a:ext cx="4236683" cy="2515845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7CCF7-A7E3-4DFE-A91B-30C1D9164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9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BE2D7FA-0736-4178-A9AC-1683DC9A2D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59" y="634791"/>
            <a:ext cx="2437365" cy="144736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31C6DF1-A362-4205-9C10-7BA2EC9AD36A}"/>
              </a:ext>
            </a:extLst>
          </p:cNvPr>
          <p:cNvSpPr txBox="1"/>
          <p:nvPr/>
        </p:nvSpPr>
        <p:spPr>
          <a:xfrm>
            <a:off x="3379630" y="1481992"/>
            <a:ext cx="2396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uân</a:t>
            </a:r>
            <a:endParaRPr lang="en-US" sz="7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911C02-2597-4AA3-8825-93281B6CCBEE}"/>
              </a:ext>
            </a:extLst>
          </p:cNvPr>
          <p:cNvSpPr txBox="1"/>
          <p:nvPr/>
        </p:nvSpPr>
        <p:spPr>
          <a:xfrm>
            <a:off x="5692244" y="1481992"/>
            <a:ext cx="2720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uât</a:t>
            </a:r>
            <a:endParaRPr lang="en-US" sz="7200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82A81922-59E4-400F-80BB-7E4A61EBB1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001351"/>
              </p:ext>
            </p:extLst>
          </p:nvPr>
        </p:nvGraphicFramePr>
        <p:xfrm>
          <a:off x="3513367" y="2837942"/>
          <a:ext cx="4482988" cy="236046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41494">
                  <a:extLst>
                    <a:ext uri="{9D8B030D-6E8A-4147-A177-3AD203B41FA5}">
                      <a16:colId xmlns:a16="http://schemas.microsoft.com/office/drawing/2014/main" val="3483858367"/>
                    </a:ext>
                  </a:extLst>
                </a:gridCol>
                <a:gridCol w="2241494">
                  <a:extLst>
                    <a:ext uri="{9D8B030D-6E8A-4147-A177-3AD203B41FA5}">
                      <a16:colId xmlns:a16="http://schemas.microsoft.com/office/drawing/2014/main" val="444957546"/>
                    </a:ext>
                  </a:extLst>
                </a:gridCol>
              </a:tblGrid>
              <a:tr h="1180232">
                <a:tc>
                  <a:txBody>
                    <a:bodyPr/>
                    <a:lstStyle/>
                    <a:p>
                      <a:pPr algn="ctr"/>
                      <a:endParaRPr lang="en-US" sz="7300" b="1" dirty="0">
                        <a:latin typeface="VNI-Avo" pitchFamily="2" charset="0"/>
                      </a:endParaRPr>
                    </a:p>
                  </a:txBody>
                  <a:tcPr marL="66696" marR="66696" marT="33348" marB="33348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3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66696" marR="66696" marT="33348" marB="33348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44548978"/>
                  </a:ext>
                </a:extLst>
              </a:tr>
              <a:tr h="1180232">
                <a:tc gridSpan="2">
                  <a:txBody>
                    <a:bodyPr/>
                    <a:lstStyle/>
                    <a:p>
                      <a:pPr algn="ctr"/>
                      <a:endParaRPr lang="en-US" sz="7300" b="1" dirty="0">
                        <a:latin typeface="VNI-Avo" pitchFamily="2" charset="0"/>
                      </a:endParaRPr>
                    </a:p>
                  </a:txBody>
                  <a:tcPr marL="66696" marR="66696" marT="33348" marB="33348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535904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036C7BCD-A1A6-4D24-90A2-7A7B745E77C0}"/>
              </a:ext>
            </a:extLst>
          </p:cNvPr>
          <p:cNvSpPr txBox="1"/>
          <p:nvPr/>
        </p:nvSpPr>
        <p:spPr>
          <a:xfrm>
            <a:off x="3678149" y="2792321"/>
            <a:ext cx="20915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E2BA8E-E164-48E8-848C-5903F6A45AAD}"/>
              </a:ext>
            </a:extLst>
          </p:cNvPr>
          <p:cNvSpPr txBox="1"/>
          <p:nvPr/>
        </p:nvSpPr>
        <p:spPr>
          <a:xfrm>
            <a:off x="5918704" y="2798137"/>
            <a:ext cx="20915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uân</a:t>
            </a:r>
            <a:endParaRPr lang="en-US" sz="7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8DE75A-0FCA-4317-8533-159BAF964622}"/>
              </a:ext>
            </a:extLst>
          </p:cNvPr>
          <p:cNvSpPr txBox="1"/>
          <p:nvPr/>
        </p:nvSpPr>
        <p:spPr>
          <a:xfrm>
            <a:off x="3672487" y="3945777"/>
            <a:ext cx="444801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endParaRPr lang="en-US" sz="7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618ACA-9791-44BF-A563-F5367F545C98}"/>
              </a:ext>
            </a:extLst>
          </p:cNvPr>
          <p:cNvSpPr txBox="1"/>
          <p:nvPr/>
        </p:nvSpPr>
        <p:spPr>
          <a:xfrm>
            <a:off x="5388195" y="3945776"/>
            <a:ext cx="20915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uân</a:t>
            </a:r>
            <a:endParaRPr lang="en-US" sz="7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08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32" grpId="0"/>
      <p:bldP spid="33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EDEE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B2C8BC0-4424-4C79-A153-C3A77504D718}"/>
              </a:ext>
            </a:extLst>
          </p:cNvPr>
          <p:cNvGrpSpPr/>
          <p:nvPr/>
        </p:nvGrpSpPr>
        <p:grpSpPr>
          <a:xfrm>
            <a:off x="3020120" y="314325"/>
            <a:ext cx="5655919" cy="1304285"/>
            <a:chOff x="2650840" y="0"/>
            <a:chExt cx="5655919" cy="1304285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4AD0AFD6-D545-4FE1-B5D6-36B1644E8859}"/>
                </a:ext>
              </a:extLst>
            </p:cNvPr>
            <p:cNvGrpSpPr/>
            <p:nvPr/>
          </p:nvGrpSpPr>
          <p:grpSpPr>
            <a:xfrm>
              <a:off x="2650840" y="0"/>
              <a:ext cx="5655919" cy="461665"/>
              <a:chOff x="1415929" y="131976"/>
              <a:chExt cx="5655919" cy="461665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D2EB9CD-BFFB-4F0A-8323-4B1E25CF989E}"/>
                  </a:ext>
                </a:extLst>
              </p:cNvPr>
              <p:cNvSpPr/>
              <p:nvPr/>
            </p:nvSpPr>
            <p:spPr>
              <a:xfrm>
                <a:off x="1415929" y="131976"/>
                <a:ext cx="52822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HP-211" panose="020B0803050302020204" pitchFamily="34" charset="0"/>
                  </a:rPr>
                  <a:t>Thứ         </a:t>
                </a:r>
                <a:r>
                  <a:rPr lang="en-US" sz="2400" dirty="0" err="1">
                    <a:latin typeface="HP-211" panose="020B0803050302020204" pitchFamily="34" charset="0"/>
                  </a:rPr>
                  <a:t>ngày</a:t>
                </a:r>
                <a:r>
                  <a:rPr lang="en-US" sz="2400" dirty="0">
                    <a:latin typeface="HP-211" panose="020B0803050302020204" pitchFamily="34" charset="0"/>
                  </a:rPr>
                  <a:t>     tháng      năm    </a:t>
                </a: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752C9492-0162-4B91-BB2A-B3BC8578F347}"/>
                  </a:ext>
                </a:extLst>
              </p:cNvPr>
              <p:cNvSpPr/>
              <p:nvPr/>
            </p:nvSpPr>
            <p:spPr>
              <a:xfrm>
                <a:off x="1965277" y="131976"/>
                <a:ext cx="101357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HP-211" panose="020B0803050302020204" pitchFamily="34" charset="0"/>
                  </a:rPr>
                  <a:t>tư</a:t>
                </a:r>
                <a:endParaRPr lang="en-US" sz="2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54B1CB2-983E-431F-B931-AC8DB59472C5}"/>
                  </a:ext>
                </a:extLst>
              </p:cNvPr>
              <p:cNvSpPr/>
              <p:nvPr/>
            </p:nvSpPr>
            <p:spPr>
              <a:xfrm>
                <a:off x="3580818" y="131976"/>
                <a:ext cx="527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30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7C0E7BE-6FA6-47A4-9B8D-E4F2E8C7346C}"/>
                  </a:ext>
                </a:extLst>
              </p:cNvPr>
              <p:cNvSpPr/>
              <p:nvPr/>
            </p:nvSpPr>
            <p:spPr>
              <a:xfrm>
                <a:off x="4969890" y="131976"/>
                <a:ext cx="527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12</a:t>
                </a: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9CCA11BB-E999-447D-BF2C-27B7998C5973}"/>
                  </a:ext>
                </a:extLst>
              </p:cNvPr>
              <p:cNvSpPr/>
              <p:nvPr/>
            </p:nvSpPr>
            <p:spPr>
              <a:xfrm>
                <a:off x="6201097" y="131976"/>
                <a:ext cx="87075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2020</a:t>
                </a:r>
              </a:p>
            </p:txBody>
          </p:sp>
        </p:grp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965205B-CAEA-4DE8-977F-A9D99A46194B}"/>
                </a:ext>
              </a:extLst>
            </p:cNvPr>
            <p:cNvSpPr/>
            <p:nvPr/>
          </p:nvSpPr>
          <p:spPr>
            <a:xfrm>
              <a:off x="4247376" y="411733"/>
              <a:ext cx="2702984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78: </a:t>
              </a:r>
              <a:r>
                <a:rPr lang="en-US" sz="2800" dirty="0" err="1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uân</a:t>
              </a:r>
              <a:r>
                <a:rPr lang="en-US" sz="2800" dirty="0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</a:t>
              </a:r>
              <a:r>
                <a:rPr lang="en-US" sz="2800" dirty="0" err="1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uât</a:t>
              </a:r>
              <a:endPara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  <p:cxnSp>
        <p:nvCxnSpPr>
          <p:cNvPr id="60" name="20">
            <a:extLst>
              <a:ext uri="{FF2B5EF4-FFF2-40B4-BE49-F238E27FC236}">
                <a16:creationId xmlns:a16="http://schemas.microsoft.com/office/drawing/2014/main" id="{4B089530-3692-48BB-B787-77F0957DBA20}"/>
              </a:ext>
            </a:extLst>
          </p:cNvPr>
          <p:cNvCxnSpPr>
            <a:cxnSpLocks/>
          </p:cNvCxnSpPr>
          <p:nvPr/>
        </p:nvCxnSpPr>
        <p:spPr>
          <a:xfrm>
            <a:off x="2204522" y="2303921"/>
            <a:ext cx="8784929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Picture 106">
            <a:extLst>
              <a:ext uri="{FF2B5EF4-FFF2-40B4-BE49-F238E27FC236}">
                <a16:creationId xmlns:a16="http://schemas.microsoft.com/office/drawing/2014/main" id="{FDB34448-D03E-4F5A-BDB0-A7234D6509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9" y="1552405"/>
            <a:ext cx="2437365" cy="144736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E7E271C-0047-47B0-A8EE-F37A0D457B12}"/>
              </a:ext>
            </a:extLst>
          </p:cNvPr>
          <p:cNvGrpSpPr/>
          <p:nvPr/>
        </p:nvGrpSpPr>
        <p:grpSpPr>
          <a:xfrm>
            <a:off x="1353952" y="2310442"/>
            <a:ext cx="2597154" cy="3966152"/>
            <a:chOff x="1353952" y="2310442"/>
            <a:chExt cx="2597154" cy="3966152"/>
          </a:xfrm>
        </p:grpSpPr>
        <p:grpSp>
          <p:nvGrpSpPr>
            <p:cNvPr id="49" name="10">
              <a:extLst>
                <a:ext uri="{FF2B5EF4-FFF2-40B4-BE49-F238E27FC236}">
                  <a16:creationId xmlns:a16="http://schemas.microsoft.com/office/drawing/2014/main" id="{7A7D0F6B-AF03-4263-9540-C0F1F3141521}"/>
                </a:ext>
              </a:extLst>
            </p:cNvPr>
            <p:cNvGrpSpPr/>
            <p:nvPr/>
          </p:nvGrpSpPr>
          <p:grpSpPr>
            <a:xfrm>
              <a:off x="1353952" y="2310442"/>
              <a:ext cx="2597154" cy="3966152"/>
              <a:chOff x="562575" y="1386986"/>
              <a:chExt cx="990602" cy="3244124"/>
            </a:xfrm>
            <a:solidFill>
              <a:srgbClr val="F6E2E3"/>
            </a:solidFill>
          </p:grpSpPr>
          <p:grpSp>
            <p:nvGrpSpPr>
              <p:cNvPr id="52" name="组合 11">
                <a:extLst>
                  <a:ext uri="{FF2B5EF4-FFF2-40B4-BE49-F238E27FC236}">
                    <a16:creationId xmlns:a16="http://schemas.microsoft.com/office/drawing/2014/main" id="{E3352FA0-F9EF-485D-BBD8-6F497213DA32}"/>
                  </a:ext>
                </a:extLst>
              </p:cNvPr>
              <p:cNvGrpSpPr/>
              <p:nvPr/>
            </p:nvGrpSpPr>
            <p:grpSpPr>
              <a:xfrm>
                <a:off x="562575" y="1386986"/>
                <a:ext cx="990602" cy="3203681"/>
                <a:chOff x="751904" y="1673241"/>
                <a:chExt cx="1323980" cy="4281850"/>
              </a:xfrm>
              <a:grpFill/>
            </p:grpSpPr>
            <p:cxnSp>
              <p:nvCxnSpPr>
                <p:cNvPr id="58" name="15">
                  <a:extLst>
                    <a:ext uri="{FF2B5EF4-FFF2-40B4-BE49-F238E27FC236}">
                      <a16:creationId xmlns:a16="http://schemas.microsoft.com/office/drawing/2014/main" id="{8661B7F7-05A7-48C9-BA36-48613D5BA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14232" y="1673241"/>
                  <a:ext cx="0" cy="2952773"/>
                </a:xfrm>
                <a:prstGeom prst="line">
                  <a:avLst/>
                </a:prstGeom>
                <a:grpFill/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16">
                  <a:extLst>
                    <a:ext uri="{FF2B5EF4-FFF2-40B4-BE49-F238E27FC236}">
                      <a16:creationId xmlns:a16="http://schemas.microsoft.com/office/drawing/2014/main" id="{7150A5C5-AA5E-4479-80CA-870C817DDF4C}"/>
                    </a:ext>
                  </a:extLst>
                </p:cNvPr>
                <p:cNvSpPr/>
                <p:nvPr/>
              </p:nvSpPr>
              <p:spPr>
                <a:xfrm>
                  <a:off x="751904" y="4631111"/>
                  <a:ext cx="1323980" cy="1323980"/>
                </a:xfrm>
                <a:prstGeom prst="arc">
                  <a:avLst>
                    <a:gd name="adj1" fmla="val 12935667"/>
                    <a:gd name="adj2" fmla="val 19476206"/>
                  </a:avLst>
                </a:prstGeom>
                <a:pattFill prst="pct40">
                  <a:fgClr>
                    <a:srgbClr val="FEDEE9"/>
                  </a:fgClr>
                  <a:bgClr>
                    <a:schemeClr val="bg1"/>
                  </a:bgClr>
                </a:pattFill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solidFill>
                      <a:schemeClr val="accent2"/>
                    </a:solidFill>
                    <a:latin typeface="HP-211" panose="020B0803050302020204" pitchFamily="34" charset="0"/>
                    <a:ea typeface="字魂58号-创中黑" panose="00000500000000000000" pitchFamily="2" charset="-122"/>
                  </a:endParaRPr>
                </a:p>
              </p:txBody>
            </p:sp>
          </p:grpSp>
          <p:sp>
            <p:nvSpPr>
              <p:cNvPr id="56" name="13">
                <a:extLst>
                  <a:ext uri="{FF2B5EF4-FFF2-40B4-BE49-F238E27FC236}">
                    <a16:creationId xmlns:a16="http://schemas.microsoft.com/office/drawing/2014/main" id="{BED713BF-3D61-4F8B-B1B1-2C04F9FE19D9}"/>
                  </a:ext>
                </a:extLst>
              </p:cNvPr>
              <p:cNvSpPr/>
              <p:nvPr/>
            </p:nvSpPr>
            <p:spPr>
              <a:xfrm>
                <a:off x="608833" y="3733024"/>
                <a:ext cx="898087" cy="898086"/>
              </a:xfrm>
              <a:prstGeom prst="ellipse">
                <a:avLst/>
              </a:prstGeom>
              <a:pattFill prst="pct90">
                <a:fgClr>
                  <a:srgbClr val="FEDEE9"/>
                </a:fgClr>
                <a:bgClr>
                  <a:schemeClr val="bg1"/>
                </a:bgClr>
              </a:patt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solidFill>
                    <a:schemeClr val="accent2"/>
                  </a:solidFill>
                  <a:latin typeface="HP-211" panose="020B0803050302020204" pitchFamily="34" charset="0"/>
                  <a:ea typeface="字魂58号-创中黑" panose="00000500000000000000" pitchFamily="2" charset="-122"/>
                </a:endParaRPr>
              </a:p>
            </p:txBody>
          </p: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4049D7E-A00A-44AA-8791-7BC108808923}"/>
                </a:ext>
              </a:extLst>
            </p:cNvPr>
            <p:cNvSpPr txBox="1"/>
            <p:nvPr/>
          </p:nvSpPr>
          <p:spPr>
            <a:xfrm>
              <a:off x="1594918" y="5320131"/>
              <a:ext cx="20874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HP-211" panose="020B0803050302020204" pitchFamily="34" charset="0"/>
                </a:rPr>
                <a:t>chuẩn</a:t>
              </a:r>
              <a:endParaRPr lang="en-US" sz="4400" dirty="0">
                <a:latin typeface="HP-211" panose="020B080305030202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DFCB977-D9A7-4857-83E1-B1E1DA0ADB41}"/>
                </a:ext>
              </a:extLst>
            </p:cNvPr>
            <p:cNvSpPr txBox="1"/>
            <p:nvPr/>
          </p:nvSpPr>
          <p:spPr>
            <a:xfrm>
              <a:off x="2355358" y="5320152"/>
              <a:ext cx="13631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rgbClr val="FF0000"/>
                  </a:solidFill>
                  <a:latin typeface="HP-211" panose="020B0803050302020204" pitchFamily="34" charset="0"/>
                </a:rPr>
                <a:t>uân</a:t>
              </a:r>
              <a:endParaRPr lang="en-US" sz="4400" dirty="0">
                <a:solidFill>
                  <a:srgbClr val="FF0000"/>
                </a:solidFill>
                <a:latin typeface="HP-211" panose="020B08030503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B1E9C98-B88D-4FDF-BDC1-30FEB1A421A8}"/>
              </a:ext>
            </a:extLst>
          </p:cNvPr>
          <p:cNvGrpSpPr/>
          <p:nvPr/>
        </p:nvGrpSpPr>
        <p:grpSpPr>
          <a:xfrm>
            <a:off x="3930883" y="2303921"/>
            <a:ext cx="2597154" cy="2818230"/>
            <a:chOff x="3930883" y="2303921"/>
            <a:chExt cx="2597154" cy="2818230"/>
          </a:xfrm>
        </p:grpSpPr>
        <p:grpSp>
          <p:nvGrpSpPr>
            <p:cNvPr id="61" name="21">
              <a:extLst>
                <a:ext uri="{FF2B5EF4-FFF2-40B4-BE49-F238E27FC236}">
                  <a16:creationId xmlns:a16="http://schemas.microsoft.com/office/drawing/2014/main" id="{041D08AC-7A39-49DD-963C-D6B4DB6A2733}"/>
                </a:ext>
              </a:extLst>
            </p:cNvPr>
            <p:cNvGrpSpPr/>
            <p:nvPr/>
          </p:nvGrpSpPr>
          <p:grpSpPr>
            <a:xfrm>
              <a:off x="3930883" y="2303921"/>
              <a:ext cx="2597154" cy="2818230"/>
              <a:chOff x="1613160" y="1083724"/>
              <a:chExt cx="990602" cy="2305178"/>
            </a:xfrm>
            <a:solidFill>
              <a:srgbClr val="ADDDEB"/>
            </a:solidFill>
          </p:grpSpPr>
          <p:grpSp>
            <p:nvGrpSpPr>
              <p:cNvPr id="62" name="组合 22">
                <a:extLst>
                  <a:ext uri="{FF2B5EF4-FFF2-40B4-BE49-F238E27FC236}">
                    <a16:creationId xmlns:a16="http://schemas.microsoft.com/office/drawing/2014/main" id="{7166537F-6E36-495E-B6BF-C6DE164A8002}"/>
                  </a:ext>
                </a:extLst>
              </p:cNvPr>
              <p:cNvGrpSpPr/>
              <p:nvPr/>
            </p:nvGrpSpPr>
            <p:grpSpPr>
              <a:xfrm>
                <a:off x="1613160" y="1083724"/>
                <a:ext cx="990602" cy="2227897"/>
                <a:chOff x="2156053" y="1267920"/>
                <a:chExt cx="1323980" cy="2977675"/>
              </a:xfrm>
              <a:grpFill/>
            </p:grpSpPr>
            <p:cxnSp>
              <p:nvCxnSpPr>
                <p:cNvPr id="66" name="26">
                  <a:extLst>
                    <a:ext uri="{FF2B5EF4-FFF2-40B4-BE49-F238E27FC236}">
                      <a16:creationId xmlns:a16="http://schemas.microsoft.com/office/drawing/2014/main" id="{C3130EA6-F511-4489-AB8D-A6352DBA28D7}"/>
                    </a:ext>
                  </a:extLst>
                </p:cNvPr>
                <p:cNvCxnSpPr/>
                <p:nvPr/>
              </p:nvCxnSpPr>
              <p:spPr>
                <a:xfrm>
                  <a:off x="2818381" y="1267920"/>
                  <a:ext cx="0" cy="1648599"/>
                </a:xfrm>
                <a:prstGeom prst="line">
                  <a:avLst/>
                </a:prstGeom>
                <a:grpFill/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27">
                  <a:extLst>
                    <a:ext uri="{FF2B5EF4-FFF2-40B4-BE49-F238E27FC236}">
                      <a16:creationId xmlns:a16="http://schemas.microsoft.com/office/drawing/2014/main" id="{96704FF1-F624-46C8-90C9-5C26596E9757}"/>
                    </a:ext>
                  </a:extLst>
                </p:cNvPr>
                <p:cNvSpPr/>
                <p:nvPr/>
              </p:nvSpPr>
              <p:spPr>
                <a:xfrm>
                  <a:off x="2156053" y="2921615"/>
                  <a:ext cx="1323980" cy="1323980"/>
                </a:xfrm>
                <a:prstGeom prst="arc">
                  <a:avLst>
                    <a:gd name="adj1" fmla="val 12935667"/>
                    <a:gd name="adj2" fmla="val 19476206"/>
                  </a:avLst>
                </a:prstGeom>
                <a:pattFill prst="pct90">
                  <a:fgClr>
                    <a:srgbClr val="BCE6EB"/>
                  </a:fgClr>
                  <a:bgClr>
                    <a:schemeClr val="bg1"/>
                  </a:bgClr>
                </a:pattFill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solidFill>
                      <a:schemeClr val="accent2"/>
                    </a:solidFill>
                    <a:latin typeface="HP-211" panose="020B0803050302020204" pitchFamily="34" charset="0"/>
                    <a:ea typeface="字魂58号-创中黑" panose="00000500000000000000" pitchFamily="2" charset="-122"/>
                  </a:endParaRPr>
                </a:p>
              </p:txBody>
            </p:sp>
          </p:grpSp>
          <p:sp>
            <p:nvSpPr>
              <p:cNvPr id="64" name="24">
                <a:extLst>
                  <a:ext uri="{FF2B5EF4-FFF2-40B4-BE49-F238E27FC236}">
                    <a16:creationId xmlns:a16="http://schemas.microsoft.com/office/drawing/2014/main" id="{C76CCED2-40AE-4E0A-8F75-929CB3197C5C}"/>
                  </a:ext>
                </a:extLst>
              </p:cNvPr>
              <p:cNvSpPr/>
              <p:nvPr/>
            </p:nvSpPr>
            <p:spPr>
              <a:xfrm>
                <a:off x="1659417" y="2490816"/>
                <a:ext cx="898087" cy="898086"/>
              </a:xfrm>
              <a:prstGeom prst="ellipse">
                <a:avLst/>
              </a:prstGeom>
              <a:pattFill prst="pct90">
                <a:fgClr>
                  <a:srgbClr val="D4EDF4"/>
                </a:fgClr>
                <a:bgClr>
                  <a:schemeClr val="bg1"/>
                </a:bgClr>
              </a:patt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solidFill>
                    <a:schemeClr val="accent2"/>
                  </a:solidFill>
                  <a:latin typeface="HP-211" panose="020B0803050302020204" pitchFamily="34" charset="0"/>
                  <a:ea typeface="字魂58号-创中黑" panose="00000500000000000000" pitchFamily="2" charset="-122"/>
                </a:endParaRPr>
              </a:p>
            </p:txBody>
          </p: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379313B-2D77-4936-9761-9A4F5CFD111B}"/>
                </a:ext>
              </a:extLst>
            </p:cNvPr>
            <p:cNvSpPr txBox="1"/>
            <p:nvPr/>
          </p:nvSpPr>
          <p:spPr>
            <a:xfrm>
              <a:off x="4226324" y="4195664"/>
              <a:ext cx="20874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HP-211" panose="020B0803050302020204" pitchFamily="34" charset="0"/>
                </a:rPr>
                <a:t>huân</a:t>
              </a:r>
              <a:endParaRPr lang="en-US" sz="4400" dirty="0">
                <a:latin typeface="HP-211" panose="020B080305030202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A5E86EE-BA58-40B6-AC61-24545CE3C6F6}"/>
                </a:ext>
              </a:extLst>
            </p:cNvPr>
            <p:cNvSpPr txBox="1"/>
            <p:nvPr/>
          </p:nvSpPr>
          <p:spPr>
            <a:xfrm>
              <a:off x="4800074" y="4195685"/>
              <a:ext cx="13631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rgbClr val="FF0000"/>
                  </a:solidFill>
                  <a:latin typeface="HP-211" panose="020B0803050302020204" pitchFamily="34" charset="0"/>
                </a:rPr>
                <a:t>uân</a:t>
              </a:r>
              <a:endParaRPr lang="en-US" sz="4400" dirty="0">
                <a:solidFill>
                  <a:srgbClr val="FF0000"/>
                </a:solidFill>
                <a:latin typeface="HP-211" panose="020B08030503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CA146D-3F43-4207-950D-4041D59E84C1}"/>
              </a:ext>
            </a:extLst>
          </p:cNvPr>
          <p:cNvGrpSpPr/>
          <p:nvPr/>
        </p:nvGrpSpPr>
        <p:grpSpPr>
          <a:xfrm>
            <a:off x="6507814" y="2313058"/>
            <a:ext cx="2597154" cy="3462053"/>
            <a:chOff x="6507814" y="2313058"/>
            <a:chExt cx="2597154" cy="3462053"/>
          </a:xfrm>
        </p:grpSpPr>
        <p:grpSp>
          <p:nvGrpSpPr>
            <p:cNvPr id="68" name="28">
              <a:extLst>
                <a:ext uri="{FF2B5EF4-FFF2-40B4-BE49-F238E27FC236}">
                  <a16:creationId xmlns:a16="http://schemas.microsoft.com/office/drawing/2014/main" id="{E95855B0-7E51-4D43-ABEC-E2E7FD1E09F3}"/>
                </a:ext>
              </a:extLst>
            </p:cNvPr>
            <p:cNvGrpSpPr/>
            <p:nvPr/>
          </p:nvGrpSpPr>
          <p:grpSpPr>
            <a:xfrm>
              <a:off x="6507814" y="2313058"/>
              <a:ext cx="2597154" cy="3462053"/>
              <a:chOff x="2756355" y="1083724"/>
              <a:chExt cx="990602" cy="2831795"/>
            </a:xfrm>
            <a:solidFill>
              <a:srgbClr val="F6E2E3"/>
            </a:solidFill>
          </p:grpSpPr>
          <p:grpSp>
            <p:nvGrpSpPr>
              <p:cNvPr id="69" name="组合 29">
                <a:extLst>
                  <a:ext uri="{FF2B5EF4-FFF2-40B4-BE49-F238E27FC236}">
                    <a16:creationId xmlns:a16="http://schemas.microsoft.com/office/drawing/2014/main" id="{8F1A6A1C-6645-4F7E-A34D-2204E82EAA00}"/>
                  </a:ext>
                </a:extLst>
              </p:cNvPr>
              <p:cNvGrpSpPr/>
              <p:nvPr/>
            </p:nvGrpSpPr>
            <p:grpSpPr>
              <a:xfrm>
                <a:off x="2756355" y="1083724"/>
                <a:ext cx="990602" cy="2774344"/>
                <a:chOff x="3683979" y="1267920"/>
                <a:chExt cx="1323980" cy="3708024"/>
              </a:xfrm>
              <a:grpFill/>
            </p:grpSpPr>
            <p:cxnSp>
              <p:nvCxnSpPr>
                <p:cNvPr id="90" name="33">
                  <a:extLst>
                    <a:ext uri="{FF2B5EF4-FFF2-40B4-BE49-F238E27FC236}">
                      <a16:creationId xmlns:a16="http://schemas.microsoft.com/office/drawing/2014/main" id="{2D052BE5-2622-497D-814D-4A46D19DDB78}"/>
                    </a:ext>
                  </a:extLst>
                </p:cNvPr>
                <p:cNvCxnSpPr/>
                <p:nvPr/>
              </p:nvCxnSpPr>
              <p:spPr>
                <a:xfrm>
                  <a:off x="4346307" y="1267920"/>
                  <a:ext cx="0" cy="2378948"/>
                </a:xfrm>
                <a:prstGeom prst="line">
                  <a:avLst/>
                </a:prstGeom>
                <a:grpFill/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34">
                  <a:extLst>
                    <a:ext uri="{FF2B5EF4-FFF2-40B4-BE49-F238E27FC236}">
                      <a16:creationId xmlns:a16="http://schemas.microsoft.com/office/drawing/2014/main" id="{6C8406CC-19B2-4E58-AD93-252EE99CD8EB}"/>
                    </a:ext>
                  </a:extLst>
                </p:cNvPr>
                <p:cNvSpPr/>
                <p:nvPr/>
              </p:nvSpPr>
              <p:spPr>
                <a:xfrm>
                  <a:off x="3683979" y="3651964"/>
                  <a:ext cx="1323980" cy="1323980"/>
                </a:xfrm>
                <a:prstGeom prst="arc">
                  <a:avLst>
                    <a:gd name="adj1" fmla="val 12935667"/>
                    <a:gd name="adj2" fmla="val 19476206"/>
                  </a:avLst>
                </a:prstGeom>
                <a:pattFill prst="pct40">
                  <a:fgClr>
                    <a:srgbClr val="FEDEE9"/>
                  </a:fgClr>
                  <a:bgClr>
                    <a:schemeClr val="bg1"/>
                  </a:bgClr>
                </a:pattFill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solidFill>
                      <a:schemeClr val="accent2"/>
                    </a:solidFill>
                    <a:latin typeface="HP-211" panose="020B0803050302020204" pitchFamily="34" charset="0"/>
                    <a:ea typeface="字魂58号-创中黑" panose="00000500000000000000" pitchFamily="2" charset="-122"/>
                  </a:endParaRPr>
                </a:p>
              </p:txBody>
            </p:sp>
          </p:grpSp>
          <p:sp>
            <p:nvSpPr>
              <p:cNvPr id="87" name="31">
                <a:extLst>
                  <a:ext uri="{FF2B5EF4-FFF2-40B4-BE49-F238E27FC236}">
                    <a16:creationId xmlns:a16="http://schemas.microsoft.com/office/drawing/2014/main" id="{E4210D5A-48B3-4698-925A-7CCF05A4E49A}"/>
                  </a:ext>
                </a:extLst>
              </p:cNvPr>
              <p:cNvSpPr/>
              <p:nvPr/>
            </p:nvSpPr>
            <p:spPr>
              <a:xfrm>
                <a:off x="2802612" y="3017433"/>
                <a:ext cx="898087" cy="898086"/>
              </a:xfrm>
              <a:prstGeom prst="ellipse">
                <a:avLst/>
              </a:prstGeom>
              <a:pattFill prst="pct90">
                <a:fgClr>
                  <a:srgbClr val="FEDEE9"/>
                </a:fgClr>
                <a:bgClr>
                  <a:schemeClr val="bg1"/>
                </a:bgClr>
              </a:patt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solidFill>
                    <a:schemeClr val="accent2"/>
                  </a:solidFill>
                  <a:latin typeface="HP-211" panose="020B0803050302020204" pitchFamily="34" charset="0"/>
                  <a:ea typeface="字魂58号-创中黑" panose="00000500000000000000" pitchFamily="2" charset="-122"/>
                </a:endParaRP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54BF83B2-919F-43EC-AF36-5CCE0A0E56E1}"/>
                </a:ext>
              </a:extLst>
            </p:cNvPr>
            <p:cNvSpPr txBox="1"/>
            <p:nvPr/>
          </p:nvSpPr>
          <p:spPr>
            <a:xfrm>
              <a:off x="6764926" y="4815451"/>
              <a:ext cx="20874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HP-211" panose="020B0803050302020204" pitchFamily="34" charset="0"/>
                </a:rPr>
                <a:t>khuân</a:t>
              </a:r>
              <a:endParaRPr lang="en-US" sz="4400" dirty="0">
                <a:latin typeface="HP-211" panose="020B0803050302020204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B13493A-06DA-4E01-A7F8-99A34FEBB2B0}"/>
                </a:ext>
              </a:extLst>
            </p:cNvPr>
            <p:cNvSpPr txBox="1"/>
            <p:nvPr/>
          </p:nvSpPr>
          <p:spPr>
            <a:xfrm>
              <a:off x="7483456" y="4815472"/>
              <a:ext cx="13631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rgbClr val="FF0000"/>
                  </a:solidFill>
                  <a:latin typeface="HP-211" panose="020B0803050302020204" pitchFamily="34" charset="0"/>
                </a:rPr>
                <a:t>uân</a:t>
              </a:r>
              <a:endParaRPr lang="en-US" sz="4400" dirty="0">
                <a:solidFill>
                  <a:srgbClr val="FF0000"/>
                </a:solidFill>
                <a:latin typeface="HP-211" panose="020B08030503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AEACF3-C6E2-4596-9A4A-3E9C603BC484}"/>
              </a:ext>
            </a:extLst>
          </p:cNvPr>
          <p:cNvGrpSpPr/>
          <p:nvPr/>
        </p:nvGrpSpPr>
        <p:grpSpPr>
          <a:xfrm>
            <a:off x="9084746" y="2303921"/>
            <a:ext cx="2597154" cy="2352914"/>
            <a:chOff x="9084746" y="2303921"/>
            <a:chExt cx="2597154" cy="2352914"/>
          </a:xfrm>
        </p:grpSpPr>
        <p:grpSp>
          <p:nvGrpSpPr>
            <p:cNvPr id="92" name="35">
              <a:extLst>
                <a:ext uri="{FF2B5EF4-FFF2-40B4-BE49-F238E27FC236}">
                  <a16:creationId xmlns:a16="http://schemas.microsoft.com/office/drawing/2014/main" id="{EA0247DF-BF9E-4198-99E5-6951DE2519B6}"/>
                </a:ext>
              </a:extLst>
            </p:cNvPr>
            <p:cNvGrpSpPr/>
            <p:nvPr/>
          </p:nvGrpSpPr>
          <p:grpSpPr>
            <a:xfrm>
              <a:off x="9084746" y="2303921"/>
              <a:ext cx="2597154" cy="2352914"/>
              <a:chOff x="3801535" y="1092861"/>
              <a:chExt cx="990602" cy="1924572"/>
            </a:xfrm>
            <a:solidFill>
              <a:srgbClr val="ADDDEB"/>
            </a:solidFill>
          </p:grpSpPr>
          <p:grpSp>
            <p:nvGrpSpPr>
              <p:cNvPr id="93" name="组合 36">
                <a:extLst>
                  <a:ext uri="{FF2B5EF4-FFF2-40B4-BE49-F238E27FC236}">
                    <a16:creationId xmlns:a16="http://schemas.microsoft.com/office/drawing/2014/main" id="{2AD6C3D9-34A1-4A70-9104-27C6B1C10C34}"/>
                  </a:ext>
                </a:extLst>
              </p:cNvPr>
              <p:cNvGrpSpPr/>
              <p:nvPr/>
            </p:nvGrpSpPr>
            <p:grpSpPr>
              <a:xfrm>
                <a:off x="3801535" y="1092861"/>
                <a:ext cx="990602" cy="1872126"/>
                <a:chOff x="5080905" y="1263803"/>
                <a:chExt cx="1323980" cy="2502173"/>
              </a:xfrm>
              <a:grpFill/>
            </p:grpSpPr>
            <p:cxnSp>
              <p:nvCxnSpPr>
                <p:cNvPr id="97" name="40">
                  <a:extLst>
                    <a:ext uri="{FF2B5EF4-FFF2-40B4-BE49-F238E27FC236}">
                      <a16:creationId xmlns:a16="http://schemas.microsoft.com/office/drawing/2014/main" id="{98514C3D-4A5C-4915-A535-EB101D94DE4C}"/>
                    </a:ext>
                  </a:extLst>
                </p:cNvPr>
                <p:cNvCxnSpPr/>
                <p:nvPr/>
              </p:nvCxnSpPr>
              <p:spPr>
                <a:xfrm>
                  <a:off x="5743233" y="1263803"/>
                  <a:ext cx="0" cy="1173097"/>
                </a:xfrm>
                <a:prstGeom prst="line">
                  <a:avLst/>
                </a:prstGeom>
                <a:grpFill/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41">
                  <a:extLst>
                    <a:ext uri="{FF2B5EF4-FFF2-40B4-BE49-F238E27FC236}">
                      <a16:creationId xmlns:a16="http://schemas.microsoft.com/office/drawing/2014/main" id="{B51308D8-2FFE-4F9B-8192-D5F4F7E8A4B4}"/>
                    </a:ext>
                  </a:extLst>
                </p:cNvPr>
                <p:cNvSpPr/>
                <p:nvPr/>
              </p:nvSpPr>
              <p:spPr>
                <a:xfrm>
                  <a:off x="5080905" y="2441996"/>
                  <a:ext cx="1323980" cy="1323980"/>
                </a:xfrm>
                <a:prstGeom prst="arc">
                  <a:avLst>
                    <a:gd name="adj1" fmla="val 12935667"/>
                    <a:gd name="adj2" fmla="val 19476206"/>
                  </a:avLst>
                </a:prstGeom>
                <a:pattFill prst="pct90">
                  <a:fgClr>
                    <a:srgbClr val="BCE6EB"/>
                  </a:fgClr>
                  <a:bgClr>
                    <a:schemeClr val="bg1"/>
                  </a:bgClr>
                </a:pattFill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solidFill>
                      <a:schemeClr val="accent2"/>
                    </a:solidFill>
                    <a:latin typeface="HP-211" panose="020B0803050302020204" pitchFamily="34" charset="0"/>
                    <a:ea typeface="字魂58号-创中黑" panose="00000500000000000000" pitchFamily="2" charset="-122"/>
                  </a:endParaRPr>
                </a:p>
              </p:txBody>
            </p:sp>
          </p:grpSp>
          <p:sp>
            <p:nvSpPr>
              <p:cNvPr id="95" name="38">
                <a:extLst>
                  <a:ext uri="{FF2B5EF4-FFF2-40B4-BE49-F238E27FC236}">
                    <a16:creationId xmlns:a16="http://schemas.microsoft.com/office/drawing/2014/main" id="{60577E3E-0129-4653-97B5-FD861B4465A3}"/>
                  </a:ext>
                </a:extLst>
              </p:cNvPr>
              <p:cNvSpPr/>
              <p:nvPr/>
            </p:nvSpPr>
            <p:spPr>
              <a:xfrm>
                <a:off x="3847792" y="2119347"/>
                <a:ext cx="898087" cy="898086"/>
              </a:xfrm>
              <a:prstGeom prst="ellipse">
                <a:avLst/>
              </a:prstGeom>
              <a:pattFill prst="pct90">
                <a:fgClr>
                  <a:srgbClr val="D4EDF4"/>
                </a:fgClr>
                <a:bgClr>
                  <a:schemeClr val="bg1"/>
                </a:bgClr>
              </a:patt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solidFill>
                    <a:schemeClr val="accent2"/>
                  </a:solidFill>
                  <a:latin typeface="HP-211" panose="020B0803050302020204" pitchFamily="34" charset="0"/>
                  <a:ea typeface="字魂58号-创中黑" panose="00000500000000000000" pitchFamily="2" charset="-122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7E74B19C-DD24-43CB-AA49-16836298A645}"/>
                </a:ext>
              </a:extLst>
            </p:cNvPr>
            <p:cNvSpPr txBox="1"/>
            <p:nvPr/>
          </p:nvSpPr>
          <p:spPr>
            <a:xfrm>
              <a:off x="9382044" y="3685237"/>
              <a:ext cx="20874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HP-211" panose="020B0803050302020204" pitchFamily="34" charset="0"/>
                </a:rPr>
                <a:t>tuần</a:t>
              </a:r>
              <a:endParaRPr lang="en-US" sz="4400" dirty="0">
                <a:latin typeface="HP-211" panose="020B080305030202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9CC96519-2A90-470C-AA5C-195BC4936FC1}"/>
                </a:ext>
              </a:extLst>
            </p:cNvPr>
            <p:cNvSpPr txBox="1"/>
            <p:nvPr/>
          </p:nvSpPr>
          <p:spPr>
            <a:xfrm>
              <a:off x="9883404" y="3685258"/>
              <a:ext cx="13631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rgbClr val="FF0000"/>
                  </a:solidFill>
                  <a:latin typeface="HP-211" panose="020B0803050302020204" pitchFamily="34" charset="0"/>
                </a:rPr>
                <a:t>uân</a:t>
              </a:r>
              <a:endParaRPr lang="en-US" sz="4400" dirty="0">
                <a:solidFill>
                  <a:srgbClr val="FF0000"/>
                </a:solidFill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740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B2C8BC0-4424-4C79-A153-C3A77504D718}"/>
              </a:ext>
            </a:extLst>
          </p:cNvPr>
          <p:cNvGrpSpPr/>
          <p:nvPr/>
        </p:nvGrpSpPr>
        <p:grpSpPr>
          <a:xfrm>
            <a:off x="3020120" y="314325"/>
            <a:ext cx="5655919" cy="1304285"/>
            <a:chOff x="2650840" y="0"/>
            <a:chExt cx="5655919" cy="1304285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4AD0AFD6-D545-4FE1-B5D6-36B1644E8859}"/>
                </a:ext>
              </a:extLst>
            </p:cNvPr>
            <p:cNvGrpSpPr/>
            <p:nvPr/>
          </p:nvGrpSpPr>
          <p:grpSpPr>
            <a:xfrm>
              <a:off x="2650840" y="0"/>
              <a:ext cx="5655919" cy="461665"/>
              <a:chOff x="1415929" y="131976"/>
              <a:chExt cx="5655919" cy="461665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D2EB9CD-BFFB-4F0A-8323-4B1E25CF989E}"/>
                  </a:ext>
                </a:extLst>
              </p:cNvPr>
              <p:cNvSpPr/>
              <p:nvPr/>
            </p:nvSpPr>
            <p:spPr>
              <a:xfrm>
                <a:off x="1415929" y="131976"/>
                <a:ext cx="52822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HP-211" panose="020B0803050302020204" pitchFamily="34" charset="0"/>
                  </a:rPr>
                  <a:t>Thứ         </a:t>
                </a:r>
                <a:r>
                  <a:rPr lang="en-US" sz="2400" dirty="0" err="1">
                    <a:latin typeface="HP-211" panose="020B0803050302020204" pitchFamily="34" charset="0"/>
                  </a:rPr>
                  <a:t>ngày</a:t>
                </a:r>
                <a:r>
                  <a:rPr lang="en-US" sz="2400" dirty="0">
                    <a:latin typeface="HP-211" panose="020B0803050302020204" pitchFamily="34" charset="0"/>
                  </a:rPr>
                  <a:t>     tháng      năm    </a:t>
                </a: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752C9492-0162-4B91-BB2A-B3BC8578F347}"/>
                  </a:ext>
                </a:extLst>
              </p:cNvPr>
              <p:cNvSpPr/>
              <p:nvPr/>
            </p:nvSpPr>
            <p:spPr>
              <a:xfrm>
                <a:off x="1965277" y="131976"/>
                <a:ext cx="101357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HP-211" panose="020B0803050302020204" pitchFamily="34" charset="0"/>
                  </a:rPr>
                  <a:t>tư</a:t>
                </a:r>
                <a:endParaRPr lang="en-US" sz="2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54B1CB2-983E-431F-B931-AC8DB59472C5}"/>
                  </a:ext>
                </a:extLst>
              </p:cNvPr>
              <p:cNvSpPr/>
              <p:nvPr/>
            </p:nvSpPr>
            <p:spPr>
              <a:xfrm>
                <a:off x="3580818" y="131976"/>
                <a:ext cx="527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30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7C0E7BE-6FA6-47A4-9B8D-E4F2E8C7346C}"/>
                  </a:ext>
                </a:extLst>
              </p:cNvPr>
              <p:cNvSpPr/>
              <p:nvPr/>
            </p:nvSpPr>
            <p:spPr>
              <a:xfrm>
                <a:off x="4969890" y="131976"/>
                <a:ext cx="527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12</a:t>
                </a: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9CCA11BB-E999-447D-BF2C-27B7998C5973}"/>
                  </a:ext>
                </a:extLst>
              </p:cNvPr>
              <p:cNvSpPr/>
              <p:nvPr/>
            </p:nvSpPr>
            <p:spPr>
              <a:xfrm>
                <a:off x="6201097" y="131976"/>
                <a:ext cx="87075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2020</a:t>
                </a:r>
              </a:p>
            </p:txBody>
          </p:sp>
        </p:grp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965205B-CAEA-4DE8-977F-A9D99A46194B}"/>
                </a:ext>
              </a:extLst>
            </p:cNvPr>
            <p:cNvSpPr/>
            <p:nvPr/>
          </p:nvSpPr>
          <p:spPr>
            <a:xfrm>
              <a:off x="4247376" y="411733"/>
              <a:ext cx="2702984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78: </a:t>
              </a:r>
              <a:r>
                <a:rPr lang="en-US" sz="2800" dirty="0" err="1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uân</a:t>
              </a:r>
              <a:r>
                <a:rPr lang="en-US" sz="2800" dirty="0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</a:t>
              </a:r>
              <a:r>
                <a:rPr lang="en-US" sz="2800" dirty="0" err="1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uât</a:t>
              </a:r>
              <a:endPara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  <p:cxnSp>
        <p:nvCxnSpPr>
          <p:cNvPr id="60" name="20">
            <a:extLst>
              <a:ext uri="{FF2B5EF4-FFF2-40B4-BE49-F238E27FC236}">
                <a16:creationId xmlns:a16="http://schemas.microsoft.com/office/drawing/2014/main" id="{4B089530-3692-48BB-B787-77F0957DBA20}"/>
              </a:ext>
            </a:extLst>
          </p:cNvPr>
          <p:cNvCxnSpPr>
            <a:cxnSpLocks/>
          </p:cNvCxnSpPr>
          <p:nvPr/>
        </p:nvCxnSpPr>
        <p:spPr>
          <a:xfrm>
            <a:off x="2177361" y="2303921"/>
            <a:ext cx="8784929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Picture 106">
            <a:extLst>
              <a:ext uri="{FF2B5EF4-FFF2-40B4-BE49-F238E27FC236}">
                <a16:creationId xmlns:a16="http://schemas.microsoft.com/office/drawing/2014/main" id="{FDB34448-D03E-4F5A-BDB0-A7234D6509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9" y="1552405"/>
            <a:ext cx="2437365" cy="14473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B9D4E30-0985-4F37-B850-EC87E5FCBE40}"/>
              </a:ext>
            </a:extLst>
          </p:cNvPr>
          <p:cNvGrpSpPr/>
          <p:nvPr/>
        </p:nvGrpSpPr>
        <p:grpSpPr>
          <a:xfrm>
            <a:off x="1353952" y="2310442"/>
            <a:ext cx="2597154" cy="3966152"/>
            <a:chOff x="1353952" y="2310442"/>
            <a:chExt cx="2597154" cy="3966152"/>
          </a:xfrm>
        </p:grpSpPr>
        <p:grpSp>
          <p:nvGrpSpPr>
            <p:cNvPr id="49" name="10">
              <a:extLst>
                <a:ext uri="{FF2B5EF4-FFF2-40B4-BE49-F238E27FC236}">
                  <a16:creationId xmlns:a16="http://schemas.microsoft.com/office/drawing/2014/main" id="{7A7D0F6B-AF03-4263-9540-C0F1F3141521}"/>
                </a:ext>
              </a:extLst>
            </p:cNvPr>
            <p:cNvGrpSpPr/>
            <p:nvPr/>
          </p:nvGrpSpPr>
          <p:grpSpPr>
            <a:xfrm>
              <a:off x="1353952" y="2310442"/>
              <a:ext cx="2597154" cy="3966152"/>
              <a:chOff x="562575" y="1386986"/>
              <a:chExt cx="990602" cy="3244124"/>
            </a:xfrm>
            <a:solidFill>
              <a:srgbClr val="F6E2E3"/>
            </a:solidFill>
          </p:grpSpPr>
          <p:grpSp>
            <p:nvGrpSpPr>
              <p:cNvPr id="52" name="组合 11">
                <a:extLst>
                  <a:ext uri="{FF2B5EF4-FFF2-40B4-BE49-F238E27FC236}">
                    <a16:creationId xmlns:a16="http://schemas.microsoft.com/office/drawing/2014/main" id="{E3352FA0-F9EF-485D-BBD8-6F497213DA32}"/>
                  </a:ext>
                </a:extLst>
              </p:cNvPr>
              <p:cNvGrpSpPr/>
              <p:nvPr/>
            </p:nvGrpSpPr>
            <p:grpSpPr>
              <a:xfrm>
                <a:off x="562575" y="1386986"/>
                <a:ext cx="990602" cy="3203680"/>
                <a:chOff x="751904" y="1673241"/>
                <a:chExt cx="1323980" cy="4281849"/>
              </a:xfrm>
              <a:grpFill/>
            </p:grpSpPr>
            <p:cxnSp>
              <p:nvCxnSpPr>
                <p:cNvPr id="58" name="15">
                  <a:extLst>
                    <a:ext uri="{FF2B5EF4-FFF2-40B4-BE49-F238E27FC236}">
                      <a16:creationId xmlns:a16="http://schemas.microsoft.com/office/drawing/2014/main" id="{8661B7F7-05A7-48C9-BA36-48613D5BA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14232" y="1673241"/>
                  <a:ext cx="0" cy="2952773"/>
                </a:xfrm>
                <a:prstGeom prst="line">
                  <a:avLst/>
                </a:prstGeom>
                <a:grpFill/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16">
                  <a:extLst>
                    <a:ext uri="{FF2B5EF4-FFF2-40B4-BE49-F238E27FC236}">
                      <a16:creationId xmlns:a16="http://schemas.microsoft.com/office/drawing/2014/main" id="{7150A5C5-AA5E-4479-80CA-870C817DDF4C}"/>
                    </a:ext>
                  </a:extLst>
                </p:cNvPr>
                <p:cNvSpPr/>
                <p:nvPr/>
              </p:nvSpPr>
              <p:spPr>
                <a:xfrm>
                  <a:off x="751904" y="4631110"/>
                  <a:ext cx="1323980" cy="1323980"/>
                </a:xfrm>
                <a:prstGeom prst="arc">
                  <a:avLst>
                    <a:gd name="adj1" fmla="val 12935667"/>
                    <a:gd name="adj2" fmla="val 19476206"/>
                  </a:avLst>
                </a:prstGeom>
                <a:grpFill/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solidFill>
                      <a:schemeClr val="accent2"/>
                    </a:solidFill>
                    <a:latin typeface="字魂58号-创中黑" panose="00000500000000000000" pitchFamily="2" charset="-122"/>
                    <a:ea typeface="字魂58号-创中黑" panose="00000500000000000000" pitchFamily="2" charset="-122"/>
                  </a:endParaRPr>
                </a:p>
              </p:txBody>
            </p:sp>
          </p:grpSp>
          <p:sp>
            <p:nvSpPr>
              <p:cNvPr id="56" name="13">
                <a:extLst>
                  <a:ext uri="{FF2B5EF4-FFF2-40B4-BE49-F238E27FC236}">
                    <a16:creationId xmlns:a16="http://schemas.microsoft.com/office/drawing/2014/main" id="{BED713BF-3D61-4F8B-B1B1-2C04F9FE19D9}"/>
                  </a:ext>
                </a:extLst>
              </p:cNvPr>
              <p:cNvSpPr/>
              <p:nvPr/>
            </p:nvSpPr>
            <p:spPr>
              <a:xfrm>
                <a:off x="608833" y="3733024"/>
                <a:ext cx="898087" cy="898086"/>
              </a:xfrm>
              <a:prstGeom prst="ellipse">
                <a:avLst/>
              </a:prstGeom>
              <a:pattFill prst="pct90">
                <a:fgClr>
                  <a:srgbClr val="FEDEE9"/>
                </a:fgClr>
                <a:bgClr>
                  <a:schemeClr val="bg1"/>
                </a:bgClr>
              </a:patt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solidFill>
                    <a:schemeClr val="accent2"/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</a:endParaRPr>
              </a:p>
            </p:txBody>
          </p: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4049D7E-A00A-44AA-8791-7BC108808923}"/>
                </a:ext>
              </a:extLst>
            </p:cNvPr>
            <p:cNvSpPr txBox="1"/>
            <p:nvPr/>
          </p:nvSpPr>
          <p:spPr>
            <a:xfrm>
              <a:off x="1594918" y="5320131"/>
              <a:ext cx="20874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HP-211" panose="020B0803050302020204" pitchFamily="34" charset="0"/>
                </a:rPr>
                <a:t>khuất</a:t>
              </a:r>
              <a:endParaRPr lang="en-US" sz="4400" dirty="0">
                <a:latin typeface="HP-211" panose="020B080305030202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DFCB977-D9A7-4857-83E1-B1E1DA0ADB41}"/>
                </a:ext>
              </a:extLst>
            </p:cNvPr>
            <p:cNvSpPr txBox="1"/>
            <p:nvPr/>
          </p:nvSpPr>
          <p:spPr>
            <a:xfrm>
              <a:off x="2387632" y="5320152"/>
              <a:ext cx="13631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rgbClr val="FF0000"/>
                  </a:solidFill>
                  <a:latin typeface="HP-211" panose="020B0803050302020204" pitchFamily="34" charset="0"/>
                </a:rPr>
                <a:t>uât</a:t>
              </a:r>
              <a:endParaRPr lang="en-US" sz="4400" dirty="0">
                <a:solidFill>
                  <a:srgbClr val="FF0000"/>
                </a:solidFill>
                <a:latin typeface="HP-211" panose="020B08030503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65BB6C-D586-4E3C-AA01-42F072D49914}"/>
              </a:ext>
            </a:extLst>
          </p:cNvPr>
          <p:cNvGrpSpPr/>
          <p:nvPr/>
        </p:nvGrpSpPr>
        <p:grpSpPr>
          <a:xfrm>
            <a:off x="3930883" y="2303921"/>
            <a:ext cx="2597154" cy="2818230"/>
            <a:chOff x="3930883" y="2303921"/>
            <a:chExt cx="2597154" cy="2818230"/>
          </a:xfrm>
        </p:grpSpPr>
        <p:grpSp>
          <p:nvGrpSpPr>
            <p:cNvPr id="61" name="21">
              <a:extLst>
                <a:ext uri="{FF2B5EF4-FFF2-40B4-BE49-F238E27FC236}">
                  <a16:creationId xmlns:a16="http://schemas.microsoft.com/office/drawing/2014/main" id="{041D08AC-7A39-49DD-963C-D6B4DB6A2733}"/>
                </a:ext>
              </a:extLst>
            </p:cNvPr>
            <p:cNvGrpSpPr/>
            <p:nvPr/>
          </p:nvGrpSpPr>
          <p:grpSpPr>
            <a:xfrm>
              <a:off x="3930883" y="2303921"/>
              <a:ext cx="2597154" cy="2818230"/>
              <a:chOff x="1613160" y="1083724"/>
              <a:chExt cx="990602" cy="2305178"/>
            </a:xfrm>
            <a:solidFill>
              <a:srgbClr val="ADDDEB"/>
            </a:solidFill>
          </p:grpSpPr>
          <p:grpSp>
            <p:nvGrpSpPr>
              <p:cNvPr id="62" name="组合 22">
                <a:extLst>
                  <a:ext uri="{FF2B5EF4-FFF2-40B4-BE49-F238E27FC236}">
                    <a16:creationId xmlns:a16="http://schemas.microsoft.com/office/drawing/2014/main" id="{7166537F-6E36-495E-B6BF-C6DE164A8002}"/>
                  </a:ext>
                </a:extLst>
              </p:cNvPr>
              <p:cNvGrpSpPr/>
              <p:nvPr/>
            </p:nvGrpSpPr>
            <p:grpSpPr>
              <a:xfrm>
                <a:off x="1613160" y="1083724"/>
                <a:ext cx="990602" cy="2227897"/>
                <a:chOff x="2156053" y="1267920"/>
                <a:chExt cx="1323980" cy="2977675"/>
              </a:xfrm>
              <a:grpFill/>
            </p:grpSpPr>
            <p:cxnSp>
              <p:nvCxnSpPr>
                <p:cNvPr id="66" name="26">
                  <a:extLst>
                    <a:ext uri="{FF2B5EF4-FFF2-40B4-BE49-F238E27FC236}">
                      <a16:creationId xmlns:a16="http://schemas.microsoft.com/office/drawing/2014/main" id="{C3130EA6-F511-4489-AB8D-A6352DBA28D7}"/>
                    </a:ext>
                  </a:extLst>
                </p:cNvPr>
                <p:cNvCxnSpPr/>
                <p:nvPr/>
              </p:nvCxnSpPr>
              <p:spPr>
                <a:xfrm>
                  <a:off x="2818381" y="1267920"/>
                  <a:ext cx="0" cy="1648599"/>
                </a:xfrm>
                <a:prstGeom prst="line">
                  <a:avLst/>
                </a:prstGeom>
                <a:grpFill/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27">
                  <a:extLst>
                    <a:ext uri="{FF2B5EF4-FFF2-40B4-BE49-F238E27FC236}">
                      <a16:creationId xmlns:a16="http://schemas.microsoft.com/office/drawing/2014/main" id="{96704FF1-F624-46C8-90C9-5C26596E9757}"/>
                    </a:ext>
                  </a:extLst>
                </p:cNvPr>
                <p:cNvSpPr/>
                <p:nvPr/>
              </p:nvSpPr>
              <p:spPr>
                <a:xfrm>
                  <a:off x="2156053" y="2921615"/>
                  <a:ext cx="1323980" cy="1323980"/>
                </a:xfrm>
                <a:prstGeom prst="arc">
                  <a:avLst>
                    <a:gd name="adj1" fmla="val 12935667"/>
                    <a:gd name="adj2" fmla="val 19476206"/>
                  </a:avLst>
                </a:prstGeom>
                <a:grpFill/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solidFill>
                      <a:schemeClr val="accent2"/>
                    </a:solidFill>
                    <a:latin typeface="字魂58号-创中黑" panose="00000500000000000000" pitchFamily="2" charset="-122"/>
                    <a:ea typeface="字魂58号-创中黑" panose="00000500000000000000" pitchFamily="2" charset="-122"/>
                  </a:endParaRPr>
                </a:p>
              </p:txBody>
            </p:sp>
          </p:grpSp>
          <p:sp>
            <p:nvSpPr>
              <p:cNvPr id="64" name="24">
                <a:extLst>
                  <a:ext uri="{FF2B5EF4-FFF2-40B4-BE49-F238E27FC236}">
                    <a16:creationId xmlns:a16="http://schemas.microsoft.com/office/drawing/2014/main" id="{C76CCED2-40AE-4E0A-8F75-929CB3197C5C}"/>
                  </a:ext>
                </a:extLst>
              </p:cNvPr>
              <p:cNvSpPr/>
              <p:nvPr/>
            </p:nvSpPr>
            <p:spPr>
              <a:xfrm>
                <a:off x="1659417" y="2490816"/>
                <a:ext cx="898087" cy="898086"/>
              </a:xfrm>
              <a:prstGeom prst="ellipse">
                <a:avLst/>
              </a:prstGeom>
              <a:pattFill prst="pct90">
                <a:fgClr>
                  <a:srgbClr val="D4EDF4"/>
                </a:fgClr>
                <a:bgClr>
                  <a:schemeClr val="bg1"/>
                </a:bgClr>
              </a:patt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solidFill>
                    <a:schemeClr val="accent2"/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</a:endParaRPr>
              </a:p>
            </p:txBody>
          </p: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379313B-2D77-4936-9761-9A4F5CFD111B}"/>
                </a:ext>
              </a:extLst>
            </p:cNvPr>
            <p:cNvSpPr txBox="1"/>
            <p:nvPr/>
          </p:nvSpPr>
          <p:spPr>
            <a:xfrm>
              <a:off x="4226324" y="4195664"/>
              <a:ext cx="20874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HP-211" panose="020B0803050302020204" pitchFamily="34" charset="0"/>
                </a:rPr>
                <a:t>luật</a:t>
              </a:r>
              <a:endParaRPr lang="en-US" sz="4400" dirty="0">
                <a:latin typeface="HP-211" panose="020B080305030202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A5E86EE-BA58-40B6-AC61-24545CE3C6F6}"/>
                </a:ext>
              </a:extLst>
            </p:cNvPr>
            <p:cNvSpPr txBox="1"/>
            <p:nvPr/>
          </p:nvSpPr>
          <p:spPr>
            <a:xfrm>
              <a:off x="4762421" y="4195685"/>
              <a:ext cx="13631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rgbClr val="FF0000"/>
                  </a:solidFill>
                  <a:latin typeface="HP-211" panose="020B0803050302020204" pitchFamily="34" charset="0"/>
                </a:rPr>
                <a:t>uât</a:t>
              </a:r>
              <a:endParaRPr lang="en-US" sz="4400" dirty="0">
                <a:solidFill>
                  <a:srgbClr val="FF0000"/>
                </a:solidFill>
                <a:latin typeface="HP-211" panose="020B08030503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A7D8322-BC9A-4CCA-A964-8C86D5DB6FA3}"/>
              </a:ext>
            </a:extLst>
          </p:cNvPr>
          <p:cNvGrpSpPr/>
          <p:nvPr/>
        </p:nvGrpSpPr>
        <p:grpSpPr>
          <a:xfrm>
            <a:off x="6507814" y="2313058"/>
            <a:ext cx="2597154" cy="3462053"/>
            <a:chOff x="6507814" y="2313058"/>
            <a:chExt cx="2597154" cy="3462053"/>
          </a:xfrm>
        </p:grpSpPr>
        <p:grpSp>
          <p:nvGrpSpPr>
            <p:cNvPr id="68" name="28">
              <a:extLst>
                <a:ext uri="{FF2B5EF4-FFF2-40B4-BE49-F238E27FC236}">
                  <a16:creationId xmlns:a16="http://schemas.microsoft.com/office/drawing/2014/main" id="{E95855B0-7E51-4D43-ABEC-E2E7FD1E09F3}"/>
                </a:ext>
              </a:extLst>
            </p:cNvPr>
            <p:cNvGrpSpPr/>
            <p:nvPr/>
          </p:nvGrpSpPr>
          <p:grpSpPr>
            <a:xfrm>
              <a:off x="6507814" y="2313058"/>
              <a:ext cx="2597154" cy="3462053"/>
              <a:chOff x="2756355" y="1083724"/>
              <a:chExt cx="990602" cy="2831795"/>
            </a:xfrm>
            <a:solidFill>
              <a:srgbClr val="F6E2E3"/>
            </a:solidFill>
          </p:grpSpPr>
          <p:grpSp>
            <p:nvGrpSpPr>
              <p:cNvPr id="69" name="组合 29">
                <a:extLst>
                  <a:ext uri="{FF2B5EF4-FFF2-40B4-BE49-F238E27FC236}">
                    <a16:creationId xmlns:a16="http://schemas.microsoft.com/office/drawing/2014/main" id="{8F1A6A1C-6645-4F7E-A34D-2204E82EAA00}"/>
                  </a:ext>
                </a:extLst>
              </p:cNvPr>
              <p:cNvGrpSpPr/>
              <p:nvPr/>
            </p:nvGrpSpPr>
            <p:grpSpPr>
              <a:xfrm>
                <a:off x="2756355" y="1083724"/>
                <a:ext cx="990602" cy="2774344"/>
                <a:chOff x="3683979" y="1267920"/>
                <a:chExt cx="1323980" cy="3708024"/>
              </a:xfrm>
              <a:grpFill/>
            </p:grpSpPr>
            <p:cxnSp>
              <p:nvCxnSpPr>
                <p:cNvPr id="90" name="33">
                  <a:extLst>
                    <a:ext uri="{FF2B5EF4-FFF2-40B4-BE49-F238E27FC236}">
                      <a16:creationId xmlns:a16="http://schemas.microsoft.com/office/drawing/2014/main" id="{2D052BE5-2622-497D-814D-4A46D19DDB78}"/>
                    </a:ext>
                  </a:extLst>
                </p:cNvPr>
                <p:cNvCxnSpPr/>
                <p:nvPr/>
              </p:nvCxnSpPr>
              <p:spPr>
                <a:xfrm>
                  <a:off x="4346307" y="1267920"/>
                  <a:ext cx="0" cy="2378948"/>
                </a:xfrm>
                <a:prstGeom prst="line">
                  <a:avLst/>
                </a:prstGeom>
                <a:grpFill/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34">
                  <a:extLst>
                    <a:ext uri="{FF2B5EF4-FFF2-40B4-BE49-F238E27FC236}">
                      <a16:creationId xmlns:a16="http://schemas.microsoft.com/office/drawing/2014/main" id="{6C8406CC-19B2-4E58-AD93-252EE99CD8EB}"/>
                    </a:ext>
                  </a:extLst>
                </p:cNvPr>
                <p:cNvSpPr/>
                <p:nvPr/>
              </p:nvSpPr>
              <p:spPr>
                <a:xfrm>
                  <a:off x="3683979" y="3651964"/>
                  <a:ext cx="1323980" cy="1323980"/>
                </a:xfrm>
                <a:prstGeom prst="arc">
                  <a:avLst>
                    <a:gd name="adj1" fmla="val 12935667"/>
                    <a:gd name="adj2" fmla="val 19476206"/>
                  </a:avLst>
                </a:prstGeom>
                <a:grpFill/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solidFill>
                      <a:schemeClr val="accent2"/>
                    </a:solidFill>
                    <a:latin typeface="字魂58号-创中黑" panose="00000500000000000000" pitchFamily="2" charset="-122"/>
                    <a:ea typeface="字魂58号-创中黑" panose="00000500000000000000" pitchFamily="2" charset="-122"/>
                  </a:endParaRPr>
                </a:p>
              </p:txBody>
            </p:sp>
          </p:grpSp>
          <p:sp>
            <p:nvSpPr>
              <p:cNvPr id="87" name="31">
                <a:extLst>
                  <a:ext uri="{FF2B5EF4-FFF2-40B4-BE49-F238E27FC236}">
                    <a16:creationId xmlns:a16="http://schemas.microsoft.com/office/drawing/2014/main" id="{E4210D5A-48B3-4698-925A-7CCF05A4E49A}"/>
                  </a:ext>
                </a:extLst>
              </p:cNvPr>
              <p:cNvSpPr/>
              <p:nvPr/>
            </p:nvSpPr>
            <p:spPr>
              <a:xfrm>
                <a:off x="2802612" y="3017433"/>
                <a:ext cx="898087" cy="898086"/>
              </a:xfrm>
              <a:prstGeom prst="ellipse">
                <a:avLst/>
              </a:prstGeom>
              <a:pattFill prst="pct90">
                <a:fgClr>
                  <a:srgbClr val="FEDEE9"/>
                </a:fgClr>
                <a:bgClr>
                  <a:schemeClr val="bg1"/>
                </a:bgClr>
              </a:patt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solidFill>
                    <a:schemeClr val="accent2"/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</a:endParaRP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54BF83B2-919F-43EC-AF36-5CCE0A0E56E1}"/>
                </a:ext>
              </a:extLst>
            </p:cNvPr>
            <p:cNvSpPr txBox="1"/>
            <p:nvPr/>
          </p:nvSpPr>
          <p:spPr>
            <a:xfrm>
              <a:off x="6764926" y="4815451"/>
              <a:ext cx="20874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HP-211" panose="020B0803050302020204" pitchFamily="34" charset="0"/>
                </a:rPr>
                <a:t>thuật</a:t>
              </a:r>
              <a:endParaRPr lang="en-US" sz="4400" dirty="0">
                <a:latin typeface="HP-211" panose="020B0803050302020204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B13493A-06DA-4E01-A7F8-99A34FEBB2B0}"/>
                </a:ext>
              </a:extLst>
            </p:cNvPr>
            <p:cNvSpPr txBox="1"/>
            <p:nvPr/>
          </p:nvSpPr>
          <p:spPr>
            <a:xfrm>
              <a:off x="7510351" y="4815472"/>
              <a:ext cx="13631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rgbClr val="FF0000"/>
                  </a:solidFill>
                  <a:latin typeface="HP-211" panose="020B0803050302020204" pitchFamily="34" charset="0"/>
                </a:rPr>
                <a:t>uât</a:t>
              </a:r>
              <a:endParaRPr lang="en-US" sz="4400" dirty="0">
                <a:solidFill>
                  <a:srgbClr val="FF0000"/>
                </a:solidFill>
                <a:latin typeface="HP-211" panose="020B08030503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4DADB5-4BF4-442F-BF99-58135BCD8BD7}"/>
              </a:ext>
            </a:extLst>
          </p:cNvPr>
          <p:cNvGrpSpPr/>
          <p:nvPr/>
        </p:nvGrpSpPr>
        <p:grpSpPr>
          <a:xfrm>
            <a:off x="9084746" y="2303921"/>
            <a:ext cx="2597154" cy="2352914"/>
            <a:chOff x="9084746" y="2303921"/>
            <a:chExt cx="2597154" cy="2352914"/>
          </a:xfrm>
        </p:grpSpPr>
        <p:grpSp>
          <p:nvGrpSpPr>
            <p:cNvPr id="92" name="35">
              <a:extLst>
                <a:ext uri="{FF2B5EF4-FFF2-40B4-BE49-F238E27FC236}">
                  <a16:creationId xmlns:a16="http://schemas.microsoft.com/office/drawing/2014/main" id="{EA0247DF-BF9E-4198-99E5-6951DE2519B6}"/>
                </a:ext>
              </a:extLst>
            </p:cNvPr>
            <p:cNvGrpSpPr/>
            <p:nvPr/>
          </p:nvGrpSpPr>
          <p:grpSpPr>
            <a:xfrm>
              <a:off x="9084746" y="2303921"/>
              <a:ext cx="2597154" cy="2352914"/>
              <a:chOff x="3801535" y="1092861"/>
              <a:chExt cx="990602" cy="1924572"/>
            </a:xfrm>
            <a:solidFill>
              <a:srgbClr val="ADDDEB"/>
            </a:solidFill>
          </p:grpSpPr>
          <p:grpSp>
            <p:nvGrpSpPr>
              <p:cNvPr id="93" name="组合 36">
                <a:extLst>
                  <a:ext uri="{FF2B5EF4-FFF2-40B4-BE49-F238E27FC236}">
                    <a16:creationId xmlns:a16="http://schemas.microsoft.com/office/drawing/2014/main" id="{2AD6C3D9-34A1-4A70-9104-27C6B1C10C34}"/>
                  </a:ext>
                </a:extLst>
              </p:cNvPr>
              <p:cNvGrpSpPr/>
              <p:nvPr/>
            </p:nvGrpSpPr>
            <p:grpSpPr>
              <a:xfrm>
                <a:off x="3801535" y="1092861"/>
                <a:ext cx="990602" cy="1872126"/>
                <a:chOff x="5080905" y="1263803"/>
                <a:chExt cx="1323980" cy="2502173"/>
              </a:xfrm>
              <a:grpFill/>
            </p:grpSpPr>
            <p:cxnSp>
              <p:nvCxnSpPr>
                <p:cNvPr id="97" name="直接连接符 40">
                  <a:extLst>
                    <a:ext uri="{FF2B5EF4-FFF2-40B4-BE49-F238E27FC236}">
                      <a16:creationId xmlns:a16="http://schemas.microsoft.com/office/drawing/2014/main" id="{98514C3D-4A5C-4915-A535-EB101D94DE4C}"/>
                    </a:ext>
                  </a:extLst>
                </p:cNvPr>
                <p:cNvCxnSpPr/>
                <p:nvPr/>
              </p:nvCxnSpPr>
              <p:spPr>
                <a:xfrm>
                  <a:off x="5743233" y="1263803"/>
                  <a:ext cx="0" cy="1173097"/>
                </a:xfrm>
                <a:prstGeom prst="line">
                  <a:avLst/>
                </a:prstGeom>
                <a:grpFill/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弧形 41">
                  <a:extLst>
                    <a:ext uri="{FF2B5EF4-FFF2-40B4-BE49-F238E27FC236}">
                      <a16:creationId xmlns:a16="http://schemas.microsoft.com/office/drawing/2014/main" id="{B51308D8-2FFE-4F9B-8192-D5F4F7E8A4B4}"/>
                    </a:ext>
                  </a:extLst>
                </p:cNvPr>
                <p:cNvSpPr/>
                <p:nvPr/>
              </p:nvSpPr>
              <p:spPr>
                <a:xfrm>
                  <a:off x="5080905" y="2441996"/>
                  <a:ext cx="1323980" cy="1323980"/>
                </a:xfrm>
                <a:prstGeom prst="arc">
                  <a:avLst>
                    <a:gd name="adj1" fmla="val 12935667"/>
                    <a:gd name="adj2" fmla="val 19476206"/>
                  </a:avLst>
                </a:prstGeom>
                <a:grpFill/>
                <a:ln w="190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solidFill>
                      <a:schemeClr val="accent2"/>
                    </a:solidFill>
                    <a:latin typeface="字魂58号-创中黑" panose="00000500000000000000" pitchFamily="2" charset="-122"/>
                    <a:ea typeface="字魂58号-创中黑" panose="00000500000000000000" pitchFamily="2" charset="-122"/>
                  </a:endParaRPr>
                </a:p>
              </p:txBody>
            </p:sp>
          </p:grpSp>
          <p:sp>
            <p:nvSpPr>
              <p:cNvPr id="95" name="椭圆 38">
                <a:extLst>
                  <a:ext uri="{FF2B5EF4-FFF2-40B4-BE49-F238E27FC236}">
                    <a16:creationId xmlns:a16="http://schemas.microsoft.com/office/drawing/2014/main" id="{60577E3E-0129-4653-97B5-FD861B4465A3}"/>
                  </a:ext>
                </a:extLst>
              </p:cNvPr>
              <p:cNvSpPr/>
              <p:nvPr/>
            </p:nvSpPr>
            <p:spPr>
              <a:xfrm>
                <a:off x="3847792" y="2119347"/>
                <a:ext cx="898087" cy="898086"/>
              </a:xfrm>
              <a:prstGeom prst="ellipse">
                <a:avLst/>
              </a:prstGeom>
              <a:pattFill prst="pct90">
                <a:fgClr>
                  <a:srgbClr val="D4EDF4"/>
                </a:fgClr>
                <a:bgClr>
                  <a:schemeClr val="bg1"/>
                </a:bgClr>
              </a:patt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solidFill>
                    <a:schemeClr val="accent2"/>
                  </a:solidFill>
                  <a:latin typeface="字魂58号-创中黑" panose="00000500000000000000" pitchFamily="2" charset="-122"/>
                  <a:ea typeface="字魂58号-创中黑" panose="00000500000000000000" pitchFamily="2" charset="-122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7E74B19C-DD24-43CB-AA49-16836298A645}"/>
                </a:ext>
              </a:extLst>
            </p:cNvPr>
            <p:cNvSpPr txBox="1"/>
            <p:nvPr/>
          </p:nvSpPr>
          <p:spPr>
            <a:xfrm>
              <a:off x="9382044" y="3685237"/>
              <a:ext cx="20874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HP-211" panose="020B0803050302020204" pitchFamily="34" charset="0"/>
                </a:rPr>
                <a:t>xuất</a:t>
              </a:r>
              <a:endParaRPr lang="en-US" sz="4400" dirty="0">
                <a:latin typeface="HP-211" panose="020B080305030202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9CC96519-2A90-470C-AA5C-195BC4936FC1}"/>
                </a:ext>
              </a:extLst>
            </p:cNvPr>
            <p:cNvSpPr txBox="1"/>
            <p:nvPr/>
          </p:nvSpPr>
          <p:spPr>
            <a:xfrm>
              <a:off x="10001737" y="3685258"/>
              <a:ext cx="13631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rgbClr val="FF0000"/>
                  </a:solidFill>
                  <a:latin typeface="HP-211" panose="020B0803050302020204" pitchFamily="34" charset="0"/>
                </a:rPr>
                <a:t>uât</a:t>
              </a:r>
              <a:endParaRPr lang="en-US" sz="4400" dirty="0">
                <a:solidFill>
                  <a:srgbClr val="FF0000"/>
                </a:solidFill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241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DE51D81-47D2-4C29-A1C7-6FF793C4B906}"/>
              </a:ext>
            </a:extLst>
          </p:cNvPr>
          <p:cNvSpPr/>
          <p:nvPr/>
        </p:nvSpPr>
        <p:spPr>
          <a:xfrm>
            <a:off x="-7727" y="3429000"/>
            <a:ext cx="12209252" cy="3430246"/>
          </a:xfrm>
          <a:prstGeom prst="rect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D328B46C-1122-4655-929E-87C330E781A3}"/>
              </a:ext>
            </a:extLst>
          </p:cNvPr>
          <p:cNvSpPr/>
          <p:nvPr/>
        </p:nvSpPr>
        <p:spPr>
          <a:xfrm>
            <a:off x="306159" y="314325"/>
            <a:ext cx="11609615" cy="6229350"/>
          </a:xfrm>
          <a:prstGeom prst="roundRect">
            <a:avLst>
              <a:gd name="adj" fmla="val 5005"/>
            </a:avLst>
          </a:prstGeom>
          <a:solidFill>
            <a:schemeClr val="bg1"/>
          </a:solidFill>
          <a:ln>
            <a:noFill/>
          </a:ln>
          <a:effectLst>
            <a:outerShdw blurRad="114300" dist="12700" sx="102000" sy="102000" algn="ctr" rotWithShape="0">
              <a:schemeClr val="tx1">
                <a:lumMod val="65000"/>
                <a:lumOff val="35000"/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88339743-EBF9-45C3-B762-B79BFF6EA5D8}"/>
              </a:ext>
            </a:extLst>
          </p:cNvPr>
          <p:cNvSpPr/>
          <p:nvPr/>
        </p:nvSpPr>
        <p:spPr>
          <a:xfrm>
            <a:off x="515037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5">
            <a:extLst>
              <a:ext uri="{FF2B5EF4-FFF2-40B4-BE49-F238E27FC236}">
                <a16:creationId xmlns:a16="http://schemas.microsoft.com/office/drawing/2014/main" id="{0A3B2FC1-6A2A-44D6-9F10-EDC049644749}"/>
              </a:ext>
            </a:extLst>
          </p:cNvPr>
          <p:cNvSpPr/>
          <p:nvPr/>
        </p:nvSpPr>
        <p:spPr>
          <a:xfrm>
            <a:off x="11445176" y="518898"/>
            <a:ext cx="231787" cy="231787"/>
          </a:xfrm>
          <a:prstGeom prst="ellipse">
            <a:avLst/>
          </a:prstGeom>
          <a:solidFill>
            <a:srgbClr val="ADD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DC06F09A-8E55-4AF6-98D5-E85EF322606C}"/>
              </a:ext>
            </a:extLst>
          </p:cNvPr>
          <p:cNvSpPr/>
          <p:nvPr/>
        </p:nvSpPr>
        <p:spPr>
          <a:xfrm>
            <a:off x="515037" y="6024776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4AD3F294-5E63-4591-B4DD-978CEB584F32}"/>
              </a:ext>
            </a:extLst>
          </p:cNvPr>
          <p:cNvSpPr/>
          <p:nvPr/>
        </p:nvSpPr>
        <p:spPr>
          <a:xfrm>
            <a:off x="11445175" y="6024777"/>
            <a:ext cx="231787" cy="231787"/>
          </a:xfrm>
          <a:prstGeom prst="ellipse">
            <a:avLst/>
          </a:prstGeom>
          <a:solidFill>
            <a:srgbClr val="FED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BE2D7FA-0736-4178-A9AC-1683DC9A2D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9" y="1436795"/>
            <a:ext cx="2437365" cy="144736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E592B5A-77F3-4EBB-AD0D-E93508D425D0}"/>
              </a:ext>
            </a:extLst>
          </p:cNvPr>
          <p:cNvSpPr txBox="1"/>
          <p:nvPr/>
        </p:nvSpPr>
        <p:spPr>
          <a:xfrm>
            <a:off x="1149788" y="4721135"/>
            <a:ext cx="2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HP-211" panose="020B0803050302020204" pitchFamily="34" charset="0"/>
              </a:rPr>
              <a:t>tuần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tra</a:t>
            </a:r>
            <a:endParaRPr lang="en-US" sz="4000" dirty="0">
              <a:latin typeface="HP-211" panose="020B08030503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7BAFFB-3EA8-4C47-8BEF-8C8ACCC1BDCD}"/>
              </a:ext>
            </a:extLst>
          </p:cNvPr>
          <p:cNvSpPr txBox="1"/>
          <p:nvPr/>
        </p:nvSpPr>
        <p:spPr>
          <a:xfrm>
            <a:off x="5005892" y="4719588"/>
            <a:ext cx="2925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HP-211" panose="020B0803050302020204" pitchFamily="34" charset="0"/>
              </a:rPr>
              <a:t>mùa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xuân</a:t>
            </a:r>
            <a:endParaRPr lang="en-US" sz="4000" dirty="0">
              <a:latin typeface="HP-211" panose="020B08030503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CF562D7-1646-408E-8A90-B54AB22F237A}"/>
              </a:ext>
            </a:extLst>
          </p:cNvPr>
          <p:cNvSpPr txBox="1"/>
          <p:nvPr/>
        </p:nvSpPr>
        <p:spPr>
          <a:xfrm>
            <a:off x="8809671" y="4717870"/>
            <a:ext cx="351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HP-211" panose="020B0803050302020204" pitchFamily="34" charset="0"/>
              </a:rPr>
              <a:t>võ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thuật</a:t>
            </a:r>
            <a:endParaRPr lang="en-US" sz="4000" dirty="0">
              <a:latin typeface="HP-211" panose="020B08030503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DA55442-6507-45A4-B67D-BAF1F28B5ED1}"/>
              </a:ext>
            </a:extLst>
          </p:cNvPr>
          <p:cNvSpPr/>
          <p:nvPr/>
        </p:nvSpPr>
        <p:spPr>
          <a:xfrm>
            <a:off x="6570779" y="4743678"/>
            <a:ext cx="1192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uân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281269E-689C-43EB-A30B-7EB5BDF84E7A}"/>
              </a:ext>
            </a:extLst>
          </p:cNvPr>
          <p:cNvSpPr/>
          <p:nvPr/>
        </p:nvSpPr>
        <p:spPr>
          <a:xfrm>
            <a:off x="1325785" y="4747586"/>
            <a:ext cx="1192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uân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74A867-9A26-4A18-AB00-C71EFC9F3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72" y="2681534"/>
            <a:ext cx="3027071" cy="206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05CB62-858A-48BF-849C-9F9B95F7E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789" y="2644019"/>
            <a:ext cx="2925137" cy="20738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95D0B3-EC8B-4FEC-9A1B-EC7B49EC2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498" y="2689962"/>
            <a:ext cx="1978396" cy="204528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E838BCC-43AE-4055-82BD-C4C9495C88FB}"/>
              </a:ext>
            </a:extLst>
          </p:cNvPr>
          <p:cNvSpPr/>
          <p:nvPr/>
        </p:nvSpPr>
        <p:spPr>
          <a:xfrm>
            <a:off x="10064099" y="4743678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uât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4ED0EA-8935-408A-B704-7B5BAF2940F4}"/>
              </a:ext>
            </a:extLst>
          </p:cNvPr>
          <p:cNvGrpSpPr/>
          <p:nvPr/>
        </p:nvGrpSpPr>
        <p:grpSpPr>
          <a:xfrm>
            <a:off x="3020120" y="314325"/>
            <a:ext cx="5655919" cy="1304285"/>
            <a:chOff x="2650840" y="0"/>
            <a:chExt cx="5655919" cy="130428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3F4838F-2C52-4F5D-BAFC-65C8F5415865}"/>
                </a:ext>
              </a:extLst>
            </p:cNvPr>
            <p:cNvGrpSpPr/>
            <p:nvPr/>
          </p:nvGrpSpPr>
          <p:grpSpPr>
            <a:xfrm>
              <a:off x="2650840" y="0"/>
              <a:ext cx="5655919" cy="461665"/>
              <a:chOff x="1415929" y="131976"/>
              <a:chExt cx="5655919" cy="461665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D70B62D-6E9F-4A44-985F-908721ABDB86}"/>
                  </a:ext>
                </a:extLst>
              </p:cNvPr>
              <p:cNvSpPr/>
              <p:nvPr/>
            </p:nvSpPr>
            <p:spPr>
              <a:xfrm>
                <a:off x="1415929" y="131976"/>
                <a:ext cx="52822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HP-211" panose="020B0803050302020204" pitchFamily="34" charset="0"/>
                  </a:rPr>
                  <a:t>Thứ         </a:t>
                </a:r>
                <a:r>
                  <a:rPr lang="en-US" sz="2400" dirty="0" err="1">
                    <a:latin typeface="HP-211" panose="020B0803050302020204" pitchFamily="34" charset="0"/>
                  </a:rPr>
                  <a:t>ngày</a:t>
                </a:r>
                <a:r>
                  <a:rPr lang="en-US" sz="2400" dirty="0">
                    <a:latin typeface="HP-211" panose="020B0803050302020204" pitchFamily="34" charset="0"/>
                  </a:rPr>
                  <a:t>     tháng      năm    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8323FD4-CD1A-41D3-902C-C01F63E7D2B5}"/>
                  </a:ext>
                </a:extLst>
              </p:cNvPr>
              <p:cNvSpPr/>
              <p:nvPr/>
            </p:nvSpPr>
            <p:spPr>
              <a:xfrm>
                <a:off x="1965277" y="131976"/>
                <a:ext cx="101357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HP-211" panose="020B0803050302020204" pitchFamily="34" charset="0"/>
                  </a:rPr>
                  <a:t>tư</a:t>
                </a:r>
                <a:endParaRPr lang="en-US" sz="2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E645E5D-A05A-4908-9042-7DB2A3AC2ADA}"/>
                  </a:ext>
                </a:extLst>
              </p:cNvPr>
              <p:cNvSpPr/>
              <p:nvPr/>
            </p:nvSpPr>
            <p:spPr>
              <a:xfrm>
                <a:off x="3580818" y="131976"/>
                <a:ext cx="527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30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447F8A0-1377-4542-A196-760751055F71}"/>
                  </a:ext>
                </a:extLst>
              </p:cNvPr>
              <p:cNvSpPr/>
              <p:nvPr/>
            </p:nvSpPr>
            <p:spPr>
              <a:xfrm>
                <a:off x="4969890" y="131976"/>
                <a:ext cx="5277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12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1B5DDAF-0B46-4A2B-8558-63F95E292CE0}"/>
                  </a:ext>
                </a:extLst>
              </p:cNvPr>
              <p:cNvSpPr/>
              <p:nvPr/>
            </p:nvSpPr>
            <p:spPr>
              <a:xfrm>
                <a:off x="6201097" y="131976"/>
                <a:ext cx="87075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latin typeface="HP-211" panose="020B0803050302020204" pitchFamily="34" charset="0"/>
                  </a:rPr>
                  <a:t>2020</a:t>
                </a: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BE48E5A-2886-4A69-94F8-9D81B1411816}"/>
                </a:ext>
              </a:extLst>
            </p:cNvPr>
            <p:cNvSpPr/>
            <p:nvPr/>
          </p:nvSpPr>
          <p:spPr>
            <a:xfrm>
              <a:off x="4247376" y="411733"/>
              <a:ext cx="2702984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 err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78: </a:t>
              </a:r>
              <a:r>
                <a:rPr lang="en-US" sz="2800" dirty="0" err="1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uân</a:t>
              </a:r>
              <a:r>
                <a:rPr lang="en-US" sz="2800" dirty="0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</a:t>
              </a:r>
              <a:r>
                <a:rPr lang="en-US" sz="2800" dirty="0" err="1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uât</a:t>
              </a:r>
              <a:endParaRPr lang="en-US" sz="3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38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49" grpId="0"/>
      <p:bldP spid="52" grpId="0"/>
      <p:bldP spid="55" grpId="0"/>
      <p:bldP spid="56" grpId="0"/>
      <p:bldP spid="58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905</TotalTime>
  <Words>198</Words>
  <Application>Microsoft Office PowerPoint</Application>
  <PresentationFormat>Widescreen</PresentationFormat>
  <Paragraphs>104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Arial-Rounded</vt:lpstr>
      <vt:lpstr>Calibri</vt:lpstr>
      <vt:lpstr>Calibri Light</vt:lpstr>
      <vt:lpstr>等线</vt:lpstr>
      <vt:lpstr>HP-211</vt:lpstr>
      <vt:lpstr>Times New Roman</vt:lpstr>
      <vt:lpstr>VNI-Avo</vt:lpstr>
      <vt:lpstr>字魂58号-创中黑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541</cp:revision>
  <dcterms:created xsi:type="dcterms:W3CDTF">2020-12-01T04:28:14Z</dcterms:created>
  <dcterms:modified xsi:type="dcterms:W3CDTF">2022-12-20T01:35:22Z</dcterms:modified>
</cp:coreProperties>
</file>