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2" r:id="rId2"/>
    <p:sldId id="320" r:id="rId3"/>
    <p:sldId id="293" r:id="rId4"/>
    <p:sldId id="321" r:id="rId5"/>
    <p:sldId id="323" r:id="rId6"/>
    <p:sldId id="322" r:id="rId7"/>
    <p:sldId id="324" r:id="rId8"/>
    <p:sldId id="325" r:id="rId9"/>
    <p:sldId id="326" r:id="rId10"/>
    <p:sldId id="327" r:id="rId11"/>
    <p:sldId id="310" r:id="rId12"/>
    <p:sldId id="329" r:id="rId13"/>
    <p:sldId id="260" r:id="rId14"/>
    <p:sldId id="313" r:id="rId15"/>
    <p:sldId id="314" r:id="rId16"/>
    <p:sldId id="330" r:id="rId17"/>
    <p:sldId id="304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DF4"/>
    <a:srgbClr val="00B0F0"/>
    <a:srgbClr val="FEDEE9"/>
    <a:srgbClr val="ADDDEB"/>
    <a:srgbClr val="A7D4E0"/>
    <a:srgbClr val="A9D7E4"/>
    <a:srgbClr val="FDCFDF"/>
    <a:srgbClr val="EEC8CA"/>
    <a:srgbClr val="F6E2E3"/>
    <a:srgbClr val="BC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87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2FE1-C21D-4786-A0B2-C024F33A04AF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4D89-160B-431D-BB89-649EC80F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089B-0B33-4B13-A184-FC2F9D4D8183}" type="datetimeFigureOut">
              <a:rPr lang="en-US" smtClean="0"/>
              <a:t>20-12-22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121BE-6301-4A94-A613-8C4147A6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914558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338053" y="2026523"/>
            <a:ext cx="5515892" cy="2189677"/>
            <a:chOff x="1868199" y="239552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68A52418-C60A-4F1C-B2CF-788FF7F41C63}"/>
                </a:ext>
              </a:extLst>
            </p:cNvPr>
            <p:cNvSpPr/>
            <p:nvPr/>
          </p:nvSpPr>
          <p:spPr>
            <a:xfrm>
              <a:off x="1868199" y="239552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648D38-8BBE-48DF-97C2-9245ECC93D93}"/>
                </a:ext>
              </a:extLst>
            </p:cNvPr>
            <p:cNvSpPr txBox="1"/>
            <p:nvPr/>
          </p:nvSpPr>
          <p:spPr>
            <a:xfrm>
              <a:off x="3553836" y="2641091"/>
              <a:ext cx="5176705" cy="954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5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9624A9-5175-4996-8B97-76546D990D60}"/>
                </a:ext>
              </a:extLst>
            </p:cNvPr>
            <p:cNvSpPr txBox="1"/>
            <p:nvPr/>
          </p:nvSpPr>
          <p:spPr>
            <a:xfrm>
              <a:off x="1873099" y="3693480"/>
              <a:ext cx="8711432" cy="1354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6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71:</a:t>
              </a:r>
              <a:r>
                <a:rPr lang="en-US" sz="60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4500" dirty="0" err="1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ươc</a:t>
              </a:r>
              <a:r>
                <a:rPr lang="en-US" sz="45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  </a:t>
              </a:r>
              <a:r>
                <a:rPr lang="en-US" sz="450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ươt  </a:t>
              </a:r>
              <a:endPara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400551"/>
            <a:ext cx="18494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4" y="4391026"/>
            <a:ext cx="19700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2638426" y="2032000"/>
            <a:ext cx="7000875" cy="280035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4489988" y="3183195"/>
            <a:ext cx="3871019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106863" y="2619376"/>
            <a:ext cx="425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029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683" y="1743139"/>
            <a:ext cx="4236683" cy="2733933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直角三角形 2">
            <a:extLst>
              <a:ext uri="{FF2B5EF4-FFF2-40B4-BE49-F238E27FC236}">
                <a16:creationId xmlns:a16="http://schemas.microsoft.com/office/drawing/2014/main" id="{08352BA7-0C78-4883-A3EF-65038260D90F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16A6B7-3ED5-4CCA-81E1-E0C7FD65A247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35" name="3">
              <a:extLst>
                <a:ext uri="{FF2B5EF4-FFF2-40B4-BE49-F238E27FC236}">
                  <a16:creationId xmlns:a16="http://schemas.microsoft.com/office/drawing/2014/main" id="{1665AADF-A293-457F-9FE5-769F5EE17D2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4">
              <a:extLst>
                <a:ext uri="{FF2B5EF4-FFF2-40B4-BE49-F238E27FC236}">
                  <a16:creationId xmlns:a16="http://schemas.microsoft.com/office/drawing/2014/main" id="{973468F6-EB13-47DC-9B37-5CA6115F65E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5">
              <a:extLst>
                <a:ext uri="{FF2B5EF4-FFF2-40B4-BE49-F238E27FC236}">
                  <a16:creationId xmlns:a16="http://schemas.microsoft.com/office/drawing/2014/main" id="{47B0F9EF-C1EE-4277-8DE8-492FADA3E72B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6">
              <a:extLst>
                <a:ext uri="{FF2B5EF4-FFF2-40B4-BE49-F238E27FC236}">
                  <a16:creationId xmlns:a16="http://schemas.microsoft.com/office/drawing/2014/main" id="{88418AF3-728F-46C7-876A-8519FE66E614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7">
              <a:extLst>
                <a:ext uri="{FF2B5EF4-FFF2-40B4-BE49-F238E27FC236}">
                  <a16:creationId xmlns:a16="http://schemas.microsoft.com/office/drawing/2014/main" id="{B6F5D4FA-1498-4F39-8DC9-6CD4C10A531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9" y="1501371"/>
            <a:ext cx="2440064" cy="1418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C0D280-0F6A-4A67-9D19-38EAE71C3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56" y="2103430"/>
            <a:ext cx="5035887" cy="2236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CFBF0A-446E-42BD-8EED-4253EB2C9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087"/>
          <a:stretch/>
        </p:blipFill>
        <p:spPr>
          <a:xfrm>
            <a:off x="942561" y="4551760"/>
            <a:ext cx="2429875" cy="1613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357BA-6C78-48DF-86DE-BCD38D09B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886" y="4551760"/>
            <a:ext cx="3631420" cy="1613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481869-ADF8-4C53-AA1F-9EC9DCBB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756" y="4551760"/>
            <a:ext cx="3631420" cy="16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517" y="1725662"/>
            <a:ext cx="4633376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2">
            <a:extLst>
              <a:ext uri="{FF2B5EF4-FFF2-40B4-BE49-F238E27FC236}">
                <a16:creationId xmlns:a16="http://schemas.microsoft.com/office/drawing/2014/main" id="{BB0DDBEF-3DB8-4A60-94B6-BCBEE01B36B3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4F1CA-273E-48B2-939D-4ED606FA64E6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1B533FFB-937E-4D2B-B62D-51168E13ECE8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4E4E0C6-6596-4286-B78A-74563DC3DA9E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4750E5F2-5422-49FC-BF46-279FDB3EA842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F00FBC64-0576-4C2E-8DC8-B393416BF54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723FCA86-5800-4FE3-B93F-A916D9AB163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D78ED4-FE28-4D50-A08E-4F5FE64BED2B}"/>
              </a:ext>
            </a:extLst>
          </p:cNvPr>
          <p:cNvGrpSpPr/>
          <p:nvPr/>
        </p:nvGrpSpPr>
        <p:grpSpPr>
          <a:xfrm>
            <a:off x="759030" y="1357626"/>
            <a:ext cx="9907373" cy="5005958"/>
            <a:chOff x="482940" y="1421000"/>
            <a:chExt cx="9907373" cy="50059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5BEA5-096F-489F-8552-16211CD4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062" y="1735326"/>
              <a:ext cx="9017251" cy="46916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FD87A7-D340-48B9-8836-95F068275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40" y="1421000"/>
              <a:ext cx="2155350" cy="1347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2">
            <a:extLst>
              <a:ext uri="{FF2B5EF4-FFF2-40B4-BE49-F238E27FC236}">
                <a16:creationId xmlns:a16="http://schemas.microsoft.com/office/drawing/2014/main" id="{A85739D3-6ED8-46B1-AD14-1433C58FC022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223902-56E2-4E7E-8E99-D6F47EE15484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17" name="3">
              <a:extLst>
                <a:ext uri="{FF2B5EF4-FFF2-40B4-BE49-F238E27FC236}">
                  <a16:creationId xmlns:a16="http://schemas.microsoft.com/office/drawing/2014/main" id="{4C33C960-857F-47DD-A9A3-3BEAA42FDC92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315D4887-542D-42A8-B154-A65C0FE71814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5">
              <a:extLst>
                <a:ext uri="{FF2B5EF4-FFF2-40B4-BE49-F238E27FC236}">
                  <a16:creationId xmlns:a16="http://schemas.microsoft.com/office/drawing/2014/main" id="{DB72E1BB-F1EA-4F8C-B899-2FF5B6579E67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6">
              <a:extLst>
                <a:ext uri="{FF2B5EF4-FFF2-40B4-BE49-F238E27FC236}">
                  <a16:creationId xmlns:a16="http://schemas.microsoft.com/office/drawing/2014/main" id="{2C56EEE7-18ED-485B-8CCB-083597CE3D47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7">
              <a:extLst>
                <a:ext uri="{FF2B5EF4-FFF2-40B4-BE49-F238E27FC236}">
                  <a16:creationId xmlns:a16="http://schemas.microsoft.com/office/drawing/2014/main" id="{9191C09C-5ECF-41D9-ABAF-970EA027CC2F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7256" y="3673560"/>
            <a:ext cx="105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xoài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lỉu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lang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huệ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vuốt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1470AB-1585-4536-9D2C-F56E71C77757}"/>
              </a:ext>
            </a:extLst>
          </p:cNvPr>
          <p:cNvGrpSpPr/>
          <p:nvPr/>
        </p:nvGrpSpPr>
        <p:grpSpPr>
          <a:xfrm>
            <a:off x="1173730" y="1394234"/>
            <a:ext cx="7749833" cy="2396984"/>
            <a:chOff x="1128465" y="1313032"/>
            <a:chExt cx="7749833" cy="247818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FC5F627-59B3-48A4-8CCE-50BCDEB9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65" y="1313032"/>
              <a:ext cx="1481424" cy="9262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327AF6-68F1-4CA6-B982-5050D30B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1201" y="1612027"/>
              <a:ext cx="5857097" cy="2179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直角三角形 2">
            <a:extLst>
              <a:ext uri="{FF2B5EF4-FFF2-40B4-BE49-F238E27FC236}">
                <a16:creationId xmlns:a16="http://schemas.microsoft.com/office/drawing/2014/main" id="{EDD1584D-0C14-45CB-9AF9-4B51713BEFEE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979481-CE69-450E-B4D4-84800AE4B7B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40" name="3">
              <a:extLst>
                <a:ext uri="{FF2B5EF4-FFF2-40B4-BE49-F238E27FC236}">
                  <a16:creationId xmlns:a16="http://schemas.microsoft.com/office/drawing/2014/main" id="{05E59C52-CF2F-458B-8397-A3A4A9C7E2BD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4">
              <a:extLst>
                <a:ext uri="{FF2B5EF4-FFF2-40B4-BE49-F238E27FC236}">
                  <a16:creationId xmlns:a16="http://schemas.microsoft.com/office/drawing/2014/main" id="{86159EE7-12A0-4CAA-B1C0-1A1FC9725500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5">
              <a:extLst>
                <a:ext uri="{FF2B5EF4-FFF2-40B4-BE49-F238E27FC236}">
                  <a16:creationId xmlns:a16="http://schemas.microsoft.com/office/drawing/2014/main" id="{516DAF00-E344-43F3-AF0B-270F91441A04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6">
              <a:extLst>
                <a:ext uri="{FF2B5EF4-FFF2-40B4-BE49-F238E27FC236}">
                  <a16:creationId xmlns:a16="http://schemas.microsoft.com/office/drawing/2014/main" id="{C33C795A-0407-45F8-B0BC-08A82799CE23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7">
              <a:extLst>
                <a:ext uri="{FF2B5EF4-FFF2-40B4-BE49-F238E27FC236}">
                  <a16:creationId xmlns:a16="http://schemas.microsoft.com/office/drawing/2014/main" id="{937862FF-2187-4AA7-BE3A-5AA9985E8235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3365" y="1915658"/>
            <a:ext cx="11505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xoài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lỉu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trêu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lang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bò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giỡn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huệ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vuốt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thủy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" y="1144757"/>
            <a:ext cx="1923689" cy="114890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97276" y="2654200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602883" y="2654200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114" y="3894994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625673" y="4617378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704140" y="5269303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2563" y="1725662"/>
            <a:ext cx="4457284" cy="275141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2">
            <a:extLst>
              <a:ext uri="{FF2B5EF4-FFF2-40B4-BE49-F238E27FC236}">
                <a16:creationId xmlns:a16="http://schemas.microsoft.com/office/drawing/2014/main" id="{660890BC-B2C4-4FE7-B5C3-25155CF60515}"/>
              </a:ext>
            </a:extLst>
          </p:cNvPr>
          <p:cNvSpPr/>
          <p:nvPr/>
        </p:nvSpPr>
        <p:spPr>
          <a:xfrm>
            <a:off x="0" y="1065011"/>
            <a:ext cx="11016551" cy="5792989"/>
          </a:xfrm>
          <a:prstGeom prst="rtTriangl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21C2AF-4D95-4B60-98A9-F9D1CDADB40E}"/>
              </a:ext>
            </a:extLst>
          </p:cNvPr>
          <p:cNvGrpSpPr/>
          <p:nvPr/>
        </p:nvGrpSpPr>
        <p:grpSpPr>
          <a:xfrm>
            <a:off x="306159" y="314325"/>
            <a:ext cx="11609615" cy="6229350"/>
            <a:chOff x="306159" y="314325"/>
            <a:chExt cx="11609615" cy="6229350"/>
          </a:xfrm>
        </p:grpSpPr>
        <p:sp>
          <p:nvSpPr>
            <p:cNvPr id="8" name="3">
              <a:extLst>
                <a:ext uri="{FF2B5EF4-FFF2-40B4-BE49-F238E27FC236}">
                  <a16:creationId xmlns:a16="http://schemas.microsoft.com/office/drawing/2014/main" id="{0D744B34-3D92-49B0-8ECE-826DBC99DCDB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77F09860-C04B-4FB6-8CBD-28AA929D8BC5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CC95EDEC-06DB-44FF-8904-AD9B64A2B69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85E60C9C-D14C-413A-80EE-A03D7102D322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7">
              <a:extLst>
                <a:ext uri="{FF2B5EF4-FFF2-40B4-BE49-F238E27FC236}">
                  <a16:creationId xmlns:a16="http://schemas.microsoft.com/office/drawing/2014/main" id="{B9D9F54C-54DB-44CF-8C45-8EC6036A33E4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15416" y="1125912"/>
            <a:ext cx="499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DB65E5-F0B6-4370-AA0B-F1AB7872E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37" y="490559"/>
            <a:ext cx="1861224" cy="1148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578075-67EB-4168-B13A-111A2202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01" y="2072263"/>
            <a:ext cx="6875730" cy="37784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8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2027209" y="2135860"/>
            <a:ext cx="8237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ĐỘNG TIẾP NỐI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ACC278-3B53-463A-B69A-88A7E8B6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236" y="3964917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56387" y="1621042"/>
            <a:ext cx="584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33F45-2085-49F9-9C4F-080DE65F5D9C}"/>
              </a:ext>
            </a:extLst>
          </p:cNvPr>
          <p:cNvSpPr txBox="1"/>
          <p:nvPr/>
        </p:nvSpPr>
        <p:spPr>
          <a:xfrm>
            <a:off x="2282256" y="3239320"/>
            <a:ext cx="740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77: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16">
            <a:extLst>
              <a:ext uri="{FF2B5EF4-FFF2-40B4-BE49-F238E27FC236}">
                <a16:creationId xmlns:a16="http://schemas.microsoft.com/office/drawing/2014/main" id="{CCA7047B-9C89-4542-A73B-14003028E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59" y="2250805"/>
            <a:ext cx="9208509" cy="3601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69" y="2087748"/>
            <a:ext cx="5132752" cy="1888430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E70DF-CF66-4CBD-AECB-7313114D47AB}"/>
              </a:ext>
            </a:extLst>
          </p:cNvPr>
          <p:cNvSpPr/>
          <p:nvPr/>
        </p:nvSpPr>
        <p:spPr>
          <a:xfrm>
            <a:off x="1182217" y="5112698"/>
            <a:ext cx="9857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486E4-BC83-4043-81BE-DC58901DA1BE}"/>
              </a:ext>
            </a:extLst>
          </p:cNvPr>
          <p:cNvSpPr/>
          <p:nvPr/>
        </p:nvSpPr>
        <p:spPr>
          <a:xfrm>
            <a:off x="3574633" y="5112698"/>
            <a:ext cx="811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CA1D5-272A-4C5D-B018-F37FA34D9660}"/>
              </a:ext>
            </a:extLst>
          </p:cNvPr>
          <p:cNvSpPr/>
          <p:nvPr/>
        </p:nvSpPr>
        <p:spPr>
          <a:xfrm>
            <a:off x="3288882" y="5727659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26E86B-10B0-4FEC-A367-C63D2E3FB513}"/>
              </a:ext>
            </a:extLst>
          </p:cNvPr>
          <p:cNvGrpSpPr/>
          <p:nvPr/>
        </p:nvGrpSpPr>
        <p:grpSpPr>
          <a:xfrm>
            <a:off x="1488596" y="1470463"/>
            <a:ext cx="9214807" cy="3582474"/>
            <a:chOff x="1488596" y="1470463"/>
            <a:chExt cx="9214807" cy="35824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34E438-5538-4EDA-A812-A5EE5FB7D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596" y="1470463"/>
              <a:ext cx="9214807" cy="3582474"/>
            </a:xfrm>
            <a:prstGeom prst="roundRect">
              <a:avLst>
                <a:gd name="adj" fmla="val 5481"/>
              </a:avLst>
            </a:prstGeom>
            <a:ln>
              <a:solidFill>
                <a:srgbClr val="A9D7E4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9900CB-DD34-4DA2-BAC8-73C369F6E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23" y="1517938"/>
              <a:ext cx="2527522" cy="1296101"/>
            </a:xfrm>
            <a:prstGeom prst="rect">
              <a:avLst/>
            </a:prstGeom>
          </p:spPr>
        </p:pic>
      </p:grpSp>
      <p:sp>
        <p:nvSpPr>
          <p:cNvPr id="23" name="Rectangle 22">
            <a:extLst/>
          </p:cNvPr>
          <p:cNvSpPr/>
          <p:nvPr/>
        </p:nvSpPr>
        <p:spPr>
          <a:xfrm>
            <a:off x="6638317" y="511269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C853C6-DEB0-4660-A469-CDA350CE8638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AF605E18-1D97-4626-BDFC-CD465865509B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17">
            <a:extLst>
              <a:ext uri="{FF2B5EF4-FFF2-40B4-BE49-F238E27FC236}">
                <a16:creationId xmlns:a16="http://schemas.microsoft.com/office/drawing/2014/main" id="{C62255E3-741D-4251-B987-D18A6EB2DC28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9">
            <a:extLst>
              <a:ext uri="{FF2B5EF4-FFF2-40B4-BE49-F238E27FC236}">
                <a16:creationId xmlns:a16="http://schemas.microsoft.com/office/drawing/2014/main" id="{6A6F649D-D873-4AF5-977B-63FA07F49AA3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1">
            <a:extLst>
              <a:ext uri="{FF2B5EF4-FFF2-40B4-BE49-F238E27FC236}">
                <a16:creationId xmlns:a16="http://schemas.microsoft.com/office/drawing/2014/main" id="{21241156-31A6-42C9-97A1-800EEABB3FE8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2">
            <a:extLst>
              <a:ext uri="{FF2B5EF4-FFF2-40B4-BE49-F238E27FC236}">
                <a16:creationId xmlns:a16="http://schemas.microsoft.com/office/drawing/2014/main" id="{C5EF40C6-A2B0-464C-A33F-976CF7F6A8B1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4">
            <a:extLst>
              <a:ext uri="{FF2B5EF4-FFF2-40B4-BE49-F238E27FC236}">
                <a16:creationId xmlns:a16="http://schemas.microsoft.com/office/drawing/2014/main" id="{C60D7FAF-64F3-475E-A469-52EE15742AF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">
            <a:extLst>
              <a:ext uri="{FF2B5EF4-FFF2-40B4-BE49-F238E27FC236}">
                <a16:creationId xmlns:a16="http://schemas.microsoft.com/office/drawing/2014/main" id="{0D245204-2BE2-4C7B-B71A-05C8BDCE951D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6">
            <a:extLst>
              <a:ext uri="{FF2B5EF4-FFF2-40B4-BE49-F238E27FC236}">
                <a16:creationId xmlns:a16="http://schemas.microsoft.com/office/drawing/2014/main" id="{5A8B545B-AB4F-435D-8632-09E66F5F4A4D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8">
            <a:extLst>
              <a:ext uri="{FF2B5EF4-FFF2-40B4-BE49-F238E27FC236}">
                <a16:creationId xmlns:a16="http://schemas.microsoft.com/office/drawing/2014/main" id="{19BA9246-039A-430C-8A5A-89A46CB20605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9">
            <a:extLst>
              <a:ext uri="{FF2B5EF4-FFF2-40B4-BE49-F238E27FC236}">
                <a16:creationId xmlns:a16="http://schemas.microsoft.com/office/drawing/2014/main" id="{1A8F60C1-C12C-4003-AE43-04B8864F78E5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30">
            <a:extLst>
              <a:ext uri="{FF2B5EF4-FFF2-40B4-BE49-F238E27FC236}">
                <a16:creationId xmlns:a16="http://schemas.microsoft.com/office/drawing/2014/main" id="{F7F382BD-9092-44E1-A31A-C2E1B703E085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31">
            <a:extLst>
              <a:ext uri="{FF2B5EF4-FFF2-40B4-BE49-F238E27FC236}">
                <a16:creationId xmlns:a16="http://schemas.microsoft.com/office/drawing/2014/main" id="{83AA7068-1391-4221-BB0F-E69D6A5A3C3F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32">
            <a:extLst>
              <a:ext uri="{FF2B5EF4-FFF2-40B4-BE49-F238E27FC236}">
                <a16:creationId xmlns:a16="http://schemas.microsoft.com/office/drawing/2014/main" id="{82E26FA3-CD18-4A40-8D46-3DD64D41107E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33">
            <a:extLst>
              <a:ext uri="{FF2B5EF4-FFF2-40B4-BE49-F238E27FC236}">
                <a16:creationId xmlns:a16="http://schemas.microsoft.com/office/drawing/2014/main" id="{496E5DDE-48FF-4F11-86D0-372385928678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34">
            <a:extLst>
              <a:ext uri="{FF2B5EF4-FFF2-40B4-BE49-F238E27FC236}">
                <a16:creationId xmlns:a16="http://schemas.microsoft.com/office/drawing/2014/main" id="{C92265EB-4224-4D0F-8C1C-9D925A6E7703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35">
            <a:extLst>
              <a:ext uri="{FF2B5EF4-FFF2-40B4-BE49-F238E27FC236}">
                <a16:creationId xmlns:a16="http://schemas.microsoft.com/office/drawing/2014/main" id="{CEB7C63E-C3D5-4F33-9752-6F1665CACD70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36">
            <a:extLst>
              <a:ext uri="{FF2B5EF4-FFF2-40B4-BE49-F238E27FC236}">
                <a16:creationId xmlns:a16="http://schemas.microsoft.com/office/drawing/2014/main" id="{4D29D622-538D-4B0C-A8E9-2EEF73CA2755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37">
            <a:extLst>
              <a:ext uri="{FF2B5EF4-FFF2-40B4-BE49-F238E27FC236}">
                <a16:creationId xmlns:a16="http://schemas.microsoft.com/office/drawing/2014/main" id="{72217F45-2A85-4D8D-B2B5-938E1170B4DD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38">
            <a:extLst>
              <a:ext uri="{FF2B5EF4-FFF2-40B4-BE49-F238E27FC236}">
                <a16:creationId xmlns:a16="http://schemas.microsoft.com/office/drawing/2014/main" id="{DE95D65A-4D5D-497D-8AA5-EA75F7A87EFC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39">
            <a:extLst>
              <a:ext uri="{FF2B5EF4-FFF2-40B4-BE49-F238E27FC236}">
                <a16:creationId xmlns:a16="http://schemas.microsoft.com/office/drawing/2014/main" id="{545268A3-2FC6-4C45-A7A2-A446D5A929C1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23">
            <a:extLst>
              <a:ext uri="{FF2B5EF4-FFF2-40B4-BE49-F238E27FC236}">
                <a16:creationId xmlns:a16="http://schemas.microsoft.com/office/drawing/2014/main" id="{7646937A-D52E-46DD-B7D9-A65A8D6D1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>
            <a:off x="2461967" y="911915"/>
            <a:ext cx="7268066" cy="4791301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54" y="1716810"/>
            <a:ext cx="4236683" cy="2515845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7CCF7-A7E3-4DFE-A91B-30C1D9164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0" y="2218331"/>
            <a:ext cx="3316569" cy="46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7" y="518898"/>
            <a:ext cx="2437365" cy="144736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1C6DF1-A362-4205-9C10-7BA2EC9AD36A}"/>
              </a:ext>
            </a:extLst>
          </p:cNvPr>
          <p:cNvSpPr txBox="1"/>
          <p:nvPr/>
        </p:nvSpPr>
        <p:spPr>
          <a:xfrm>
            <a:off x="2465675" y="1366099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oai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11C02-2597-4AA3-8825-93281B6CCBEE}"/>
              </a:ext>
            </a:extLst>
          </p:cNvPr>
          <p:cNvSpPr txBox="1"/>
          <p:nvPr/>
        </p:nvSpPr>
        <p:spPr>
          <a:xfrm>
            <a:off x="4778289" y="1366099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uê</a:t>
            </a:r>
            <a:endParaRPr lang="en-US" sz="72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2A81922-59E4-400F-80BB-7E4A61EB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50422"/>
              </p:ext>
            </p:extLst>
          </p:nvPr>
        </p:nvGraphicFramePr>
        <p:xfrm>
          <a:off x="3875148" y="2737296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36C7BCD-A1A6-4D24-90A2-7A7B745E77C0}"/>
              </a:ext>
            </a:extLst>
          </p:cNvPr>
          <p:cNvSpPr txBox="1"/>
          <p:nvPr/>
        </p:nvSpPr>
        <p:spPr>
          <a:xfrm>
            <a:off x="4039930" y="2691675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E2BA8E-E164-48E8-848C-5903F6A45AAD}"/>
              </a:ext>
            </a:extLst>
          </p:cNvPr>
          <p:cNvSpPr txBox="1"/>
          <p:nvPr/>
        </p:nvSpPr>
        <p:spPr>
          <a:xfrm>
            <a:off x="6450089" y="2697491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oai</a:t>
            </a:r>
            <a:endParaRPr lang="en-US" sz="7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8DE75A-0FCA-4317-8533-159BAF964622}"/>
              </a:ext>
            </a:extLst>
          </p:cNvPr>
          <p:cNvSpPr txBox="1"/>
          <p:nvPr/>
        </p:nvSpPr>
        <p:spPr>
          <a:xfrm>
            <a:off x="3864660" y="3845131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endParaRPr lang="en-US" sz="7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618ACA-9791-44BF-A563-F5367F545C98}"/>
              </a:ext>
            </a:extLst>
          </p:cNvPr>
          <p:cNvSpPr txBox="1"/>
          <p:nvPr/>
        </p:nvSpPr>
        <p:spPr>
          <a:xfrm>
            <a:off x="5879533" y="3847911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oai</a:t>
            </a:r>
            <a:endParaRPr lang="en-US" sz="7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A18822-2BC8-4CAA-8991-12FA03BA9078}"/>
              </a:ext>
            </a:extLst>
          </p:cNvPr>
          <p:cNvSpPr txBox="1"/>
          <p:nvPr/>
        </p:nvSpPr>
        <p:spPr>
          <a:xfrm>
            <a:off x="7415249" y="1366099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</a:t>
            </a:r>
            <a:endParaRPr lang="en-US" sz="7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9" y="484661"/>
            <a:ext cx="2437365" cy="14473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883D6A6-D93A-4D67-B617-905C379C2E92}"/>
              </a:ext>
            </a:extLst>
          </p:cNvPr>
          <p:cNvGrpSpPr/>
          <p:nvPr/>
        </p:nvGrpSpPr>
        <p:grpSpPr>
          <a:xfrm>
            <a:off x="1134419" y="1895639"/>
            <a:ext cx="10129908" cy="1014956"/>
            <a:chOff x="1176623" y="2740492"/>
            <a:chExt cx="10129908" cy="1014956"/>
          </a:xfrm>
        </p:grpSpPr>
        <p:sp>
          <p:nvSpPr>
            <p:cNvPr id="47" name="Rounded Rectangle 30">
              <a:extLst>
                <a:ext uri="{FF2B5EF4-FFF2-40B4-BE49-F238E27FC236}">
                  <a16:creationId xmlns:a16="http://schemas.microsoft.com/office/drawing/2014/main" id="{4F213975-99DB-4D3D-BA8F-18FB02EA546E}"/>
                </a:ext>
              </a:extLst>
            </p:cNvPr>
            <p:cNvSpPr/>
            <p:nvPr/>
          </p:nvSpPr>
          <p:spPr>
            <a:xfrm>
              <a:off x="1176623" y="2744773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8" name="Rounded Rectangle 31">
              <a:extLst>
                <a:ext uri="{FF2B5EF4-FFF2-40B4-BE49-F238E27FC236}">
                  <a16:creationId xmlns:a16="http://schemas.microsoft.com/office/drawing/2014/main" id="{66210023-5BBA-4BA2-AB88-F91AC4DC3B16}"/>
                </a:ext>
              </a:extLst>
            </p:cNvPr>
            <p:cNvSpPr/>
            <p:nvPr/>
          </p:nvSpPr>
          <p:spPr>
            <a:xfrm>
              <a:off x="4835416" y="2744773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DB5F48-FA39-4164-9DF7-5B2D9367D3BC}"/>
                </a:ext>
              </a:extLst>
            </p:cNvPr>
            <p:cNvSpPr txBox="1"/>
            <p:nvPr/>
          </p:nvSpPr>
          <p:spPr>
            <a:xfrm>
              <a:off x="1534636" y="2867358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8524F1C-2B61-454A-8405-A9D6CD4E2BBC}"/>
                </a:ext>
              </a:extLst>
            </p:cNvPr>
            <p:cNvSpPr txBox="1"/>
            <p:nvPr/>
          </p:nvSpPr>
          <p:spPr>
            <a:xfrm>
              <a:off x="5119742" y="2867359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ngoái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28">
              <a:extLst>
                <a:ext uri="{FF2B5EF4-FFF2-40B4-BE49-F238E27FC236}">
                  <a16:creationId xmlns:a16="http://schemas.microsoft.com/office/drawing/2014/main" id="{74260238-F193-4F80-ADEA-E239D1AC06EB}"/>
                </a:ext>
              </a:extLst>
            </p:cNvPr>
            <p:cNvSpPr/>
            <p:nvPr/>
          </p:nvSpPr>
          <p:spPr>
            <a:xfrm>
              <a:off x="8494209" y="2740492"/>
              <a:ext cx="2812322" cy="1010674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CA7BE8-5EFD-4BE6-9522-F889A01F1493}"/>
                </a:ext>
              </a:extLst>
            </p:cNvPr>
            <p:cNvSpPr txBox="1"/>
            <p:nvPr/>
          </p:nvSpPr>
          <p:spPr>
            <a:xfrm>
              <a:off x="8710988" y="2863080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5A9233-4824-40D4-B160-8E4AB0FEC83F}"/>
                </a:ext>
              </a:extLst>
            </p:cNvPr>
            <p:cNvSpPr txBox="1"/>
            <p:nvPr/>
          </p:nvSpPr>
          <p:spPr>
            <a:xfrm>
              <a:off x="2405860" y="2867379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E91A49-88A3-4432-83D6-C4C56BFA1879}"/>
                </a:ext>
              </a:extLst>
            </p:cNvPr>
            <p:cNvSpPr txBox="1"/>
            <p:nvPr/>
          </p:nvSpPr>
          <p:spPr>
            <a:xfrm>
              <a:off x="5999384" y="2868878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327C21-0AA9-41AD-BA76-92866D98CE64}"/>
                </a:ext>
              </a:extLst>
            </p:cNvPr>
            <p:cNvSpPr txBox="1"/>
            <p:nvPr/>
          </p:nvSpPr>
          <p:spPr>
            <a:xfrm>
              <a:off x="9713872" y="2863322"/>
              <a:ext cx="1302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oai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99238B-F0A1-4B50-B167-B0B985BFA7D7}"/>
              </a:ext>
            </a:extLst>
          </p:cNvPr>
          <p:cNvGrpSpPr/>
          <p:nvPr/>
        </p:nvGrpSpPr>
        <p:grpSpPr>
          <a:xfrm>
            <a:off x="1134419" y="3104464"/>
            <a:ext cx="10129908" cy="1014956"/>
            <a:chOff x="1176623" y="3949317"/>
            <a:chExt cx="10129908" cy="1014956"/>
          </a:xfrm>
        </p:grpSpPr>
        <p:sp>
          <p:nvSpPr>
            <p:cNvPr id="70" name="Rounded Rectangle 30">
              <a:extLst>
                <a:ext uri="{FF2B5EF4-FFF2-40B4-BE49-F238E27FC236}">
                  <a16:creationId xmlns:a16="http://schemas.microsoft.com/office/drawing/2014/main" id="{A4B51D8D-4828-426E-A368-2614FD9BDD0B}"/>
                </a:ext>
              </a:extLst>
            </p:cNvPr>
            <p:cNvSpPr/>
            <p:nvPr/>
          </p:nvSpPr>
          <p:spPr>
            <a:xfrm>
              <a:off x="1176623" y="3953598"/>
              <a:ext cx="2812322" cy="1010675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1" name="Rounded Rectangle 31">
              <a:extLst>
                <a:ext uri="{FF2B5EF4-FFF2-40B4-BE49-F238E27FC236}">
                  <a16:creationId xmlns:a16="http://schemas.microsoft.com/office/drawing/2014/main" id="{52D95F38-4267-4D98-8FF7-ED1B8F3F9EBD}"/>
                </a:ext>
              </a:extLst>
            </p:cNvPr>
            <p:cNvSpPr/>
            <p:nvPr/>
          </p:nvSpPr>
          <p:spPr>
            <a:xfrm>
              <a:off x="4835416" y="3953598"/>
              <a:ext cx="2812322" cy="1010675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6B7D46C-5B37-45C6-AD21-39DB5717F13F}"/>
                </a:ext>
              </a:extLst>
            </p:cNvPr>
            <p:cNvSpPr txBox="1"/>
            <p:nvPr/>
          </p:nvSpPr>
          <p:spPr>
            <a:xfrm>
              <a:off x="1534636" y="4076183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huệ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FFEC9A-DB27-4379-8518-4C7BD41C3043}"/>
                </a:ext>
              </a:extLst>
            </p:cNvPr>
            <p:cNvSpPr txBox="1"/>
            <p:nvPr/>
          </p:nvSpPr>
          <p:spPr>
            <a:xfrm>
              <a:off x="5119742" y="4076184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thuế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ounded Rectangle 28">
              <a:extLst>
                <a:ext uri="{FF2B5EF4-FFF2-40B4-BE49-F238E27FC236}">
                  <a16:creationId xmlns:a16="http://schemas.microsoft.com/office/drawing/2014/main" id="{441D1C75-ADBF-4996-9D26-99AFB8757747}"/>
                </a:ext>
              </a:extLst>
            </p:cNvPr>
            <p:cNvSpPr/>
            <p:nvPr/>
          </p:nvSpPr>
          <p:spPr>
            <a:xfrm>
              <a:off x="8494209" y="3949317"/>
              <a:ext cx="2812322" cy="1010674"/>
            </a:xfrm>
            <a:prstGeom prst="roundRect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95BD28-1158-4BD3-BB6D-D3B2804EA04F}"/>
                </a:ext>
              </a:extLst>
            </p:cNvPr>
            <p:cNvSpPr txBox="1"/>
            <p:nvPr/>
          </p:nvSpPr>
          <p:spPr>
            <a:xfrm>
              <a:off x="8710988" y="4071905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tuế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624D60E-B2C5-461E-9388-55CF67E77372}"/>
                </a:ext>
              </a:extLst>
            </p:cNvPr>
            <p:cNvSpPr txBox="1"/>
            <p:nvPr/>
          </p:nvSpPr>
          <p:spPr>
            <a:xfrm>
              <a:off x="2332230" y="4076204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0E608AC-260F-494F-9692-8C149AD5C864}"/>
                </a:ext>
              </a:extLst>
            </p:cNvPr>
            <p:cNvSpPr txBox="1"/>
            <p:nvPr/>
          </p:nvSpPr>
          <p:spPr>
            <a:xfrm>
              <a:off x="6001088" y="4077703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8702F0E-8473-4F6D-AC38-0DC5A947DD69}"/>
                </a:ext>
              </a:extLst>
            </p:cNvPr>
            <p:cNvSpPr txBox="1"/>
            <p:nvPr/>
          </p:nvSpPr>
          <p:spPr>
            <a:xfrm>
              <a:off x="9595073" y="4072147"/>
              <a:ext cx="13028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uê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A8F354-BF28-4FCA-851A-F48FE64E6B02}"/>
              </a:ext>
            </a:extLst>
          </p:cNvPr>
          <p:cNvGrpSpPr/>
          <p:nvPr/>
        </p:nvGrpSpPr>
        <p:grpSpPr>
          <a:xfrm>
            <a:off x="1134419" y="4309007"/>
            <a:ext cx="10129908" cy="1014956"/>
            <a:chOff x="1176623" y="5153860"/>
            <a:chExt cx="10129908" cy="1014956"/>
          </a:xfrm>
        </p:grpSpPr>
        <p:sp>
          <p:nvSpPr>
            <p:cNvPr id="79" name="Rounded Rectangle 30">
              <a:extLst>
                <a:ext uri="{FF2B5EF4-FFF2-40B4-BE49-F238E27FC236}">
                  <a16:creationId xmlns:a16="http://schemas.microsoft.com/office/drawing/2014/main" id="{6D4967C0-1B61-470B-9885-25D57A15D3EF}"/>
                </a:ext>
              </a:extLst>
            </p:cNvPr>
            <p:cNvSpPr/>
            <p:nvPr/>
          </p:nvSpPr>
          <p:spPr>
            <a:xfrm>
              <a:off x="1176623" y="5158141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0" name="Rounded Rectangle 31">
              <a:extLst>
                <a:ext uri="{FF2B5EF4-FFF2-40B4-BE49-F238E27FC236}">
                  <a16:creationId xmlns:a16="http://schemas.microsoft.com/office/drawing/2014/main" id="{7AA9B6C4-C254-4E50-9B85-EB195DDDEAE4}"/>
                </a:ext>
              </a:extLst>
            </p:cNvPr>
            <p:cNvSpPr/>
            <p:nvPr/>
          </p:nvSpPr>
          <p:spPr>
            <a:xfrm>
              <a:off x="4835416" y="5158141"/>
              <a:ext cx="2812322" cy="1010675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E966E7-8C61-4B26-AD6E-372C930A0E2A}"/>
                </a:ext>
              </a:extLst>
            </p:cNvPr>
            <p:cNvSpPr txBox="1"/>
            <p:nvPr/>
          </p:nvSpPr>
          <p:spPr>
            <a:xfrm>
              <a:off x="1534636" y="5280726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7D76783-75D9-40A2-8002-3C68F46C4211}"/>
                </a:ext>
              </a:extLst>
            </p:cNvPr>
            <p:cNvSpPr txBox="1"/>
            <p:nvPr/>
          </p:nvSpPr>
          <p:spPr>
            <a:xfrm>
              <a:off x="5119742" y="5280727"/>
              <a:ext cx="2087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luỹ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ounded Rectangle 28">
              <a:extLst>
                <a:ext uri="{FF2B5EF4-FFF2-40B4-BE49-F238E27FC236}">
                  <a16:creationId xmlns:a16="http://schemas.microsoft.com/office/drawing/2014/main" id="{661E0AEC-7646-491E-A958-7CE735019FC0}"/>
                </a:ext>
              </a:extLst>
            </p:cNvPr>
            <p:cNvSpPr/>
            <p:nvPr/>
          </p:nvSpPr>
          <p:spPr>
            <a:xfrm>
              <a:off x="8494209" y="5153860"/>
              <a:ext cx="2812322" cy="1010674"/>
            </a:xfrm>
            <a:prstGeom prst="roundRect">
              <a:avLst/>
            </a:prstGeom>
            <a:solidFill>
              <a:srgbClr val="D4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7AE2D6-8FB7-467B-8BCB-42D6801AE1CB}"/>
                </a:ext>
              </a:extLst>
            </p:cNvPr>
            <p:cNvSpPr txBox="1"/>
            <p:nvPr/>
          </p:nvSpPr>
          <p:spPr>
            <a:xfrm>
              <a:off x="8710988" y="5276448"/>
              <a:ext cx="23288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thuỷ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B430ADA-16F4-4D47-94B2-75B1C95E145B}"/>
                </a:ext>
              </a:extLst>
            </p:cNvPr>
            <p:cNvSpPr txBox="1"/>
            <p:nvPr/>
          </p:nvSpPr>
          <p:spPr>
            <a:xfrm>
              <a:off x="2346296" y="5276514"/>
              <a:ext cx="13631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>
            <a:extLst/>
          </p:cNvPr>
          <p:cNvSpPr txBox="1"/>
          <p:nvPr/>
        </p:nvSpPr>
        <p:spPr>
          <a:xfrm>
            <a:off x="9673491" y="4441628"/>
            <a:ext cx="136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/>
          </p:cNvPr>
          <p:cNvSpPr txBox="1"/>
          <p:nvPr/>
        </p:nvSpPr>
        <p:spPr>
          <a:xfrm>
            <a:off x="5822953" y="4458393"/>
            <a:ext cx="136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D328B46C-1122-4655-929E-87C330E781A3}"/>
              </a:ext>
            </a:extLst>
          </p:cNvPr>
          <p:cNvSpPr/>
          <p:nvPr/>
        </p:nvSpPr>
        <p:spPr>
          <a:xfrm>
            <a:off x="306159" y="314325"/>
            <a:ext cx="11609615" cy="6229350"/>
          </a:xfrm>
          <a:prstGeom prst="roundRect">
            <a:avLst>
              <a:gd name="adj" fmla="val 5005"/>
            </a:avLst>
          </a:prstGeom>
          <a:solidFill>
            <a:schemeClr val="bg1"/>
          </a:solidFill>
          <a:ln>
            <a:noFill/>
          </a:ln>
          <a:effectLst>
            <a:outerShdw blurRad="114300" dist="12700" sx="102000" sy="102000" algn="ctr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88339743-EBF9-45C3-B762-B79BFF6EA5D8}"/>
              </a:ext>
            </a:extLst>
          </p:cNvPr>
          <p:cNvSpPr/>
          <p:nvPr/>
        </p:nvSpPr>
        <p:spPr>
          <a:xfrm>
            <a:off x="515037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0A3B2FC1-6A2A-44D6-9F10-EDC049644749}"/>
              </a:ext>
            </a:extLst>
          </p:cNvPr>
          <p:cNvSpPr/>
          <p:nvPr/>
        </p:nvSpPr>
        <p:spPr>
          <a:xfrm>
            <a:off x="11445176" y="518898"/>
            <a:ext cx="231787" cy="231787"/>
          </a:xfrm>
          <a:prstGeom prst="ellipse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DC06F09A-8E55-4AF6-98D5-E85EF322606C}"/>
              </a:ext>
            </a:extLst>
          </p:cNvPr>
          <p:cNvSpPr/>
          <p:nvPr/>
        </p:nvSpPr>
        <p:spPr>
          <a:xfrm>
            <a:off x="515037" y="6024776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7">
            <a:extLst>
              <a:ext uri="{FF2B5EF4-FFF2-40B4-BE49-F238E27FC236}">
                <a16:creationId xmlns:a16="http://schemas.microsoft.com/office/drawing/2014/main" id="{4AD3F294-5E63-4591-B4DD-978CEB584F32}"/>
              </a:ext>
            </a:extLst>
          </p:cNvPr>
          <p:cNvSpPr/>
          <p:nvPr/>
        </p:nvSpPr>
        <p:spPr>
          <a:xfrm>
            <a:off x="11445175" y="6024777"/>
            <a:ext cx="231787" cy="231787"/>
          </a:xfrm>
          <a:prstGeom prst="ellipse">
            <a:avLst/>
          </a:prstGeom>
          <a:solidFill>
            <a:srgbClr val="FED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E2D7FA-0736-4178-A9AC-1683DC9A2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8" y="477012"/>
            <a:ext cx="2437365" cy="144736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E592B5A-77F3-4EBB-AD0D-E93508D425D0}"/>
              </a:ext>
            </a:extLst>
          </p:cNvPr>
          <p:cNvSpPr txBox="1"/>
          <p:nvPr/>
        </p:nvSpPr>
        <p:spPr>
          <a:xfrm>
            <a:off x="1089293" y="4185856"/>
            <a:ext cx="2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7BAFFB-3EA8-4C47-8BEF-8C8ACCC1BDCD}"/>
              </a:ext>
            </a:extLst>
          </p:cNvPr>
          <p:cNvSpPr txBox="1"/>
          <p:nvPr/>
        </p:nvSpPr>
        <p:spPr>
          <a:xfrm>
            <a:off x="4919233" y="4187574"/>
            <a:ext cx="292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tuế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F562D7-1646-408E-8A90-B54AB22F237A}"/>
              </a:ext>
            </a:extLst>
          </p:cNvPr>
          <p:cNvSpPr txBox="1"/>
          <p:nvPr/>
        </p:nvSpPr>
        <p:spPr>
          <a:xfrm>
            <a:off x="8674824" y="4185856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A55442-6507-45A4-B67D-BAF1F28B5ED1}"/>
              </a:ext>
            </a:extLst>
          </p:cNvPr>
          <p:cNvSpPr/>
          <p:nvPr/>
        </p:nvSpPr>
        <p:spPr>
          <a:xfrm>
            <a:off x="5916325" y="4173560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281269E-689C-43EB-A30B-7EB5BDF84E7A}"/>
              </a:ext>
            </a:extLst>
          </p:cNvPr>
          <p:cNvSpPr/>
          <p:nvPr/>
        </p:nvSpPr>
        <p:spPr>
          <a:xfrm>
            <a:off x="1589592" y="4183528"/>
            <a:ext cx="811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19D24E84-503C-45B3-9341-29B73C7BD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13002" r="349" b="42331"/>
          <a:stretch/>
        </p:blipFill>
        <p:spPr bwMode="auto">
          <a:xfrm>
            <a:off x="4661534" y="2128951"/>
            <a:ext cx="2642142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A457E41B-7F9B-423B-98D4-3F456F6D3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7873" r="8358" b="8135"/>
          <a:stretch/>
        </p:blipFill>
        <p:spPr bwMode="auto">
          <a:xfrm>
            <a:off x="970207" y="2128951"/>
            <a:ext cx="2548497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86F3D2-64EC-4BB0-8693-17CD96FB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6507" y="2128951"/>
            <a:ext cx="2565360" cy="1871713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31">
            <a:extLst/>
          </p:cNvPr>
          <p:cNvSpPr/>
          <p:nvPr/>
        </p:nvSpPr>
        <p:spPr>
          <a:xfrm>
            <a:off x="9822275" y="418410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9" grpId="0"/>
      <p:bldP spid="52" grpId="0"/>
      <p:bldP spid="55" grpId="0"/>
      <p:bldP spid="56" grpId="0"/>
      <p:bldP spid="5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1DE51D81-47D2-4C29-A1C7-6FF793C4B906}"/>
              </a:ext>
            </a:extLst>
          </p:cNvPr>
          <p:cNvSpPr/>
          <p:nvPr/>
        </p:nvSpPr>
        <p:spPr>
          <a:xfrm>
            <a:off x="-7727" y="3429000"/>
            <a:ext cx="12209252" cy="3430246"/>
          </a:xfrm>
          <a:prstGeom prst="rect">
            <a:avLst/>
          </a:prstGeom>
          <a:solidFill>
            <a:srgbClr val="AD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F79F50-DE83-4992-BDD6-6045DC51B77B}"/>
              </a:ext>
            </a:extLst>
          </p:cNvPr>
          <p:cNvGrpSpPr/>
          <p:nvPr/>
        </p:nvGrpSpPr>
        <p:grpSpPr>
          <a:xfrm>
            <a:off x="292091" y="80736"/>
            <a:ext cx="11609615" cy="6229350"/>
            <a:chOff x="306159" y="314325"/>
            <a:chExt cx="11609615" cy="6229350"/>
          </a:xfrm>
        </p:grpSpPr>
        <p:sp>
          <p:nvSpPr>
            <p:cNvPr id="3" name="3">
              <a:extLst>
                <a:ext uri="{FF2B5EF4-FFF2-40B4-BE49-F238E27FC236}">
                  <a16:creationId xmlns:a16="http://schemas.microsoft.com/office/drawing/2014/main" id="{D328B46C-1122-4655-929E-87C330E781A3}"/>
                </a:ext>
              </a:extLst>
            </p:cNvPr>
            <p:cNvSpPr/>
            <p:nvPr/>
          </p:nvSpPr>
          <p:spPr>
            <a:xfrm>
              <a:off x="306159" y="314325"/>
              <a:ext cx="11609615" cy="6229350"/>
            </a:xfrm>
            <a:prstGeom prst="roundRect">
              <a:avLst>
                <a:gd name="adj" fmla="val 5005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12700" sx="102000" sy="102000" algn="ctr" rotWithShape="0">
                <a:schemeClr val="tx1">
                  <a:lumMod val="65000"/>
                  <a:lumOff val="35000"/>
                  <a:alpha val="3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88339743-EBF9-45C3-B762-B79BFF6EA5D8}"/>
                </a:ext>
              </a:extLst>
            </p:cNvPr>
            <p:cNvSpPr/>
            <p:nvPr/>
          </p:nvSpPr>
          <p:spPr>
            <a:xfrm>
              <a:off x="515037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0A3B2FC1-6A2A-44D6-9F10-EDC049644749}"/>
                </a:ext>
              </a:extLst>
            </p:cNvPr>
            <p:cNvSpPr/>
            <p:nvPr/>
          </p:nvSpPr>
          <p:spPr>
            <a:xfrm>
              <a:off x="11445176" y="518898"/>
              <a:ext cx="231787" cy="231787"/>
            </a:xfrm>
            <a:prstGeom prst="ellipse">
              <a:avLst/>
            </a:prstGeom>
            <a:solidFill>
              <a:srgbClr val="ADD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6">
              <a:extLst>
                <a:ext uri="{FF2B5EF4-FFF2-40B4-BE49-F238E27FC236}">
                  <a16:creationId xmlns:a16="http://schemas.microsoft.com/office/drawing/2014/main" id="{DC06F09A-8E55-4AF6-98D5-E85EF322606C}"/>
                </a:ext>
              </a:extLst>
            </p:cNvPr>
            <p:cNvSpPr/>
            <p:nvPr/>
          </p:nvSpPr>
          <p:spPr>
            <a:xfrm>
              <a:off x="515037" y="6024776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7">
              <a:extLst>
                <a:ext uri="{FF2B5EF4-FFF2-40B4-BE49-F238E27FC236}">
                  <a16:creationId xmlns:a16="http://schemas.microsoft.com/office/drawing/2014/main" id="{4AD3F294-5E63-4591-B4DD-978CEB584F32}"/>
                </a:ext>
              </a:extLst>
            </p:cNvPr>
            <p:cNvSpPr/>
            <p:nvPr/>
          </p:nvSpPr>
          <p:spPr>
            <a:xfrm>
              <a:off x="11445175" y="6024777"/>
              <a:ext cx="231787" cy="231787"/>
            </a:xfrm>
            <a:prstGeom prst="ellipse">
              <a:avLst/>
            </a:prstGeom>
            <a:solidFill>
              <a:srgbClr val="FED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16" descr="Calendar&#10;&#10;Description automatically generated">
            <a:extLst>
              <a:ext uri="{FF2B5EF4-FFF2-40B4-BE49-F238E27FC236}">
                <a16:creationId xmlns:a16="http://schemas.microsoft.com/office/drawing/2014/main" id="{235E9D4C-4566-4AD4-B3DE-F2DC17887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3" y="2444998"/>
            <a:ext cx="4329644" cy="2442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2C1F2-44CD-4EAD-BE7C-A31FF844E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0"/>
          <a:stretch/>
        </p:blipFill>
        <p:spPr>
          <a:xfrm>
            <a:off x="5645268" y="3934477"/>
            <a:ext cx="6029495" cy="1729810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3FCD90-1E87-43F7-99E7-3FA093AEB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91" y="1650036"/>
            <a:ext cx="5900199" cy="2016406"/>
          </a:xfrm>
          <a:prstGeom prst="rect">
            <a:avLst/>
          </a:prstGeom>
        </p:spPr>
      </p:pic>
      <p:sp>
        <p:nvSpPr>
          <p:cNvPr id="22" name="2">
            <a:extLst>
              <a:ext uri="{FF2B5EF4-FFF2-40B4-BE49-F238E27FC236}">
                <a16:creationId xmlns:a16="http://schemas.microsoft.com/office/drawing/2014/main" id="{2041A2A2-1077-4646-983C-0F0AF0987CCF}"/>
              </a:ext>
            </a:extLst>
          </p:cNvPr>
          <p:cNvSpPr/>
          <p:nvPr/>
        </p:nvSpPr>
        <p:spPr>
          <a:xfrm>
            <a:off x="4954195" y="2950266"/>
            <a:ext cx="147490" cy="2365536"/>
          </a:xfrm>
          <a:prstGeom prst="rect">
            <a:avLst/>
          </a:prstGeom>
          <a:solidFill>
            <a:srgbClr val="ADDDEB"/>
          </a:solidFill>
          <a:ln>
            <a:solidFill>
              <a:srgbClr val="F6E2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A73B4A-383B-49C2-8D75-C98722474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" y="518898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70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HP-211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500</cp:revision>
  <dcterms:created xsi:type="dcterms:W3CDTF">2020-12-01T04:28:14Z</dcterms:created>
  <dcterms:modified xsi:type="dcterms:W3CDTF">2022-12-20T01:34:48Z</dcterms:modified>
</cp:coreProperties>
</file>