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1" r:id="rId2"/>
    <p:sldId id="257" r:id="rId3"/>
    <p:sldId id="293" r:id="rId4"/>
    <p:sldId id="292" r:id="rId5"/>
    <p:sldId id="258" r:id="rId6"/>
    <p:sldId id="316" r:id="rId7"/>
    <p:sldId id="317" r:id="rId8"/>
    <p:sldId id="307" r:id="rId9"/>
    <p:sldId id="318" r:id="rId10"/>
    <p:sldId id="309" r:id="rId11"/>
    <p:sldId id="310" r:id="rId12"/>
    <p:sldId id="315" r:id="rId13"/>
    <p:sldId id="260" r:id="rId14"/>
    <p:sldId id="313" r:id="rId15"/>
    <p:sldId id="314" r:id="rId16"/>
    <p:sldId id="277" r:id="rId17"/>
    <p:sldId id="304" r:id="rId18"/>
    <p:sldId id="319" r:id="rId19"/>
    <p:sldId id="320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F89"/>
    <a:srgbClr val="FDCFDF"/>
    <a:srgbClr val="FCA3CC"/>
    <a:srgbClr val="FEC156"/>
    <a:srgbClr val="AA4A30"/>
    <a:srgbClr val="E89F71"/>
    <a:srgbClr val="D57149"/>
    <a:srgbClr val="BCE6EB"/>
    <a:srgbClr val="FBBEDF"/>
    <a:srgbClr val="EDC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62FE1-C21D-4786-A0B2-C024F33A04A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C4D89-160B-431D-BB89-649EC80F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9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1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4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7" y="1559029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72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2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1"/>
            <a:ext cx="2627736" cy="1851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486097" y="1566906"/>
            <a:ext cx="9333479" cy="373288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3954650" y="3101260"/>
            <a:ext cx="5161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3443654" y="2349285"/>
            <a:ext cx="567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03669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951199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999680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F48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79" y="2411350"/>
            <a:ext cx="6249725" cy="3261318"/>
          </a:xfrm>
          <a:prstGeom prst="rect">
            <a:avLst/>
          </a:prstGeom>
        </p:spPr>
      </p:pic>
      <p:pic>
        <p:nvPicPr>
          <p:cNvPr id="30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" y="-44975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083CB-13BE-4984-BF48-73C905748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6488935"/>
            <a:ext cx="12191788" cy="369065"/>
            <a:chOff x="1" y="6645897"/>
            <a:chExt cx="12191788" cy="212103"/>
          </a:xfrm>
        </p:grpSpPr>
        <p:sp>
          <p:nvSpPr>
            <p:cNvPr id="3" name="Rectangle 2"/>
            <p:cNvSpPr/>
            <p:nvPr/>
          </p:nvSpPr>
          <p:spPr>
            <a:xfrm>
              <a:off x="1" y="6645897"/>
              <a:ext cx="1105710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05866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99375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2884" y="6645897"/>
              <a:ext cx="1093353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86393" y="6645897"/>
              <a:ext cx="1093353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79902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73411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66920" y="6645897"/>
              <a:ext cx="1131219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01067" y="6645897"/>
              <a:ext cx="1131219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29354" y="6645897"/>
              <a:ext cx="1131219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060570" y="6645897"/>
              <a:ext cx="1131219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" y="0"/>
            <a:ext cx="2440064" cy="1418642"/>
          </a:xfrm>
          <a:prstGeom prst="rect">
            <a:avLst/>
          </a:prstGeom>
        </p:spPr>
      </p:pic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A9F39839-2C3A-49A4-ABAB-8566057E1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0" y="1153311"/>
            <a:ext cx="5600421" cy="2492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29057E-7E0D-4463-9582-71DE5CAFB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2146"/>
            <a:ext cx="5924364" cy="2632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3BD7B-1F80-4D2C-A94C-CBD433686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811" y="4152146"/>
            <a:ext cx="5924364" cy="26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951199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999680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F48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12" y="2411350"/>
            <a:ext cx="5492059" cy="3261318"/>
          </a:xfrm>
          <a:prstGeom prst="rect">
            <a:avLst/>
          </a:prstGeom>
        </p:spPr>
      </p:pic>
      <p:pic>
        <p:nvPicPr>
          <p:cNvPr id="30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" y="-44975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2199F-3AF6-430A-AA52-8512F0688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0FAA1A-4C93-40D1-8AD2-59A69C7F35E5}"/>
              </a:ext>
            </a:extLst>
          </p:cNvPr>
          <p:cNvGrpSpPr/>
          <p:nvPr/>
        </p:nvGrpSpPr>
        <p:grpSpPr>
          <a:xfrm>
            <a:off x="209148" y="295404"/>
            <a:ext cx="11633028" cy="5377889"/>
            <a:chOff x="279486" y="1104296"/>
            <a:chExt cx="11633028" cy="5377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F21752-6EB3-4B5A-B810-AD93A6066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90" y="2025042"/>
              <a:ext cx="11409524" cy="44571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570655-9A78-4783-BB2C-10B6D555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" y="1104296"/>
              <a:ext cx="2155350" cy="134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80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3101" y="3507085"/>
            <a:ext cx="11575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 đến, hoa đào khoe sắc hồng tươi, hoa mai vàng nở rộ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phượng bừng lửa đỏ, ch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cả g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trời. C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hương hoa sữa nồng nàn, ng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thơm từng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phố. Cuối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hoa cải trải thảm vàng rực rỡ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Những sắc hoa, hương hoa làm đẹp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cuộc sống.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310A7C-E784-4D09-87B4-B79E77BEE593}"/>
              </a:ext>
            </a:extLst>
          </p:cNvPr>
          <p:cNvGrpSpPr/>
          <p:nvPr/>
        </p:nvGrpSpPr>
        <p:grpSpPr>
          <a:xfrm>
            <a:off x="562288" y="238854"/>
            <a:ext cx="8467412" cy="3049469"/>
            <a:chOff x="1925096" y="1417023"/>
            <a:chExt cx="6611422" cy="21564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BCE758-CF3B-4E4D-928C-0E423DB82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8664" y="1531167"/>
              <a:ext cx="5227854" cy="20422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BA7AA3-7AB6-49E0-99BA-7A08671F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096" y="1417023"/>
              <a:ext cx="1481424" cy="92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6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5780" y="1312903"/>
            <a:ext cx="11505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 đến, hoa đào khoe sắc hồng tươi, hoa mai vàng nở rộ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phượng bừng lửa đỏ, ch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cả g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trời. C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hương hoa sữa nồng nàn, ng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thơm từng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alt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phố. Cuối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hoa cải trải thảm vàng rực rỡ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Những sắc hoa, hương hoa làm đẹp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cuộc sống.</a:t>
            </a:r>
            <a:endParaRPr lang="en-US" sz="4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5" y="406203"/>
            <a:ext cx="1923689" cy="114890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57620" y="2051445"/>
            <a:ext cx="283539" cy="639001"/>
            <a:chOff x="3075709" y="1064527"/>
            <a:chExt cx="366789" cy="826618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711435" y="2659061"/>
            <a:ext cx="283539" cy="639001"/>
            <a:chOff x="3075709" y="1064527"/>
            <a:chExt cx="366789" cy="82661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134975" y="3298062"/>
            <a:ext cx="283539" cy="639001"/>
            <a:chOff x="3075709" y="1064527"/>
            <a:chExt cx="366789" cy="826618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795233" y="3937063"/>
            <a:ext cx="283539" cy="639001"/>
            <a:chOff x="3075709" y="1064527"/>
            <a:chExt cx="366789" cy="826618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29778" y="4644220"/>
            <a:ext cx="283539" cy="639001"/>
            <a:chOff x="3075709" y="1064527"/>
            <a:chExt cx="366789" cy="82661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17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3" y="1645192"/>
            <a:ext cx="5989577" cy="3697269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D22F1-9FC3-4F25-8658-64323E4EE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" y="-56749"/>
            <a:ext cx="2520445" cy="1555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700" y="933553"/>
            <a:ext cx="499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E0D55-79B6-4A7E-B128-20301E76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703" y="1702994"/>
            <a:ext cx="8483093" cy="474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670E0-AF62-4BC4-98D2-4F0A4D910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" y="-56749"/>
            <a:ext cx="2520445" cy="1555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99D57-0B91-463B-B1AA-05608791092D}"/>
              </a:ext>
            </a:extLst>
          </p:cNvPr>
          <p:cNvSpPr txBox="1"/>
          <p:nvPr/>
        </p:nvSpPr>
        <p:spPr>
          <a:xfrm>
            <a:off x="3695700" y="721166"/>
            <a:ext cx="499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A3890E-5A6F-44D3-AB44-93182B5557D6}"/>
              </a:ext>
            </a:extLst>
          </p:cNvPr>
          <p:cNvGrpSpPr/>
          <p:nvPr/>
        </p:nvGrpSpPr>
        <p:grpSpPr>
          <a:xfrm>
            <a:off x="255603" y="2045110"/>
            <a:ext cx="3930890" cy="3677264"/>
            <a:chOff x="255603" y="2045110"/>
            <a:chExt cx="3930890" cy="3677264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F6260564-3D17-4B20-AB60-101ACEBFA41D}"/>
                </a:ext>
              </a:extLst>
            </p:cNvPr>
            <p:cNvSpPr/>
            <p:nvPr/>
          </p:nvSpPr>
          <p:spPr>
            <a:xfrm>
              <a:off x="255603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Ảnh bông hoa anh đào PNG">
              <a:extLst>
                <a:ext uri="{FF2B5EF4-FFF2-40B4-BE49-F238E27FC236}">
                  <a16:creationId xmlns:a16="http://schemas.microsoft.com/office/drawing/2014/main" id="{F30AEC39-6101-4CF4-A30A-46C48DE25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03" y="2603090"/>
              <a:ext cx="3930890" cy="2561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20E392-37A6-4ACF-A28D-FC46DB49DE83}"/>
              </a:ext>
            </a:extLst>
          </p:cNvPr>
          <p:cNvGrpSpPr/>
          <p:nvPr/>
        </p:nvGrpSpPr>
        <p:grpSpPr>
          <a:xfrm>
            <a:off x="8951802" y="1911203"/>
            <a:ext cx="3008706" cy="3945077"/>
            <a:chOff x="8951802" y="1911203"/>
            <a:chExt cx="3008706" cy="3945077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7D35E11D-4C5E-479D-B04A-6318248F3E1D}"/>
                </a:ext>
              </a:extLst>
            </p:cNvPr>
            <p:cNvSpPr/>
            <p:nvPr/>
          </p:nvSpPr>
          <p:spPr>
            <a:xfrm>
              <a:off x="8951802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E748F3-8BF0-4476-8A97-A30109708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1518" y="1911203"/>
              <a:ext cx="2705814" cy="39450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F9A70D-CBAA-4633-A3BC-054724C9486E}"/>
              </a:ext>
            </a:extLst>
          </p:cNvPr>
          <p:cNvGrpSpPr/>
          <p:nvPr/>
        </p:nvGrpSpPr>
        <p:grpSpPr>
          <a:xfrm>
            <a:off x="4542573" y="2045109"/>
            <a:ext cx="3106854" cy="3677264"/>
            <a:chOff x="8853654" y="2045110"/>
            <a:chExt cx="3106854" cy="3677264"/>
          </a:xfrm>
        </p:grpSpPr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37BF78EA-D36C-43A0-B362-0B10AF9DFB95}"/>
                </a:ext>
              </a:extLst>
            </p:cNvPr>
            <p:cNvSpPr/>
            <p:nvPr/>
          </p:nvSpPr>
          <p:spPr>
            <a:xfrm>
              <a:off x="8951802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26B1DB-1A9C-47B4-A7D6-5CC5C90A0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67"/>
            <a:stretch/>
          </p:blipFill>
          <p:spPr>
            <a:xfrm flipH="1">
              <a:off x="8853654" y="2193201"/>
              <a:ext cx="3081098" cy="3529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7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670E0-AF62-4BC4-98D2-4F0A4D910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" y="-56749"/>
            <a:ext cx="2520445" cy="1555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99D57-0B91-463B-B1AA-05608791092D}"/>
              </a:ext>
            </a:extLst>
          </p:cNvPr>
          <p:cNvSpPr txBox="1"/>
          <p:nvPr/>
        </p:nvSpPr>
        <p:spPr>
          <a:xfrm>
            <a:off x="3695700" y="721166"/>
            <a:ext cx="499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490B4D-9A19-4EBD-8E4E-DB4BF19BAD78}"/>
              </a:ext>
            </a:extLst>
          </p:cNvPr>
          <p:cNvGrpSpPr/>
          <p:nvPr/>
        </p:nvGrpSpPr>
        <p:grpSpPr>
          <a:xfrm>
            <a:off x="255603" y="2045110"/>
            <a:ext cx="3716395" cy="3677264"/>
            <a:chOff x="255603" y="2045110"/>
            <a:chExt cx="3716395" cy="3677264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F6260564-3D17-4B20-AB60-101ACEBFA41D}"/>
                </a:ext>
              </a:extLst>
            </p:cNvPr>
            <p:cNvSpPr/>
            <p:nvPr/>
          </p:nvSpPr>
          <p:spPr>
            <a:xfrm>
              <a:off x="255603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0" name="Picture 2" descr="hoa-mai-16">
              <a:extLst>
                <a:ext uri="{FF2B5EF4-FFF2-40B4-BE49-F238E27FC236}">
                  <a16:creationId xmlns:a16="http://schemas.microsoft.com/office/drawing/2014/main" id="{1DAB5160-237C-4551-8366-69DBF6EF8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7248" y="2193201"/>
              <a:ext cx="3714750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242092-5328-4188-9974-09667AB26B50}"/>
              </a:ext>
            </a:extLst>
          </p:cNvPr>
          <p:cNvGrpSpPr/>
          <p:nvPr/>
        </p:nvGrpSpPr>
        <p:grpSpPr>
          <a:xfrm>
            <a:off x="4405460" y="2045110"/>
            <a:ext cx="3381080" cy="3677264"/>
            <a:chOff x="4405460" y="2045110"/>
            <a:chExt cx="3381080" cy="3677264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CB9E5240-F199-42B4-B6BE-E96B8F2024D8}"/>
                </a:ext>
              </a:extLst>
            </p:cNvPr>
            <p:cNvSpPr/>
            <p:nvPr/>
          </p:nvSpPr>
          <p:spPr>
            <a:xfrm>
              <a:off x="4679686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A6A646-5D0B-436F-967A-C1017621A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60" y="2193201"/>
              <a:ext cx="3381080" cy="338108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73F83F-78C3-497F-BE53-3C7D953CC0CF}"/>
              </a:ext>
            </a:extLst>
          </p:cNvPr>
          <p:cNvGrpSpPr/>
          <p:nvPr/>
        </p:nvGrpSpPr>
        <p:grpSpPr>
          <a:xfrm>
            <a:off x="8822766" y="2054942"/>
            <a:ext cx="3106855" cy="3677264"/>
            <a:chOff x="4679686" y="2045110"/>
            <a:chExt cx="3106855" cy="3677264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6D703BC8-5195-438B-ABB3-2D8EF30FA18D}"/>
                </a:ext>
              </a:extLst>
            </p:cNvPr>
            <p:cNvSpPr/>
            <p:nvPr/>
          </p:nvSpPr>
          <p:spPr>
            <a:xfrm>
              <a:off x="4679686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6ED620-0D73-4261-92D9-7614586C7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777834" y="2372077"/>
              <a:ext cx="3008707" cy="3340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0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7" y="1559029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74:</a:t>
              </a:r>
              <a:r>
                <a:rPr lang="en-US" sz="72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oa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oe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2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1"/>
            <a:ext cx="2627736" cy="185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5109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042" y="3622189"/>
            <a:ext cx="3936693" cy="288878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3000142" y="2028616"/>
            <a:ext cx="61917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lang="en-US" sz="88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7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37" y="2351699"/>
            <a:ext cx="6208608" cy="2284256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5D14D-9CB9-4610-AE0E-26EE0CF3DAD6}"/>
              </a:ext>
            </a:extLst>
          </p:cNvPr>
          <p:cNvSpPr/>
          <p:nvPr/>
        </p:nvSpPr>
        <p:spPr>
          <a:xfrm>
            <a:off x="820750" y="5571158"/>
            <a:ext cx="10495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Các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loài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hoa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đua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nhau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khoe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sắc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18A37C-CB24-4972-A6E7-FAF6AF34C5DB}"/>
              </a:ext>
            </a:extLst>
          </p:cNvPr>
          <p:cNvSpPr/>
          <p:nvPr/>
        </p:nvSpPr>
        <p:spPr>
          <a:xfrm>
            <a:off x="3956581" y="5603500"/>
            <a:ext cx="10166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anose="020B0803050302020204" pitchFamily="34" charset="0"/>
              </a:rPr>
              <a:t>oa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DB05A8-0944-47B1-B4F3-E1E9C07B4971}"/>
              </a:ext>
            </a:extLst>
          </p:cNvPr>
          <p:cNvGrpSpPr/>
          <p:nvPr/>
        </p:nvGrpSpPr>
        <p:grpSpPr>
          <a:xfrm>
            <a:off x="0" y="89132"/>
            <a:ext cx="12192000" cy="4536554"/>
            <a:chOff x="0" y="1065079"/>
            <a:chExt cx="12192000" cy="45365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76AB9D-8292-4BD6-80D2-62D38BD0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65079"/>
              <a:ext cx="12192000" cy="45365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DB5C76-5310-440F-BA8B-CF6F868D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750" y="2253069"/>
              <a:ext cx="3228250" cy="1684487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E5D6D3F-C95F-4D30-B9B9-BCFAF117C2F9}"/>
              </a:ext>
            </a:extLst>
          </p:cNvPr>
          <p:cNvSpPr/>
          <p:nvPr/>
        </p:nvSpPr>
        <p:spPr>
          <a:xfrm>
            <a:off x="8814844" y="5603500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anose="020B0803050302020204" pitchFamily="34" charset="0"/>
              </a:rPr>
              <a:t>oe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18" y="1662756"/>
            <a:ext cx="6167047" cy="3662141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E683B-19E0-4257-AFEB-0EF6888F9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488935"/>
            <a:ext cx="12191788" cy="369065"/>
            <a:chOff x="1" y="6645897"/>
            <a:chExt cx="12191788" cy="212103"/>
          </a:xfrm>
        </p:grpSpPr>
        <p:sp>
          <p:nvSpPr>
            <p:cNvPr id="4" name="Rectangle 3"/>
            <p:cNvSpPr/>
            <p:nvPr/>
          </p:nvSpPr>
          <p:spPr>
            <a:xfrm>
              <a:off x="1" y="6645897"/>
              <a:ext cx="1105710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05866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99375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2884" y="6645897"/>
              <a:ext cx="1093353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86393" y="6645897"/>
              <a:ext cx="1093353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79902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73411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66920" y="6645897"/>
              <a:ext cx="1131219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01067" y="6645897"/>
              <a:ext cx="1131219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929354" y="6645897"/>
              <a:ext cx="1131219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060570" y="6645897"/>
              <a:ext cx="1131219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215"/>
            <a:ext cx="2437365" cy="144736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3787365" y="1293395"/>
            <a:ext cx="239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oa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6857138" y="1293394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oe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DB045B1-C63D-42BD-BE1C-5E431E97B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945023"/>
              </p:ext>
            </p:extLst>
          </p:nvPr>
        </p:nvGraphicFramePr>
        <p:xfrm>
          <a:off x="3730012" y="2789886"/>
          <a:ext cx="4482988" cy="23604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41494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241494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1180232"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1180232">
                <a:tc gridSpan="2"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13057D4E-A608-47E6-8C68-9661AF96327F}"/>
              </a:ext>
            </a:extLst>
          </p:cNvPr>
          <p:cNvSpPr txBox="1"/>
          <p:nvPr/>
        </p:nvSpPr>
        <p:spPr>
          <a:xfrm>
            <a:off x="3894794" y="2744265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2DF7A2-8CA6-4B6D-AB73-4D88EFCF69DE}"/>
              </a:ext>
            </a:extLst>
          </p:cNvPr>
          <p:cNvSpPr txBox="1"/>
          <p:nvPr/>
        </p:nvSpPr>
        <p:spPr>
          <a:xfrm>
            <a:off x="6444951" y="2750081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1FDDE3-59E4-4533-A00A-24251D978E18}"/>
              </a:ext>
            </a:extLst>
          </p:cNvPr>
          <p:cNvSpPr txBox="1"/>
          <p:nvPr/>
        </p:nvSpPr>
        <p:spPr>
          <a:xfrm>
            <a:off x="3719524" y="3897721"/>
            <a:ext cx="44480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7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523227" y="3894750"/>
            <a:ext cx="2091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2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07993" y="1934567"/>
            <a:ext cx="6017633" cy="2133470"/>
            <a:chOff x="2679097" y="624454"/>
            <a:chExt cx="6788728" cy="2401779"/>
          </a:xfrm>
        </p:grpSpPr>
        <p:grpSp>
          <p:nvGrpSpPr>
            <p:cNvPr id="18" name="1"/>
            <p:cNvGrpSpPr/>
            <p:nvPr/>
          </p:nvGrpSpPr>
          <p:grpSpPr>
            <a:xfrm>
              <a:off x="2679097" y="624454"/>
              <a:ext cx="6788728" cy="2401779"/>
              <a:chOff x="3283530" y="624454"/>
              <a:chExt cx="6788728" cy="240177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283531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6899567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6899567" y="1888455"/>
                <a:ext cx="3172691" cy="1137778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687420" y="762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hoà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220326" y="762457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loa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185689" y="2026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xoá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283530" y="1888453"/>
                <a:ext cx="3172691" cy="1137778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28087" y="2026457"/>
                <a:ext cx="2627296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toả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19" name="1-1"/>
            <p:cNvGrpSpPr/>
            <p:nvPr/>
          </p:nvGrpSpPr>
          <p:grpSpPr>
            <a:xfrm>
              <a:off x="3815008" y="762479"/>
              <a:ext cx="5106982" cy="2130458"/>
              <a:chOff x="4413989" y="610601"/>
              <a:chExt cx="5106982" cy="213045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523351" y="610601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929321" y="612039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413989" y="1874852"/>
                <a:ext cx="1469784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983114" y="1874585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08653" y="4191759"/>
            <a:ext cx="6087149" cy="2124041"/>
            <a:chOff x="2679097" y="3882931"/>
            <a:chExt cx="6867153" cy="2391168"/>
          </a:xfrm>
        </p:grpSpPr>
        <p:grpSp>
          <p:nvGrpSpPr>
            <p:cNvPr id="20" name="2"/>
            <p:cNvGrpSpPr/>
            <p:nvPr/>
          </p:nvGrpSpPr>
          <p:grpSpPr>
            <a:xfrm>
              <a:off x="2679097" y="3882931"/>
              <a:ext cx="6788728" cy="2391168"/>
              <a:chOff x="3283530" y="3882931"/>
              <a:chExt cx="6788728" cy="2391168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3283531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6899567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899567" y="5136320"/>
                <a:ext cx="3172691" cy="1137779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685316" y="4020935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khoẻ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301348" y="402093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loe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294419" y="527432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xoè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3283530" y="5136320"/>
                <a:ext cx="3172691" cy="1137779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553683" y="5274322"/>
                <a:ext cx="270569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loé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21" name="2-2"/>
            <p:cNvGrpSpPr/>
            <p:nvPr/>
          </p:nvGrpSpPr>
          <p:grpSpPr>
            <a:xfrm>
              <a:off x="3850881" y="4020703"/>
              <a:ext cx="5695369" cy="2119052"/>
              <a:chOff x="4455314" y="4020703"/>
              <a:chExt cx="5695369" cy="2119052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4737228" y="4020703"/>
                <a:ext cx="1159366" cy="86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8060804" y="4021463"/>
                <a:ext cx="1469414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455314" y="5273546"/>
                <a:ext cx="2008915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141767" y="5273277"/>
                <a:ext cx="2008916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61"/>
            <a:ext cx="2437365" cy="1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" y="70743"/>
            <a:ext cx="2437365" cy="1447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16DADA2-C58C-41E1-AF2C-A8123D81F8E6}"/>
              </a:ext>
            </a:extLst>
          </p:cNvPr>
          <p:cNvSpPr txBox="1"/>
          <p:nvPr/>
        </p:nvSpPr>
        <p:spPr>
          <a:xfrm>
            <a:off x="833339" y="4008917"/>
            <a:ext cx="2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đoá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hoa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007EE5-9846-46ED-B3F0-8BBE48F5163D}"/>
              </a:ext>
            </a:extLst>
          </p:cNvPr>
          <p:cNvSpPr txBox="1"/>
          <p:nvPr/>
        </p:nvSpPr>
        <p:spPr>
          <a:xfrm>
            <a:off x="5132624" y="4042378"/>
            <a:ext cx="292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váy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xoè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07A3F9-9A88-41D4-8640-558CFD21B70F}"/>
              </a:ext>
            </a:extLst>
          </p:cNvPr>
          <p:cNvSpPr txBox="1"/>
          <p:nvPr/>
        </p:nvSpPr>
        <p:spPr>
          <a:xfrm>
            <a:off x="8797558" y="4030956"/>
            <a:ext cx="351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chích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choè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38CF01-5DAB-4AF6-AB32-4DDE086E48B2}"/>
              </a:ext>
            </a:extLst>
          </p:cNvPr>
          <p:cNvSpPr/>
          <p:nvPr/>
        </p:nvSpPr>
        <p:spPr>
          <a:xfrm>
            <a:off x="1184761" y="4039236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819344-3B58-4D21-9BD8-C40AAC499D19}"/>
              </a:ext>
            </a:extLst>
          </p:cNvPr>
          <p:cNvSpPr/>
          <p:nvPr/>
        </p:nvSpPr>
        <p:spPr>
          <a:xfrm>
            <a:off x="6498376" y="4068983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861DAA-B02D-487E-9812-FE46C5E76644}"/>
              </a:ext>
            </a:extLst>
          </p:cNvPr>
          <p:cNvSpPr/>
          <p:nvPr/>
        </p:nvSpPr>
        <p:spPr>
          <a:xfrm>
            <a:off x="10991431" y="4060018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oe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Au secours : ma fille est une princesse ! - Femmes.nc">
            <a:extLst>
              <a:ext uri="{FF2B5EF4-FFF2-40B4-BE49-F238E27FC236}">
                <a16:creationId xmlns:a16="http://schemas.microsoft.com/office/drawing/2014/main" id="{FB6F49FE-9C4D-43D8-9CA8-29A0EEC7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68" y="1901653"/>
            <a:ext cx="2724455" cy="19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reat British Bird Quiz | Kennedy Wild Bird Food">
            <a:extLst>
              <a:ext uri="{FF2B5EF4-FFF2-40B4-BE49-F238E27FC236}">
                <a16:creationId xmlns:a16="http://schemas.microsoft.com/office/drawing/2014/main" id="{5FC25DE2-9BCA-4BBE-B754-C1A7F13B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65" y="1894659"/>
            <a:ext cx="2771429" cy="19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BD756E1-27E2-472B-B18B-6045F18DEA0B}"/>
              </a:ext>
            </a:extLst>
          </p:cNvPr>
          <p:cNvSpPr/>
          <p:nvPr/>
        </p:nvSpPr>
        <p:spPr>
          <a:xfrm>
            <a:off x="2333685" y="4037240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oa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2235C8-AF4A-4D2A-9771-7BD4597DFB06}"/>
              </a:ext>
            </a:extLst>
          </p:cNvPr>
          <p:cNvGrpSpPr/>
          <p:nvPr/>
        </p:nvGrpSpPr>
        <p:grpSpPr>
          <a:xfrm>
            <a:off x="667705" y="1894659"/>
            <a:ext cx="2791645" cy="1932842"/>
            <a:chOff x="4753321" y="2628897"/>
            <a:chExt cx="2860247" cy="1964334"/>
          </a:xfrm>
        </p:grpSpPr>
        <p:pic>
          <p:nvPicPr>
            <p:cNvPr id="46" name="Picture 2" descr="Hình nền : màu xanh lá, màu vàng, trắng, nơi 1920x1080 - goodfon - 1047321  - Hình nền đẹp hd - WallHere">
              <a:extLst>
                <a:ext uri="{FF2B5EF4-FFF2-40B4-BE49-F238E27FC236}">
                  <a16:creationId xmlns:a16="http://schemas.microsoft.com/office/drawing/2014/main" id="{84C6127C-4DEA-430D-9088-ED36F4093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8" t="22271"/>
            <a:stretch/>
          </p:blipFill>
          <p:spPr bwMode="auto">
            <a:xfrm flipV="1">
              <a:off x="4753321" y="2628897"/>
              <a:ext cx="2860247" cy="195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BA55A91-FF9A-4AE2-98AC-C3F032C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698" y="2793092"/>
              <a:ext cx="2640204" cy="1800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7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47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7" y="0"/>
            <a:ext cx="2437365" cy="1447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4833" y="2864182"/>
            <a:ext cx="3535587" cy="1354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762" y="4279096"/>
            <a:ext cx="6795572" cy="1806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830" y="798036"/>
            <a:ext cx="2900361" cy="2080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5120" y="2842897"/>
            <a:ext cx="3706990" cy="13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</TotalTime>
  <Words>240</Words>
  <Application>Microsoft Office PowerPoint</Application>
  <PresentationFormat>Widescreen</PresentationFormat>
  <Paragraphs>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HP-211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387</cp:revision>
  <dcterms:created xsi:type="dcterms:W3CDTF">2020-12-01T04:28:14Z</dcterms:created>
  <dcterms:modified xsi:type="dcterms:W3CDTF">2022-12-18T16:37:33Z</dcterms:modified>
</cp:coreProperties>
</file>