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93" r:id="rId3"/>
    <p:sldId id="292" r:id="rId4"/>
    <p:sldId id="258" r:id="rId5"/>
    <p:sldId id="305" r:id="rId6"/>
    <p:sldId id="306" r:id="rId7"/>
    <p:sldId id="307" r:id="rId8"/>
    <p:sldId id="312" r:id="rId9"/>
    <p:sldId id="309" r:id="rId10"/>
    <p:sldId id="310" r:id="rId11"/>
    <p:sldId id="315" r:id="rId12"/>
    <p:sldId id="260" r:id="rId13"/>
    <p:sldId id="313" r:id="rId14"/>
    <p:sldId id="314" r:id="rId15"/>
    <p:sldId id="277" r:id="rId16"/>
    <p:sldId id="304" r:id="rId17"/>
    <p:sldId id="28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CFDF"/>
    <a:srgbClr val="FCA3CC"/>
    <a:srgbClr val="FEC156"/>
    <a:srgbClr val="AA4A30"/>
    <a:srgbClr val="E89F71"/>
    <a:srgbClr val="D57149"/>
    <a:srgbClr val="BCE6EB"/>
    <a:srgbClr val="FBBEDF"/>
    <a:srgbClr val="EDCFA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404" autoAdjust="0"/>
  </p:normalViewPr>
  <p:slideViewPr>
    <p:cSldViewPr snapToGrid="0">
      <p:cViewPr varScale="1">
        <p:scale>
          <a:sx n="65" d="100"/>
          <a:sy n="65" d="100"/>
        </p:scale>
        <p:origin x="8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862FE1-C21D-4786-A0B2-C024F33A04AF}" type="datetimeFigureOut">
              <a:rPr lang="en-US" smtClean="0"/>
              <a:t>12/18/2022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C4D89-160B-431D-BB89-649EC80F2038}" type="slidenum">
              <a:rPr lang="en-US" smtClean="0"/>
              <a:t>‹#›</a:t>
            </a:fld>
            <a:endParaRPr lang="en-US"/>
          </a:p>
        </p:txBody>
      </p:sp>
    </p:spTree>
    <p:extLst>
      <p:ext uri="{BB962C8B-B14F-4D97-AF65-F5344CB8AC3E}">
        <p14:creationId xmlns:p14="http://schemas.microsoft.com/office/powerpoint/2010/main" val="216573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67089B-0B33-4B13-A184-FC2F9D4D8183}"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022294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958199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052117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67089B-0B33-4B13-A184-FC2F9D4D8183}"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09509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67089B-0B33-4B13-A184-FC2F9D4D8183}" type="datetimeFigureOut">
              <a:rPr lang="en-US" smtClean="0"/>
              <a:t>12/18/2022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4248644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67089B-0B33-4B13-A184-FC2F9D4D8183}"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2102856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67089B-0B33-4B13-A184-FC2F9D4D8183}" type="datetimeFigureOut">
              <a:rPr lang="en-US" smtClean="0"/>
              <a:t>12/18/2022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3004705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67089B-0B33-4B13-A184-FC2F9D4D8183}" type="datetimeFigureOut">
              <a:rPr lang="en-US" smtClean="0"/>
              <a:t>12/18/2022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476521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67089B-0B33-4B13-A184-FC2F9D4D8183}" type="datetimeFigureOut">
              <a:rPr lang="en-US" smtClean="0"/>
              <a:t>12/18/2022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828628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21456505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67089B-0B33-4B13-A184-FC2F9D4D8183}" type="datetimeFigureOut">
              <a:rPr lang="en-US" smtClean="0"/>
              <a:t>12/18/2022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0121BE-6301-4A94-A613-8C4147A652F9}" type="slidenum">
              <a:rPr lang="en-US" smtClean="0"/>
              <a:t>‹#›</a:t>
            </a:fld>
            <a:endParaRPr lang="en-US"/>
          </a:p>
        </p:txBody>
      </p:sp>
    </p:spTree>
    <p:extLst>
      <p:ext uri="{BB962C8B-B14F-4D97-AF65-F5344CB8AC3E}">
        <p14:creationId xmlns:p14="http://schemas.microsoft.com/office/powerpoint/2010/main" val="1582482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67089B-0B33-4B13-A184-FC2F9D4D8183}" type="datetimeFigureOut">
              <a:rPr lang="en-US" smtClean="0"/>
              <a:t>12/18/2022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B0121BE-6301-4A94-A613-8C4147A652F9}" type="slidenum">
              <a:rPr lang="en-US" smtClean="0"/>
              <a:t>‹#›</a:t>
            </a:fld>
            <a:endParaRPr lang="en-US"/>
          </a:p>
        </p:txBody>
      </p:sp>
    </p:spTree>
    <p:extLst>
      <p:ext uri="{BB962C8B-B14F-4D97-AF65-F5344CB8AC3E}">
        <p14:creationId xmlns:p14="http://schemas.microsoft.com/office/powerpoint/2010/main" val="2481876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9.jpeg"/><Relationship Id="rId2" Type="http://schemas.openxmlformats.org/officeDocument/2006/relationships/image" Target="../media/image13.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497619"/>
          </a:xfrm>
          <a:prstGeom prst="rect">
            <a:avLst/>
          </a:prstGeom>
        </p:spPr>
      </p:pic>
      <p:grpSp>
        <p:nvGrpSpPr>
          <p:cNvPr id="23" name="Group 22"/>
          <p:cNvGrpSpPr/>
          <p:nvPr/>
        </p:nvGrpSpPr>
        <p:grpSpPr>
          <a:xfrm>
            <a:off x="2418737" y="1559029"/>
            <a:ext cx="7354523" cy="2919569"/>
            <a:chOff x="1868199" y="2395527"/>
            <a:chExt cx="8788757" cy="2919569"/>
          </a:xfrm>
          <a:pattFill prst="trellis">
            <a:fgClr>
              <a:srgbClr val="BCE6EB"/>
            </a:fgClr>
            <a:bgClr>
              <a:schemeClr val="bg1"/>
            </a:bgClr>
          </a:pattFill>
        </p:grpSpPr>
        <p:sp>
          <p:nvSpPr>
            <p:cNvPr id="20" name="Rectangle: Rounded Corners 1">
              <a:extLst>
                <a:ext uri="{FF2B5EF4-FFF2-40B4-BE49-F238E27FC236}">
                  <a16:creationId xmlns:a16="http://schemas.microsoft.com/office/drawing/2014/main" id="{68A52418-C60A-4F1C-B2CF-788FF7F41C63}"/>
                </a:ext>
              </a:extLst>
            </p:cNvPr>
            <p:cNvSpPr/>
            <p:nvPr/>
          </p:nvSpPr>
          <p:spPr>
            <a:xfrm>
              <a:off x="1868199" y="2395527"/>
              <a:ext cx="8788757" cy="2919569"/>
            </a:xfrm>
            <a:prstGeom prst="roundRect">
              <a:avLst/>
            </a:prstGeom>
            <a:grpFill/>
            <a:ln w="381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A2648D38-8BBE-48DF-97C2-9245ECC93D93}"/>
                </a:ext>
              </a:extLst>
            </p:cNvPr>
            <p:cNvSpPr txBox="1"/>
            <p:nvPr/>
          </p:nvSpPr>
          <p:spPr>
            <a:xfrm>
              <a:off x="3553837" y="2641091"/>
              <a:ext cx="5176704" cy="923330"/>
            </a:xfrm>
            <a:prstGeom prst="rect">
              <a:avLst/>
            </a:prstGeom>
            <a:noFill/>
          </p:spPr>
          <p:txBody>
            <a:bodyPr wrap="square" rtlCol="0">
              <a:spAutoFit/>
            </a:bodyPr>
            <a:lstStyle/>
            <a:p>
              <a:pPr algn="ctr"/>
              <a:r>
                <a:rPr lang="en-US" sz="54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TIẾNG VIỆT 1</a:t>
              </a:r>
            </a:p>
          </p:txBody>
        </p:sp>
        <p:sp>
          <p:nvSpPr>
            <p:cNvPr id="22" name="TextBox 21">
              <a:extLst>
                <a:ext uri="{FF2B5EF4-FFF2-40B4-BE49-F238E27FC236}">
                  <a16:creationId xmlns:a16="http://schemas.microsoft.com/office/drawing/2014/main" id="{379624A9-5175-4996-8B97-76546D990D60}"/>
                </a:ext>
              </a:extLst>
            </p:cNvPr>
            <p:cNvSpPr txBox="1"/>
            <p:nvPr/>
          </p:nvSpPr>
          <p:spPr>
            <a:xfrm>
              <a:off x="1873099" y="3693480"/>
              <a:ext cx="8711432" cy="1200329"/>
            </a:xfrm>
            <a:prstGeom prst="rect">
              <a:avLst/>
            </a:prstGeom>
            <a:noFill/>
          </p:spPr>
          <p:txBody>
            <a:bodyPr wrap="square" rtlCol="0">
              <a:spAutoFit/>
            </a:bodyPr>
            <a:lstStyle/>
            <a:p>
              <a:pPr algn="ctr"/>
              <a:r>
                <a:rPr lang="en-US" sz="7200" b="1" dirty="0" err="1">
                  <a:ln w="0"/>
                  <a:solidFill>
                    <a:srgbClr val="AA4A30"/>
                  </a:solidFill>
                  <a:effectLst>
                    <a:outerShdw blurRad="38100" dist="25400" dir="5400000" algn="ctr" rotWithShape="0">
                      <a:srgbClr val="6E747A">
                        <a:alpha val="43000"/>
                      </a:srgbClr>
                    </a:outerShdw>
                  </a:effectLst>
                </a:rPr>
                <a:t>Bài</a:t>
              </a:r>
              <a:r>
                <a:rPr lang="en-US" sz="7200" b="1" dirty="0">
                  <a:ln w="0"/>
                  <a:solidFill>
                    <a:srgbClr val="AA4A30"/>
                  </a:solidFill>
                  <a:effectLst>
                    <a:outerShdw blurRad="38100" dist="25400" dir="5400000" algn="ctr" rotWithShape="0">
                      <a:srgbClr val="6E747A">
                        <a:alpha val="43000"/>
                      </a:srgbClr>
                    </a:outerShdw>
                  </a:effectLst>
                </a:rPr>
                <a:t> 73:</a:t>
              </a:r>
              <a:r>
                <a:rPr lang="en-US" sz="7200" b="1" dirty="0">
                  <a:ln w="0"/>
                  <a:solidFill>
                    <a:srgbClr val="0070C0"/>
                  </a:solidFill>
                  <a:effectLst>
                    <a:outerShdw blurRad="38100" dist="25400" dir="5400000" algn="ctr" rotWithShape="0">
                      <a:srgbClr val="6E747A">
                        <a:alpha val="43000"/>
                      </a:srgbClr>
                    </a:outerShdw>
                  </a:effectLst>
                </a:rPr>
                <a:t> </a:t>
              </a:r>
              <a:r>
                <a:rPr lang="en-US" sz="6000">
                  <a:ln w="0"/>
                  <a:effectLst>
                    <a:outerShdw blurRad="38100" dist="25400" dir="5400000" algn="ctr" rotWithShape="0">
                      <a:srgbClr val="6E747A">
                        <a:alpha val="43000"/>
                      </a:srgbClr>
                    </a:outerShdw>
                  </a:effectLst>
                  <a:latin typeface="HP-211" panose="020B0803050302020204" pitchFamily="34" charset="0"/>
                </a:rPr>
                <a:t>ươn  </a:t>
              </a:r>
              <a:r>
                <a:rPr lang="en-US" sz="6000" dirty="0" err="1">
                  <a:ln w="0"/>
                  <a:effectLst>
                    <a:outerShdw blurRad="38100" dist="25400" dir="5400000" algn="ctr" rotWithShape="0">
                      <a:srgbClr val="6E747A">
                        <a:alpha val="43000"/>
                      </a:srgbClr>
                    </a:outerShdw>
                  </a:effectLst>
                  <a:latin typeface="HP-211" panose="020B0803050302020204" pitchFamily="34" charset="0"/>
                </a:rPr>
                <a:t>ương</a:t>
              </a:r>
              <a:r>
                <a:rPr lang="en-US" sz="6000" dirty="0">
                  <a:ln w="0"/>
                  <a:effectLst>
                    <a:outerShdw blurRad="38100" dist="25400" dir="5400000" algn="ctr" rotWithShape="0">
                      <a:srgbClr val="6E747A">
                        <a:alpha val="43000"/>
                      </a:srgbClr>
                    </a:outerShdw>
                  </a:effectLst>
                  <a:latin typeface="HP-211" panose="020B0803050302020204" pitchFamily="34" charset="0"/>
                </a:rPr>
                <a:t>  </a:t>
              </a:r>
            </a:p>
          </p:txBody>
        </p:sp>
      </p:grpSp>
      <p:pic>
        <p:nvPicPr>
          <p:cNvPr id="9" name="图片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61216" y="4724162"/>
            <a:ext cx="2466128" cy="1733355"/>
          </a:xfrm>
          <a:prstGeom prst="rect">
            <a:avLst/>
          </a:prstGeom>
        </p:spPr>
      </p:pic>
      <p:pic>
        <p:nvPicPr>
          <p:cNvPr id="10" name="图片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18737" y="4710691"/>
            <a:ext cx="2627736" cy="1851457"/>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ectangle: Rounded Corners 1">
            <a:extLst>
              <a:ext uri="{FF2B5EF4-FFF2-40B4-BE49-F238E27FC236}">
                <a16:creationId xmlns:a16="http://schemas.microsoft.com/office/drawing/2014/main" id="{AE4EBCDC-E0F7-43CB-AB3E-28C5894EE1D5}"/>
              </a:ext>
            </a:extLst>
          </p:cNvPr>
          <p:cNvSpPr/>
          <p:nvPr/>
        </p:nvSpPr>
        <p:spPr>
          <a:xfrm>
            <a:off x="1486097" y="1566906"/>
            <a:ext cx="9333479" cy="3732881"/>
          </a:xfrm>
          <a:prstGeom prst="roundRect">
            <a:avLst/>
          </a:prstGeom>
          <a:blipFill>
            <a:blip r:embed="rId6"/>
            <a:stretch>
              <a:fillRect/>
            </a:stretch>
          </a:blipFill>
          <a:ln w="381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5A90328-7117-BBCA-26DF-FACC90D7BB8A}"/>
              </a:ext>
            </a:extLst>
          </p:cNvPr>
          <p:cNvSpPr txBox="1"/>
          <p:nvPr/>
        </p:nvSpPr>
        <p:spPr>
          <a:xfrm>
            <a:off x="3954650" y="3101260"/>
            <a:ext cx="5161358" cy="1015663"/>
          </a:xfrm>
          <a:prstGeom prst="rect">
            <a:avLst/>
          </a:prstGeom>
          <a:noFill/>
        </p:spPr>
        <p:txBody>
          <a:bodyPr wrap="square" rtlCol="0">
            <a:spAutoFit/>
          </a:bodyPr>
          <a:lstStyle/>
          <a:p>
            <a:r>
              <a:rPr lang="en-US" sz="6000" b="1" dirty="0">
                <a:ln w="12700" cmpd="sng">
                  <a:solidFill>
                    <a:schemeClr val="accent4"/>
                  </a:solidFill>
                  <a:prstDash val="solid"/>
                </a:ln>
                <a:solidFill>
                  <a:srgbClr val="FF0000"/>
                </a:solidFill>
              </a:rPr>
              <a:t>TIẾNG VIỆT 1</a:t>
            </a:r>
          </a:p>
        </p:txBody>
      </p:sp>
      <p:sp>
        <p:nvSpPr>
          <p:cNvPr id="14" name="TextBox 13">
            <a:extLst>
              <a:ext uri="{FF2B5EF4-FFF2-40B4-BE49-F238E27FC236}">
                <a16:creationId xmlns:a16="http://schemas.microsoft.com/office/drawing/2014/main" id="{35A94511-4CE6-2A14-1DA1-B6BBEC6E7073}"/>
              </a:ext>
            </a:extLst>
          </p:cNvPr>
          <p:cNvSpPr txBox="1"/>
          <p:nvPr/>
        </p:nvSpPr>
        <p:spPr>
          <a:xfrm>
            <a:off x="3443654" y="2349285"/>
            <a:ext cx="5672354" cy="584775"/>
          </a:xfrm>
          <a:prstGeom prst="rect">
            <a:avLst/>
          </a:prstGeom>
          <a:noFill/>
        </p:spPr>
        <p:txBody>
          <a:bodyPr wrap="square" rtlCol="0">
            <a:spAutoFit/>
          </a:bodyPr>
          <a:lstStyle/>
          <a:p>
            <a:r>
              <a:rPr lang="en-US" sz="3200" b="1" dirty="0">
                <a:solidFill>
                  <a:srgbClr val="0000CC"/>
                </a:solidFill>
              </a:rPr>
              <a:t>TRƯỜNG TIỂU HỌC PHÚC LỢI</a:t>
            </a:r>
          </a:p>
        </p:txBody>
      </p:sp>
    </p:spTree>
    <p:extLst>
      <p:ext uri="{BB962C8B-B14F-4D97-AF65-F5344CB8AC3E}">
        <p14:creationId xmlns:p14="http://schemas.microsoft.com/office/powerpoint/2010/main" val="228170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0-#ppt_w/2"/>
                                          </p:val>
                                        </p:tav>
                                        <p:tav tm="100000">
                                          <p:val>
                                            <p:strVal val="#ppt_x"/>
                                          </p:val>
                                        </p:tav>
                                      </p:tavLst>
                                    </p:anim>
                                    <p:anim calcmode="lin" valueType="num">
                                      <p:cBhvr additive="base">
                                        <p:cTn id="19"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 y="6488935"/>
            <a:ext cx="12191788" cy="369065"/>
            <a:chOff x="1" y="6645897"/>
            <a:chExt cx="12191788" cy="212103"/>
          </a:xfrm>
        </p:grpSpPr>
        <p:sp>
          <p:nvSpPr>
            <p:cNvPr id="3" name="Rectangle 2"/>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846" y="309989"/>
            <a:ext cx="2440064" cy="1418642"/>
          </a:xfrm>
          <a:prstGeom prst="rect">
            <a:avLst/>
          </a:prstGeom>
        </p:spPr>
      </p:pic>
      <p:pic>
        <p:nvPicPr>
          <p:cNvPr id="33" name="Picture 32">
            <a:extLst>
              <a:ext uri="{FF2B5EF4-FFF2-40B4-BE49-F238E27FC236}">
                <a16:creationId xmlns:a16="http://schemas.microsoft.com/office/drawing/2014/main" id="{4887D0C1-02D8-4EB2-8CB7-3FAAC18DE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9565" y="1303551"/>
            <a:ext cx="6647380" cy="2364474"/>
          </a:xfrm>
          <a:prstGeom prst="rect">
            <a:avLst/>
          </a:prstGeom>
        </p:spPr>
      </p:pic>
      <p:pic>
        <p:nvPicPr>
          <p:cNvPr id="34" name="Picture 33">
            <a:extLst>
              <a:ext uri="{FF2B5EF4-FFF2-40B4-BE49-F238E27FC236}">
                <a16:creationId xmlns:a16="http://schemas.microsoft.com/office/drawing/2014/main" id="{42E525C0-E644-4169-ADBA-1014ABC9EE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6431" y="1846946"/>
            <a:ext cx="2732572" cy="2069998"/>
          </a:xfrm>
          <a:prstGeom prst="rect">
            <a:avLst/>
          </a:prstGeom>
        </p:spPr>
      </p:pic>
      <p:pic>
        <p:nvPicPr>
          <p:cNvPr id="35" name="Picture 34">
            <a:extLst>
              <a:ext uri="{FF2B5EF4-FFF2-40B4-BE49-F238E27FC236}">
                <a16:creationId xmlns:a16="http://schemas.microsoft.com/office/drawing/2014/main" id="{B10A9701-9461-48E1-A527-526B57A3F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50402" y="1838237"/>
            <a:ext cx="3156964" cy="2069998"/>
          </a:xfrm>
          <a:prstGeom prst="rect">
            <a:avLst/>
          </a:prstGeom>
        </p:spPr>
      </p:pic>
      <p:pic>
        <p:nvPicPr>
          <p:cNvPr id="36" name="Picture 35">
            <a:extLst>
              <a:ext uri="{FF2B5EF4-FFF2-40B4-BE49-F238E27FC236}">
                <a16:creationId xmlns:a16="http://schemas.microsoft.com/office/drawing/2014/main" id="{9B78ECC7-3046-4527-A9FA-19F486E99080}"/>
              </a:ext>
            </a:extLst>
          </p:cNvPr>
          <p:cNvPicPr>
            <a:picLocks noChangeAspect="1"/>
          </p:cNvPicPr>
          <p:nvPr/>
        </p:nvPicPr>
        <p:blipFill>
          <a:blip r:embed="rId6"/>
          <a:stretch>
            <a:fillRect/>
          </a:stretch>
        </p:blipFill>
        <p:spPr>
          <a:xfrm>
            <a:off x="1264229" y="4068960"/>
            <a:ext cx="4886680" cy="2171056"/>
          </a:xfrm>
          <a:prstGeom prst="rect">
            <a:avLst/>
          </a:prstGeom>
        </p:spPr>
      </p:pic>
      <p:pic>
        <p:nvPicPr>
          <p:cNvPr id="37" name="Picture 36">
            <a:extLst>
              <a:ext uri="{FF2B5EF4-FFF2-40B4-BE49-F238E27FC236}">
                <a16:creationId xmlns:a16="http://schemas.microsoft.com/office/drawing/2014/main" id="{A05E8BE1-6B4C-4124-923C-3F69E3BD959A}"/>
              </a:ext>
            </a:extLst>
          </p:cNvPr>
          <p:cNvPicPr>
            <a:picLocks noChangeAspect="1"/>
          </p:cNvPicPr>
          <p:nvPr/>
        </p:nvPicPr>
        <p:blipFill>
          <a:blip r:embed="rId7"/>
          <a:stretch>
            <a:fillRect/>
          </a:stretch>
        </p:blipFill>
        <p:spPr>
          <a:xfrm>
            <a:off x="6767892" y="4068960"/>
            <a:ext cx="4886680" cy="2171056"/>
          </a:xfrm>
          <a:prstGeom prst="rect">
            <a:avLst/>
          </a:prstGeom>
        </p:spPr>
      </p:pic>
    </p:spTree>
    <p:extLst>
      <p:ext uri="{BB962C8B-B14F-4D97-AF65-F5344CB8AC3E}">
        <p14:creationId xmlns:p14="http://schemas.microsoft.com/office/powerpoint/2010/main" val="93622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ppt_x"/>
                                          </p:val>
                                        </p:tav>
                                        <p:tav tm="100000">
                                          <p:val>
                                            <p:strVal val="#ppt_x"/>
                                          </p:val>
                                        </p:tav>
                                      </p:tavLst>
                                    </p:anim>
                                    <p:anim calcmode="lin" valueType="num">
                                      <p:cBhvr additive="base">
                                        <p:cTn id="1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wipe(left)">
                                      <p:cBhvr>
                                        <p:cTn id="18" dur="5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6"/>
                                        </p:tgtEl>
                                        <p:attrNameLst>
                                          <p:attrName>style.visibility</p:attrName>
                                        </p:attrNameLst>
                                      </p:cBhvr>
                                      <p:to>
                                        <p:strVal val="visible"/>
                                      </p:to>
                                    </p:set>
                                    <p:anim calcmode="lin" valueType="num">
                                      <p:cBhvr additive="base">
                                        <p:cTn id="34" dur="500" fill="hold"/>
                                        <p:tgtEl>
                                          <p:spTgt spid="36"/>
                                        </p:tgtEl>
                                        <p:attrNameLst>
                                          <p:attrName>ppt_x</p:attrName>
                                        </p:attrNameLst>
                                      </p:cBhvr>
                                      <p:tavLst>
                                        <p:tav tm="0">
                                          <p:val>
                                            <p:strVal val="#ppt_x"/>
                                          </p:val>
                                        </p:tav>
                                        <p:tav tm="100000">
                                          <p:val>
                                            <p:strVal val="#ppt_x"/>
                                          </p:val>
                                        </p:tav>
                                      </p:tavLst>
                                    </p:anim>
                                    <p:anim calcmode="lin" valueType="num">
                                      <p:cBhvr additive="base">
                                        <p:cTn id="35"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4612" y="2411350"/>
            <a:ext cx="5492059" cy="3261318"/>
          </a:xfrm>
          <a:prstGeom prst="rect">
            <a:avLst/>
          </a:prstGeom>
        </p:spPr>
      </p:pic>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258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A9D6FFC1-75C8-4486-A750-3655F1AEF58F}"/>
              </a:ext>
            </a:extLst>
          </p:cNvPr>
          <p:cNvGrpSpPr/>
          <p:nvPr/>
        </p:nvGrpSpPr>
        <p:grpSpPr>
          <a:xfrm>
            <a:off x="774978" y="582154"/>
            <a:ext cx="10822075" cy="4869464"/>
            <a:chOff x="663190" y="592853"/>
            <a:chExt cx="10510577" cy="5851040"/>
          </a:xfrm>
        </p:grpSpPr>
        <p:pic>
          <p:nvPicPr>
            <p:cNvPr id="31" name="Picture 30">
              <a:extLst>
                <a:ext uri="{FF2B5EF4-FFF2-40B4-BE49-F238E27FC236}">
                  <a16:creationId xmlns:a16="http://schemas.microsoft.com/office/drawing/2014/main" id="{665BCB8B-0125-46EE-9C93-A62726CDB9AC}"/>
                </a:ext>
              </a:extLst>
            </p:cNvPr>
            <p:cNvPicPr>
              <a:picLocks noChangeAspect="1"/>
            </p:cNvPicPr>
            <p:nvPr/>
          </p:nvPicPr>
          <p:blipFill>
            <a:blip r:embed="rId2"/>
            <a:stretch>
              <a:fillRect/>
            </a:stretch>
          </p:blipFill>
          <p:spPr>
            <a:xfrm>
              <a:off x="663190" y="592853"/>
              <a:ext cx="10510577" cy="585104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Picture 31">
              <a:extLst>
                <a:ext uri="{FF2B5EF4-FFF2-40B4-BE49-F238E27FC236}">
                  <a16:creationId xmlns:a16="http://schemas.microsoft.com/office/drawing/2014/main" id="{11069338-51CF-4A6D-AAE0-8F0552B464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3190" y="592853"/>
              <a:ext cx="2093311" cy="1619268"/>
            </a:xfrm>
            <a:prstGeom prst="rect">
              <a:avLst/>
            </a:prstGeom>
          </p:spPr>
        </p:pic>
      </p:grpSp>
    </p:spTree>
    <p:extLst>
      <p:ext uri="{BB962C8B-B14F-4D97-AF65-F5344CB8AC3E}">
        <p14:creationId xmlns:p14="http://schemas.microsoft.com/office/powerpoint/2010/main" val="1076809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45178" y="2777324"/>
            <a:ext cx="11575613" cy="2862322"/>
          </a:xfrm>
          <a:prstGeom prst="rect">
            <a:avLst/>
          </a:prstGeom>
          <a:noFill/>
        </p:spPr>
        <p:txBody>
          <a:bodyPr wrap="square" rtlCol="0">
            <a:spAutoFit/>
          </a:bodyPr>
          <a:lstStyle/>
          <a:p>
            <a:pPr algn="just"/>
            <a:r>
              <a:rPr lang="vi-VN"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vi-VN" sz="36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a:t>
            </a:r>
            <a:r>
              <a:rPr lang="en-US" sz="3600" dirty="0">
                <a:latin typeface="Arial-Rounded" panose="020B0500000000000000" pitchFamily="34" charset="0"/>
                <a:ea typeface="Arial-Rounded" panose="020B0500000000000000" pitchFamily="34" charset="0"/>
                <a:cs typeface="Arial-Rounded" panose="020B0500000000000000" pitchFamily="34" charset="0"/>
              </a:rPr>
              <a:t>.</a:t>
            </a:r>
            <a:r>
              <a:rPr lang="vi-VN" sz="3600" dirty="0">
                <a:latin typeface="Arial-Rounded" panose="020B0500000000000000" pitchFamily="34" charset="0"/>
                <a:ea typeface="Arial-Rounded" panose="020B0500000000000000" pitchFamily="34" charset="0"/>
                <a:cs typeface="Arial-Rounded" panose="020B0500000000000000" pitchFamily="34"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63BE1E7-B934-47CA-95C4-B8181C3CB6CC}"/>
              </a:ext>
            </a:extLst>
          </p:cNvPr>
          <p:cNvGrpSpPr/>
          <p:nvPr/>
        </p:nvGrpSpPr>
        <p:grpSpPr>
          <a:xfrm>
            <a:off x="460548" y="364987"/>
            <a:ext cx="5793437" cy="2030740"/>
            <a:chOff x="88024" y="99045"/>
            <a:chExt cx="9446214" cy="3514756"/>
          </a:xfrm>
        </p:grpSpPr>
        <p:pic>
          <p:nvPicPr>
            <p:cNvPr id="34" name="Picture 33">
              <a:extLst>
                <a:ext uri="{FF2B5EF4-FFF2-40B4-BE49-F238E27FC236}">
                  <a16:creationId xmlns:a16="http://schemas.microsoft.com/office/drawing/2014/main" id="{49AFDCA9-A1D5-4618-8632-5355F0B3AFDC}"/>
                </a:ext>
              </a:extLst>
            </p:cNvPr>
            <p:cNvPicPr>
              <a:picLocks noChangeAspect="1"/>
            </p:cNvPicPr>
            <p:nvPr/>
          </p:nvPicPr>
          <p:blipFill>
            <a:blip r:embed="rId2"/>
            <a:stretch>
              <a:fillRect/>
            </a:stretch>
          </p:blipFill>
          <p:spPr>
            <a:xfrm>
              <a:off x="2019709" y="437933"/>
              <a:ext cx="7514529" cy="317586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Picture 34">
              <a:extLst>
                <a:ext uri="{FF2B5EF4-FFF2-40B4-BE49-F238E27FC236}">
                  <a16:creationId xmlns:a16="http://schemas.microsoft.com/office/drawing/2014/main" id="{90CB6547-401A-47C6-A038-C4884E2CA0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4" y="99045"/>
              <a:ext cx="2726847" cy="1619268"/>
            </a:xfrm>
            <a:prstGeom prst="rect">
              <a:avLst/>
            </a:prstGeom>
          </p:spPr>
        </p:pic>
      </p:grpSp>
    </p:spTree>
    <p:extLst>
      <p:ext uri="{BB962C8B-B14F-4D97-AF65-F5344CB8AC3E}">
        <p14:creationId xmlns:p14="http://schemas.microsoft.com/office/powerpoint/2010/main" val="355861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73027" y="1227287"/>
            <a:ext cx="11505270" cy="4154984"/>
          </a:xfrm>
          <a:prstGeom prst="rect">
            <a:avLst/>
          </a:prstGeom>
          <a:noFill/>
        </p:spPr>
        <p:txBody>
          <a:bodyPr wrap="square" rtlCol="0">
            <a:spAutoFit/>
          </a:bodyPr>
          <a:lstStyle/>
          <a:p>
            <a:pPr algn="just"/>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en-US"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latin typeface="Arial-Rounded" panose="020B0500000000000000" pitchFamily="34" charset="0"/>
                <a:ea typeface="Arial-Rounded" panose="020B0500000000000000" pitchFamily="34" charset="0"/>
                <a:cs typeface="Arial-Rounded" panose="020B0500000000000000" pitchFamily="34" charset="0"/>
              </a:rPr>
              <a:t>Buổi sáng, tiếng gà gọi mọi người thức dậy</a:t>
            </a:r>
            <a:r>
              <a:rPr lang="en-US" sz="4400" dirty="0">
                <a:latin typeface="Arial-Rounded" panose="020B0500000000000000" pitchFamily="34" charset="0"/>
                <a:ea typeface="Arial-Rounded" panose="020B0500000000000000" pitchFamily="34" charset="0"/>
                <a:cs typeface="Arial-Rounded" panose="020B0500000000000000" pitchFamily="34" charset="0"/>
              </a:rPr>
              <a:t>.</a:t>
            </a:r>
            <a:r>
              <a:rPr lang="vi-VN" sz="4400" dirty="0">
                <a:latin typeface="Arial-Rounded" panose="020B0500000000000000" pitchFamily="34" charset="0"/>
                <a:ea typeface="Arial-Rounded" panose="020B0500000000000000" pitchFamily="34" charset="0"/>
                <a:cs typeface="Arial-Rounded" panose="020B0500000000000000" pitchFamily="34" charset="0"/>
              </a:rPr>
              <a:t> Bầu trời phía đông ửng hồng. Nắng xua tan màn sương. Cây lá bừng tỉnh sau một giấc ngủ dài, vươn mình đón những tia nắng đầu tiên của ngày mới. Làng quê rộn ràng những âm  thanh của cuộc sống. Em tới lớp. Mẹ đi làm.</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162" y="423788"/>
            <a:ext cx="1923689" cy="1148904"/>
          </a:xfrm>
          <a:prstGeom prst="rect">
            <a:avLst/>
          </a:prstGeom>
        </p:spPr>
      </p:pic>
      <p:grpSp>
        <p:nvGrpSpPr>
          <p:cNvPr id="17" name="Group 16"/>
          <p:cNvGrpSpPr/>
          <p:nvPr/>
        </p:nvGrpSpPr>
        <p:grpSpPr>
          <a:xfrm>
            <a:off x="11525383" y="1330488"/>
            <a:ext cx="283539" cy="639001"/>
            <a:chOff x="3075709" y="1064527"/>
            <a:chExt cx="366789" cy="826618"/>
          </a:xfrm>
        </p:grpSpPr>
        <p:cxnSp>
          <p:nvCxnSpPr>
            <p:cNvPr id="18" name="Straight Connector 17"/>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0" name="Group 19"/>
          <p:cNvGrpSpPr/>
          <p:nvPr/>
        </p:nvGrpSpPr>
        <p:grpSpPr>
          <a:xfrm>
            <a:off x="7803285" y="1969489"/>
            <a:ext cx="283539" cy="639001"/>
            <a:chOff x="3075709" y="1064527"/>
            <a:chExt cx="366789" cy="826618"/>
          </a:xfrm>
        </p:grpSpPr>
        <p:cxnSp>
          <p:nvCxnSpPr>
            <p:cNvPr id="21" name="Straight Connector 20"/>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3189366" y="2608490"/>
            <a:ext cx="283539" cy="639001"/>
            <a:chOff x="3075709" y="1064527"/>
            <a:chExt cx="366789" cy="826618"/>
          </a:xfrm>
        </p:grpSpPr>
        <p:cxnSp>
          <p:nvCxnSpPr>
            <p:cNvPr id="24" name="Straight Connector 23"/>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2656674" y="4020385"/>
            <a:ext cx="283539" cy="639001"/>
            <a:chOff x="3075709" y="1064527"/>
            <a:chExt cx="366789" cy="826618"/>
          </a:xfrm>
        </p:grpSpPr>
        <p:cxnSp>
          <p:nvCxnSpPr>
            <p:cNvPr id="27" name="Straight Connector 26"/>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p:nvGrpSpPr>
        <p:grpSpPr>
          <a:xfrm>
            <a:off x="3703243" y="4664664"/>
            <a:ext cx="283539" cy="639001"/>
            <a:chOff x="3075709" y="1064527"/>
            <a:chExt cx="366789" cy="826618"/>
          </a:xfrm>
        </p:grpSpPr>
        <p:cxnSp>
          <p:nvCxnSpPr>
            <p:cNvPr id="30" name="Straight Connector 29"/>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65E16AEA-F3C0-4C03-918F-0A80FA41F119}"/>
              </a:ext>
            </a:extLst>
          </p:cNvPr>
          <p:cNvGrpSpPr/>
          <p:nvPr/>
        </p:nvGrpSpPr>
        <p:grpSpPr>
          <a:xfrm>
            <a:off x="6301679" y="4659386"/>
            <a:ext cx="283539" cy="639001"/>
            <a:chOff x="3075709" y="1064527"/>
            <a:chExt cx="366789" cy="826618"/>
          </a:xfrm>
        </p:grpSpPr>
        <p:cxnSp>
          <p:nvCxnSpPr>
            <p:cNvPr id="49" name="Straight Connector 48">
              <a:extLst>
                <a:ext uri="{FF2B5EF4-FFF2-40B4-BE49-F238E27FC236}">
                  <a16:creationId xmlns:a16="http://schemas.microsoft.com/office/drawing/2014/main" id="{0DA330B2-A623-4F4B-A6B9-F985EF9C8A70}"/>
                </a:ext>
              </a:extLst>
            </p:cNvPr>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C9DD72D-C96E-4ACD-9968-7D469D7A7F91}"/>
                </a:ext>
              </a:extLst>
            </p:cNvPr>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5559A47C-BA6B-4FFB-8FBB-A80632799950}"/>
              </a:ext>
            </a:extLst>
          </p:cNvPr>
          <p:cNvGrpSpPr/>
          <p:nvPr/>
        </p:nvGrpSpPr>
        <p:grpSpPr>
          <a:xfrm>
            <a:off x="8920633" y="4659385"/>
            <a:ext cx="283539" cy="639001"/>
            <a:chOff x="3075709" y="1064527"/>
            <a:chExt cx="366789" cy="826618"/>
          </a:xfrm>
        </p:grpSpPr>
        <p:cxnSp>
          <p:nvCxnSpPr>
            <p:cNvPr id="52" name="Straight Connector 51">
              <a:extLst>
                <a:ext uri="{FF2B5EF4-FFF2-40B4-BE49-F238E27FC236}">
                  <a16:creationId xmlns:a16="http://schemas.microsoft.com/office/drawing/2014/main" id="{DB1AB925-D37C-416B-8C40-BD3ACD1E2577}"/>
                </a:ext>
              </a:extLst>
            </p:cNvPr>
            <p:cNvCxnSpPr/>
            <p:nvPr/>
          </p:nvCxnSpPr>
          <p:spPr>
            <a:xfrm flipH="1">
              <a:off x="3075709"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485B3E-68DC-467C-82CD-B3C6BBE0C15C}"/>
                </a:ext>
              </a:extLst>
            </p:cNvPr>
            <p:cNvCxnSpPr/>
            <p:nvPr/>
          </p:nvCxnSpPr>
          <p:spPr>
            <a:xfrm flipH="1">
              <a:off x="3215751" y="1064527"/>
              <a:ext cx="226747" cy="82661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5177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barn(inVertical)">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barn(inVertical)">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barn(inVertical)">
                                      <p:cBhvr>
                                        <p:cTn id="42"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5853" y="1645192"/>
            <a:ext cx="5989577" cy="3697269"/>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9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52862" y="1790700"/>
            <a:ext cx="9686275" cy="4591050"/>
          </a:xfrm>
          <a:prstGeom prst="roundRect">
            <a:avLst>
              <a:gd name="adj" fmla="val 6280"/>
            </a:avLst>
          </a:prstGeom>
          <a:ln w="28575">
            <a:solidFill>
              <a:srgbClr val="79BDFF"/>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6080" y="-56749"/>
            <a:ext cx="2520445" cy="1555830"/>
          </a:xfrm>
          <a:prstGeom prst="rect">
            <a:avLst/>
          </a:prstGeom>
        </p:spPr>
      </p:pic>
      <p:sp>
        <p:nvSpPr>
          <p:cNvPr id="5" name="TextBox 4"/>
          <p:cNvSpPr txBox="1"/>
          <p:nvPr/>
        </p:nvSpPr>
        <p:spPr>
          <a:xfrm>
            <a:off x="3695700" y="933553"/>
            <a:ext cx="4991100" cy="769441"/>
          </a:xfrm>
          <a:prstGeom prst="rect">
            <a:avLst/>
          </a:prstGeom>
          <a:noFill/>
        </p:spPr>
        <p:txBody>
          <a:bodyPr wrap="square" rtlCol="0">
            <a:spAutoFit/>
          </a:bodyPr>
          <a:lstStyle/>
          <a:p>
            <a:pPr algn="ctr"/>
            <a:r>
              <a:rPr lang="en-US"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Buổi sáng của em</a:t>
            </a:r>
          </a:p>
        </p:txBody>
      </p:sp>
    </p:spTree>
    <p:extLst>
      <p:ext uri="{BB962C8B-B14F-4D97-AF65-F5344CB8AC3E}">
        <p14:creationId xmlns:p14="http://schemas.microsoft.com/office/powerpoint/2010/main" val="3014883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3721" cy="6510969"/>
          </a:xfrm>
          <a:prstGeom prst="rect">
            <a:avLst/>
          </a:prstGeom>
        </p:spPr>
      </p:pic>
      <p:pic>
        <p:nvPicPr>
          <p:cNvPr id="24" name="Picture 23">
            <a:extLst>
              <a:ext uri="{FF2B5EF4-FFF2-40B4-BE49-F238E27FC236}">
                <a16:creationId xmlns:a16="http://schemas.microsoft.com/office/drawing/2014/main" id="{3DC8453C-C512-4489-80A2-2910095B8EFB}"/>
              </a:ext>
            </a:extLst>
          </p:cNvPr>
          <p:cNvPicPr>
            <a:picLocks noChangeAspect="1"/>
          </p:cNvPicPr>
          <p:nvPr/>
        </p:nvPicPr>
        <p:blipFill>
          <a:blip r:embed="rId3"/>
          <a:stretch>
            <a:fillRect/>
          </a:stretch>
        </p:blipFill>
        <p:spPr>
          <a:xfrm>
            <a:off x="7983042" y="3622189"/>
            <a:ext cx="3936693" cy="2888780"/>
          </a:xfrm>
          <a:prstGeom prst="rect">
            <a:avLst/>
          </a:prstGeom>
        </p:spPr>
      </p:pic>
      <p:sp>
        <p:nvSpPr>
          <p:cNvPr id="2" name="TextBox 7">
            <a:extLst>
              <a:ext uri="{FF2B5EF4-FFF2-40B4-BE49-F238E27FC236}">
                <a16:creationId xmlns:a16="http://schemas.microsoft.com/office/drawing/2014/main" id="{A2648D38-8BBE-48DF-97C2-9245ECC93D93}"/>
              </a:ext>
            </a:extLst>
          </p:cNvPr>
          <p:cNvSpPr txBox="1"/>
          <p:nvPr/>
        </p:nvSpPr>
        <p:spPr>
          <a:xfrm>
            <a:off x="3000142" y="2028616"/>
            <a:ext cx="6191715" cy="280076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800" b="1">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HOẠT ĐỘNG TIẾP NỐI</a:t>
            </a:r>
            <a:endParaRPr lang="en-US" sz="8800" b="1" dirty="0">
              <a:ln w="28575">
                <a:solidFill>
                  <a:schemeClr val="bg1"/>
                </a:solidFill>
                <a:prstDash val="solid"/>
              </a:ln>
              <a:solidFill>
                <a:srgbClr val="FF0000"/>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51187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76337" y="2351699"/>
            <a:ext cx="6208608" cy="2284256"/>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65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735D14D-9CB9-4610-AE0E-26EE0CF3DAD6}"/>
              </a:ext>
            </a:extLst>
          </p:cNvPr>
          <p:cNvSpPr/>
          <p:nvPr/>
        </p:nvSpPr>
        <p:spPr>
          <a:xfrm>
            <a:off x="470766" y="5567041"/>
            <a:ext cx="11391260" cy="830997"/>
          </a:xfrm>
          <a:prstGeom prst="rect">
            <a:avLst/>
          </a:prstGeom>
        </p:spPr>
        <p:txBody>
          <a:bodyPr wrap="none">
            <a:spAutoFit/>
          </a:bodyPr>
          <a:lstStyle/>
          <a:p>
            <a:r>
              <a:rPr lang="en-US" sz="4800" dirty="0">
                <a:latin typeface="HP-211" panose="020B0803050302020204" pitchFamily="34" charset="0"/>
              </a:rPr>
              <a:t>Đường tới trường lượn theo sườn đồi.</a:t>
            </a:r>
          </a:p>
        </p:txBody>
      </p:sp>
      <p:sp>
        <p:nvSpPr>
          <p:cNvPr id="17" name="Rectangle 16">
            <a:extLst>
              <a:ext uri="{FF2B5EF4-FFF2-40B4-BE49-F238E27FC236}">
                <a16:creationId xmlns:a16="http://schemas.microsoft.com/office/drawing/2014/main" id="{2518A37C-CB24-4972-A6E7-FAF6AF34C5DB}"/>
              </a:ext>
            </a:extLst>
          </p:cNvPr>
          <p:cNvSpPr/>
          <p:nvPr/>
        </p:nvSpPr>
        <p:spPr>
          <a:xfrm>
            <a:off x="934705" y="5595034"/>
            <a:ext cx="1795684" cy="830997"/>
          </a:xfrm>
          <a:prstGeom prst="rect">
            <a:avLst/>
          </a:prstGeom>
        </p:spPr>
        <p:txBody>
          <a:bodyPr wrap="none">
            <a:spAutoFit/>
          </a:bodyPr>
          <a:lstStyle/>
          <a:p>
            <a:r>
              <a:rPr lang="en-US" sz="4800" dirty="0">
                <a:solidFill>
                  <a:srgbClr val="FF0000"/>
                </a:solidFill>
                <a:latin typeface="HP-211" panose="020B0803050302020204" pitchFamily="34" charset="0"/>
              </a:rPr>
              <a:t>ương</a:t>
            </a:r>
            <a:endParaRPr lang="en-US" sz="4800" dirty="0">
              <a:solidFill>
                <a:srgbClr val="FF0000"/>
              </a:solidFill>
            </a:endParaRPr>
          </a:p>
        </p:txBody>
      </p:sp>
      <p:sp>
        <p:nvSpPr>
          <p:cNvPr id="18" name="Rectangle 17">
            <a:extLst>
              <a:ext uri="{FF2B5EF4-FFF2-40B4-BE49-F238E27FC236}">
                <a16:creationId xmlns:a16="http://schemas.microsoft.com/office/drawing/2014/main" id="{83C3E317-4006-47FD-8C1D-CEF736667A87}"/>
              </a:ext>
            </a:extLst>
          </p:cNvPr>
          <p:cNvSpPr/>
          <p:nvPr/>
        </p:nvSpPr>
        <p:spPr>
          <a:xfrm>
            <a:off x="5924337" y="5599152"/>
            <a:ext cx="1374094" cy="830997"/>
          </a:xfrm>
          <a:prstGeom prst="rect">
            <a:avLst/>
          </a:prstGeom>
        </p:spPr>
        <p:txBody>
          <a:bodyPr wrap="none">
            <a:spAutoFit/>
          </a:bodyPr>
          <a:lstStyle/>
          <a:p>
            <a:r>
              <a:rPr lang="en-US" sz="4800" dirty="0">
                <a:solidFill>
                  <a:srgbClr val="FF0000"/>
                </a:solidFill>
                <a:latin typeface="HP-211" panose="020B0803050302020204" pitchFamily="34" charset="0"/>
              </a:rPr>
              <a:t>ươn</a:t>
            </a:r>
            <a:endParaRPr lang="en-US" sz="4800" dirty="0">
              <a:solidFill>
                <a:srgbClr val="FF0000"/>
              </a:solidFill>
            </a:endParaRPr>
          </a:p>
        </p:txBody>
      </p:sp>
      <p:pic>
        <p:nvPicPr>
          <p:cNvPr id="19" name="Picture 18">
            <a:extLst>
              <a:ext uri="{FF2B5EF4-FFF2-40B4-BE49-F238E27FC236}">
                <a16:creationId xmlns:a16="http://schemas.microsoft.com/office/drawing/2014/main" id="{B48EBA55-EF99-4871-8700-C06D432D5274}"/>
              </a:ext>
            </a:extLst>
          </p:cNvPr>
          <p:cNvPicPr>
            <a:picLocks noChangeAspect="1"/>
          </p:cNvPicPr>
          <p:nvPr/>
        </p:nvPicPr>
        <p:blipFill>
          <a:blip r:embed="rId2"/>
          <a:stretch>
            <a:fillRect/>
          </a:stretch>
        </p:blipFill>
        <p:spPr>
          <a:xfrm>
            <a:off x="420596" y="579307"/>
            <a:ext cx="11441430" cy="4495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a:extLst>
              <a:ext uri="{FF2B5EF4-FFF2-40B4-BE49-F238E27FC236}">
                <a16:creationId xmlns:a16="http://schemas.microsoft.com/office/drawing/2014/main" id="{6BDB5C76-5310-440F-BA8B-CF6F868DD0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756" y="842552"/>
            <a:ext cx="3228250" cy="1684487"/>
          </a:xfrm>
          <a:prstGeom prst="rect">
            <a:avLst/>
          </a:prstGeom>
        </p:spPr>
      </p:pic>
      <p:sp>
        <p:nvSpPr>
          <p:cNvPr id="24" name="Rectangle 23">
            <a:extLst>
              <a:ext uri="{FF2B5EF4-FFF2-40B4-BE49-F238E27FC236}">
                <a16:creationId xmlns:a16="http://schemas.microsoft.com/office/drawing/2014/main" id="{0E5D6D3F-C95F-4D30-B9B9-BCFAF117C2F9}"/>
              </a:ext>
            </a:extLst>
          </p:cNvPr>
          <p:cNvSpPr/>
          <p:nvPr/>
        </p:nvSpPr>
        <p:spPr>
          <a:xfrm>
            <a:off x="4025131" y="5599152"/>
            <a:ext cx="1795684" cy="830997"/>
          </a:xfrm>
          <a:prstGeom prst="rect">
            <a:avLst/>
          </a:prstGeom>
        </p:spPr>
        <p:txBody>
          <a:bodyPr wrap="none">
            <a:spAutoFit/>
          </a:bodyPr>
          <a:lstStyle/>
          <a:p>
            <a:r>
              <a:rPr lang="en-US" sz="4800" dirty="0">
                <a:solidFill>
                  <a:srgbClr val="FF0000"/>
                </a:solidFill>
                <a:latin typeface="HP-211" panose="020B0803050302020204" pitchFamily="34" charset="0"/>
              </a:rPr>
              <a:t>ương</a:t>
            </a:r>
            <a:endParaRPr lang="en-US" sz="4800" dirty="0">
              <a:solidFill>
                <a:srgbClr val="FF0000"/>
              </a:solidFill>
            </a:endParaRPr>
          </a:p>
        </p:txBody>
      </p:sp>
      <p:sp>
        <p:nvSpPr>
          <p:cNvPr id="25" name="Rectangle 24">
            <a:extLst>
              <a:ext uri="{FF2B5EF4-FFF2-40B4-BE49-F238E27FC236}">
                <a16:creationId xmlns:a16="http://schemas.microsoft.com/office/drawing/2014/main" id="{AF45E106-E567-4921-8575-3E1C643EB47F}"/>
              </a:ext>
            </a:extLst>
          </p:cNvPr>
          <p:cNvSpPr/>
          <p:nvPr/>
        </p:nvSpPr>
        <p:spPr>
          <a:xfrm>
            <a:off x="9087662" y="5601632"/>
            <a:ext cx="1374094" cy="830997"/>
          </a:xfrm>
          <a:prstGeom prst="rect">
            <a:avLst/>
          </a:prstGeom>
        </p:spPr>
        <p:txBody>
          <a:bodyPr wrap="none">
            <a:spAutoFit/>
          </a:bodyPr>
          <a:lstStyle/>
          <a:p>
            <a:r>
              <a:rPr lang="en-US" sz="4800" dirty="0">
                <a:solidFill>
                  <a:srgbClr val="FF0000"/>
                </a:solidFill>
                <a:latin typeface="HP-211" panose="020B0803050302020204" pitchFamily="34" charset="0"/>
              </a:rPr>
              <a:t>ươn</a:t>
            </a:r>
            <a:endParaRPr lang="en-US" sz="4800" dirty="0">
              <a:solidFill>
                <a:srgbClr val="FF0000"/>
              </a:solidFill>
            </a:endParaRPr>
          </a:p>
        </p:txBody>
      </p:sp>
    </p:spTree>
    <p:extLst>
      <p:ext uri="{BB962C8B-B14F-4D97-AF65-F5344CB8AC3E}">
        <p14:creationId xmlns:p14="http://schemas.microsoft.com/office/powerpoint/2010/main" val="1259202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ppt_x"/>
                                          </p:val>
                                        </p:tav>
                                        <p:tav tm="100000">
                                          <p:val>
                                            <p:strVal val="#ppt_x"/>
                                          </p:val>
                                        </p:tav>
                                      </p:tavLst>
                                    </p:anim>
                                    <p:anim calcmode="lin" valueType="num">
                                      <p:cBhvr additive="base">
                                        <p:cTn id="1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barn(inVertical)">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barn(inVertical)">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24"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216896"/>
            <a:ext cx="7488846" cy="5223813"/>
          </a:xfrm>
          <a:prstGeom prst="rect">
            <a:avLst/>
          </a:prstGeom>
        </p:spPr>
      </p:pic>
      <p:sp>
        <p:nvSpPr>
          <p:cNvPr id="15" name="Freeform 14"/>
          <p:cNvSpPr/>
          <p:nvPr/>
        </p:nvSpPr>
        <p:spPr>
          <a:xfrm>
            <a:off x="0" y="2163779"/>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D571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7118" y="1662756"/>
            <a:ext cx="6167047" cy="3662141"/>
          </a:xfrm>
          <a:prstGeom prst="rect">
            <a:avLst/>
          </a:prstGeom>
        </p:spPr>
      </p:pic>
      <p:pic>
        <p:nvPicPr>
          <p:cNvPr id="17"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044291" y="0"/>
            <a:ext cx="1064527" cy="10645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005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 y="6488935"/>
            <a:ext cx="12191788" cy="369065"/>
            <a:chOff x="1" y="6645897"/>
            <a:chExt cx="12191788" cy="212103"/>
          </a:xfrm>
        </p:grpSpPr>
        <p:sp>
          <p:nvSpPr>
            <p:cNvPr id="4" name="Rectangle 3"/>
            <p:cNvSpPr/>
            <p:nvPr/>
          </p:nvSpPr>
          <p:spPr>
            <a:xfrm>
              <a:off x="1" y="6645897"/>
              <a:ext cx="1105710"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105866"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199375"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92884" y="6645897"/>
              <a:ext cx="1093353"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386393" y="6645897"/>
              <a:ext cx="1093353"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479902" y="6645897"/>
              <a:ext cx="1093353"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573411" y="6645897"/>
              <a:ext cx="1093353"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666920" y="6645897"/>
              <a:ext cx="1131219" cy="212103"/>
            </a:xfrm>
            <a:prstGeom prst="rect">
              <a:avLst/>
            </a:prstGeom>
            <a:solidFill>
              <a:srgbClr val="FCA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801067" y="6645897"/>
              <a:ext cx="1131219" cy="212103"/>
            </a:xfrm>
            <a:prstGeom prst="rect">
              <a:avLst/>
            </a:prstGeom>
            <a:solidFill>
              <a:srgbClr val="BCE6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929354" y="6645897"/>
              <a:ext cx="1131219" cy="212103"/>
            </a:xfrm>
            <a:prstGeom prst="rect">
              <a:avLst/>
            </a:prstGeom>
            <a:solidFill>
              <a:srgbClr val="FDC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1060570" y="6645897"/>
              <a:ext cx="1131219" cy="212103"/>
            </a:xfrm>
            <a:prstGeom prst="rect">
              <a:avLst/>
            </a:prstGeom>
            <a:solidFill>
              <a:srgbClr val="FB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0" name="Picture 5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732" y="0"/>
            <a:ext cx="2437365" cy="1447366"/>
          </a:xfrm>
          <a:prstGeom prst="rect">
            <a:avLst/>
          </a:prstGeom>
        </p:spPr>
      </p:pic>
      <p:sp>
        <p:nvSpPr>
          <p:cNvPr id="61" name="TextBox 60">
            <a:extLst>
              <a:ext uri="{FF2B5EF4-FFF2-40B4-BE49-F238E27FC236}">
                <a16:creationId xmlns:a16="http://schemas.microsoft.com/office/drawing/2014/main" id="{33EC4A5E-E089-46E1-951D-E73B20FAF15D}"/>
              </a:ext>
            </a:extLst>
          </p:cNvPr>
          <p:cNvSpPr txBox="1"/>
          <p:nvPr/>
        </p:nvSpPr>
        <p:spPr>
          <a:xfrm>
            <a:off x="3083506" y="1944026"/>
            <a:ext cx="2396240"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ươn</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sp>
        <p:nvSpPr>
          <p:cNvPr id="22" name="TextBox 21">
            <a:extLst>
              <a:ext uri="{FF2B5EF4-FFF2-40B4-BE49-F238E27FC236}">
                <a16:creationId xmlns:a16="http://schemas.microsoft.com/office/drawing/2014/main" id="{33EC4A5E-E089-46E1-951D-E73B20FAF15D}"/>
              </a:ext>
            </a:extLst>
          </p:cNvPr>
          <p:cNvSpPr txBox="1"/>
          <p:nvPr/>
        </p:nvSpPr>
        <p:spPr>
          <a:xfrm>
            <a:off x="6989022" y="1944025"/>
            <a:ext cx="2720586" cy="1200329"/>
          </a:xfrm>
          <a:prstGeom prst="rect">
            <a:avLst/>
          </a:prstGeom>
          <a:noFill/>
        </p:spPr>
        <p:txBody>
          <a:bodyPr wrap="square" rtlCol="0">
            <a:spAutoFit/>
          </a:bodyPr>
          <a:lstStyle/>
          <a:p>
            <a:r>
              <a:rPr lang="en-US" sz="7200" dirty="0" err="1">
                <a:solidFill>
                  <a:srgbClr val="0070C0"/>
                </a:solidFill>
                <a:latin typeface="HP-211" panose="020B0803050302020204" pitchFamily="34" charset="0"/>
                <a:ea typeface="Arial-Rounded" panose="020B0500000000000000" pitchFamily="34" charset="0"/>
                <a:cs typeface="Adobe Devanagari" panose="02040503050201020203" pitchFamily="18" charset="0"/>
              </a:rPr>
              <a:t>ương</a:t>
            </a:r>
            <a:endParaRPr lang="en-US" sz="7200" dirty="0">
              <a:solidFill>
                <a:srgbClr val="0070C0"/>
              </a:solidFill>
              <a:latin typeface="HP-211" panose="020B0803050302020204" pitchFamily="34" charset="0"/>
              <a:ea typeface="Arial-Rounded" panose="020B0500000000000000" pitchFamily="34" charset="0"/>
              <a:cs typeface="Adobe Devanagari" panose="02040503050201020203" pitchFamily="18" charset="0"/>
            </a:endParaRPr>
          </a:p>
        </p:txBody>
      </p:sp>
      <p:graphicFrame>
        <p:nvGraphicFramePr>
          <p:cNvPr id="36" name="Table 35">
            <a:extLst>
              <a:ext uri="{FF2B5EF4-FFF2-40B4-BE49-F238E27FC236}">
                <a16:creationId xmlns:a16="http://schemas.microsoft.com/office/drawing/2014/main" id="{05C392E5-74DA-4948-A4C6-5D91BE774554}"/>
              </a:ext>
            </a:extLst>
          </p:cNvPr>
          <p:cNvGraphicFramePr>
            <a:graphicFrameLocks noGrp="1"/>
          </p:cNvGraphicFramePr>
          <p:nvPr>
            <p:extLst>
              <p:ext uri="{D42A27DB-BD31-4B8C-83A1-F6EECF244321}">
                <p14:modId xmlns:p14="http://schemas.microsoft.com/office/powerpoint/2010/main" val="1604669217"/>
              </p:ext>
            </p:extLst>
          </p:nvPr>
        </p:nvGraphicFramePr>
        <p:xfrm>
          <a:off x="3496357" y="3165034"/>
          <a:ext cx="5708604" cy="3230880"/>
        </p:xfrm>
        <a:graphic>
          <a:graphicData uri="http://schemas.openxmlformats.org/drawingml/2006/table">
            <a:tbl>
              <a:tblPr firstRow="1" bandRow="1">
                <a:tableStyleId>{22838BEF-8BB2-4498-84A7-C5851F593DF1}</a:tableStyleId>
              </a:tblPr>
              <a:tblGrid>
                <a:gridCol w="2854302">
                  <a:extLst>
                    <a:ext uri="{9D8B030D-6E8A-4147-A177-3AD203B41FA5}">
                      <a16:colId xmlns:a16="http://schemas.microsoft.com/office/drawing/2014/main" val="3483858367"/>
                    </a:ext>
                  </a:extLst>
                </a:gridCol>
                <a:gridCol w="2854302">
                  <a:extLst>
                    <a:ext uri="{9D8B030D-6E8A-4147-A177-3AD203B41FA5}">
                      <a16:colId xmlns:a16="http://schemas.microsoft.com/office/drawing/2014/main" val="444957546"/>
                    </a:ext>
                  </a:extLst>
                </a:gridCol>
              </a:tblGrid>
              <a:tr h="1326146">
                <a:tc>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10000" b="1" dirty="0">
                        <a:solidFill>
                          <a:srgbClr val="FF0000"/>
                        </a:solidFill>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1326146">
                <a:tc gridSpan="2">
                  <a:txBody>
                    <a:bodyPr/>
                    <a:lstStyle/>
                    <a:p>
                      <a:pPr algn="ctr"/>
                      <a:endParaRPr lang="en-US" sz="10000" b="1" dirty="0">
                        <a:latin typeface="VNI-Avo" pitchFamily="2" charset="0"/>
                      </a:endParaRPr>
                    </a:p>
                  </a:txBody>
                  <a:tcPr>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37" name="TextBox 36">
            <a:extLst>
              <a:ext uri="{FF2B5EF4-FFF2-40B4-BE49-F238E27FC236}">
                <a16:creationId xmlns:a16="http://schemas.microsoft.com/office/drawing/2014/main" id="{CA7AA2FC-1136-43FE-A47A-ECD6110D5912}"/>
              </a:ext>
            </a:extLst>
          </p:cNvPr>
          <p:cNvSpPr txBox="1"/>
          <p:nvPr/>
        </p:nvSpPr>
        <p:spPr>
          <a:xfrm>
            <a:off x="3509928" y="3268977"/>
            <a:ext cx="2867474" cy="1446550"/>
          </a:xfrm>
          <a:prstGeom prst="rect">
            <a:avLst/>
          </a:prstGeom>
          <a:noFill/>
        </p:spPr>
        <p:txBody>
          <a:bodyPr wrap="square" rtlCol="0">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l</a:t>
            </a:r>
          </a:p>
        </p:txBody>
      </p:sp>
      <p:sp>
        <p:nvSpPr>
          <p:cNvPr id="38" name="TextBox 37">
            <a:extLst>
              <a:ext uri="{FF2B5EF4-FFF2-40B4-BE49-F238E27FC236}">
                <a16:creationId xmlns:a16="http://schemas.microsoft.com/office/drawing/2014/main" id="{FA1145E2-C516-42DA-9BA6-8E858DC7A055}"/>
              </a:ext>
            </a:extLst>
          </p:cNvPr>
          <p:cNvSpPr txBox="1"/>
          <p:nvPr/>
        </p:nvSpPr>
        <p:spPr>
          <a:xfrm>
            <a:off x="6561447" y="3274793"/>
            <a:ext cx="286747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
        <p:nvSpPr>
          <p:cNvPr id="39" name="TextBox 38">
            <a:extLst>
              <a:ext uri="{FF2B5EF4-FFF2-40B4-BE49-F238E27FC236}">
                <a16:creationId xmlns:a16="http://schemas.microsoft.com/office/drawing/2014/main" id="{CDC067FE-3AE1-4644-A8ED-4E17CE7B283C}"/>
              </a:ext>
            </a:extLst>
          </p:cNvPr>
          <p:cNvSpPr txBox="1"/>
          <p:nvPr/>
        </p:nvSpPr>
        <p:spPr>
          <a:xfrm>
            <a:off x="4587620" y="4715527"/>
            <a:ext cx="3349779" cy="1446550"/>
          </a:xfrm>
          <a:prstGeom prst="rect">
            <a:avLst/>
          </a:prstGeom>
          <a:noFill/>
        </p:spPr>
        <p:txBody>
          <a:bodyPr wrap="square">
            <a:spAutoFit/>
          </a:bodyPr>
          <a:lstStyle/>
          <a:p>
            <a:pPr algn="ctr"/>
            <a:r>
              <a:rPr lang="en-US" sz="8800" dirty="0">
                <a:latin typeface="HP-211" panose="020B0803050302020204" pitchFamily="34" charset="0"/>
                <a:ea typeface="Arial-Rounded" panose="020B0500000000000000" pitchFamily="34" charset="0"/>
                <a:cs typeface="Arial-Rounded" panose="020B0500000000000000" pitchFamily="34" charset="0"/>
              </a:rPr>
              <a:t>lượn</a:t>
            </a:r>
          </a:p>
        </p:txBody>
      </p:sp>
      <p:sp>
        <p:nvSpPr>
          <p:cNvPr id="40" name="TextBox 39">
            <a:extLst>
              <a:ext uri="{FF2B5EF4-FFF2-40B4-BE49-F238E27FC236}">
                <a16:creationId xmlns:a16="http://schemas.microsoft.com/office/drawing/2014/main" id="{AD2BAAB4-4F00-4936-B324-C9E632604B52}"/>
              </a:ext>
            </a:extLst>
          </p:cNvPr>
          <p:cNvSpPr txBox="1"/>
          <p:nvPr/>
        </p:nvSpPr>
        <p:spPr>
          <a:xfrm>
            <a:off x="5208754" y="4721520"/>
            <a:ext cx="2867474" cy="1446550"/>
          </a:xfrm>
          <a:prstGeom prst="rect">
            <a:avLst/>
          </a:prstGeom>
          <a:noFill/>
        </p:spPr>
        <p:txBody>
          <a:bodyPr wrap="square" rtlCol="0">
            <a:spAutoFit/>
          </a:bodyPr>
          <a:lstStyle/>
          <a:p>
            <a:r>
              <a:rPr lang="en-US" sz="88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Tree>
    <p:extLst>
      <p:ext uri="{BB962C8B-B14F-4D97-AF65-F5344CB8AC3E}">
        <p14:creationId xmlns:p14="http://schemas.microsoft.com/office/powerpoint/2010/main" val="1045389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 calcmode="lin" valueType="num">
                                      <p:cBhvr additive="base">
                                        <p:cTn id="12" dur="500" fill="hold"/>
                                        <p:tgtEl>
                                          <p:spTgt spid="61"/>
                                        </p:tgtEl>
                                        <p:attrNameLst>
                                          <p:attrName>ppt_x</p:attrName>
                                        </p:attrNameLst>
                                      </p:cBhvr>
                                      <p:tavLst>
                                        <p:tav tm="0">
                                          <p:val>
                                            <p:strVal val="#ppt_x"/>
                                          </p:val>
                                        </p:tav>
                                        <p:tav tm="100000">
                                          <p:val>
                                            <p:strVal val="#ppt_x"/>
                                          </p:val>
                                        </p:tav>
                                      </p:tavLst>
                                    </p:anim>
                                    <p:anim calcmode="lin" valueType="num">
                                      <p:cBhvr additive="base">
                                        <p:cTn id="13"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barn(inVertical)">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barn(inVertical)">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barn(inVertical)">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wipe(down)">
                                      <p:cBhvr>
                                        <p:cTn id="4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22" grpId="0"/>
      <p:bldP spid="37" grpId="0"/>
      <p:bldP spid="38" grpId="0"/>
      <p:bldP spid="39" grpId="0"/>
      <p:bldP spid="4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7254"/>
            <a:ext cx="2437365" cy="1447366"/>
          </a:xfrm>
          <a:prstGeom prst="rect">
            <a:avLst/>
          </a:prstGeom>
        </p:spPr>
      </p:pic>
      <p:pic>
        <p:nvPicPr>
          <p:cNvPr id="41" name="Picture 40">
            <a:extLst>
              <a:ext uri="{FF2B5EF4-FFF2-40B4-BE49-F238E27FC236}">
                <a16:creationId xmlns:a16="http://schemas.microsoft.com/office/drawing/2014/main" id="{1EA46AC1-EAC5-4630-9126-2F18AC7BD3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5730" y="2760617"/>
            <a:ext cx="5670116" cy="2612571"/>
          </a:xfrm>
          <a:prstGeom prst="rect">
            <a:avLst/>
          </a:prstGeom>
        </p:spPr>
      </p:pic>
      <p:pic>
        <p:nvPicPr>
          <p:cNvPr id="42" name="Picture 41">
            <a:extLst>
              <a:ext uri="{FF2B5EF4-FFF2-40B4-BE49-F238E27FC236}">
                <a16:creationId xmlns:a16="http://schemas.microsoft.com/office/drawing/2014/main" id="{A553A368-8E36-455B-B54E-5DCF291652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34496" y="2754770"/>
            <a:ext cx="5670119" cy="2618418"/>
          </a:xfrm>
          <a:prstGeom prst="rect">
            <a:avLst/>
          </a:prstGeom>
        </p:spPr>
      </p:pic>
    </p:spTree>
    <p:extLst>
      <p:ext uri="{BB962C8B-B14F-4D97-AF65-F5344CB8AC3E}">
        <p14:creationId xmlns:p14="http://schemas.microsoft.com/office/powerpoint/2010/main" val="1527568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 calcmode="lin" valueType="num">
                                      <p:cBhvr additive="base">
                                        <p:cTn id="12" dur="500" fill="hold"/>
                                        <p:tgtEl>
                                          <p:spTgt spid="41"/>
                                        </p:tgtEl>
                                        <p:attrNameLst>
                                          <p:attrName>ppt_x</p:attrName>
                                        </p:attrNameLst>
                                      </p:cBhvr>
                                      <p:tavLst>
                                        <p:tav tm="0">
                                          <p:val>
                                            <p:strVal val="#ppt_x"/>
                                          </p:val>
                                        </p:tav>
                                        <p:tav tm="100000">
                                          <p:val>
                                            <p:strVal val="#ppt_x"/>
                                          </p:val>
                                        </p:tav>
                                      </p:tavLst>
                                    </p:anim>
                                    <p:anim calcmode="lin" valueType="num">
                                      <p:cBhvr additive="base">
                                        <p:cTn id="13"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 calcmode="lin" valueType="num">
                                      <p:cBhvr additive="base">
                                        <p:cTn id="18" dur="500" fill="hold"/>
                                        <p:tgtEl>
                                          <p:spTgt spid="42"/>
                                        </p:tgtEl>
                                        <p:attrNameLst>
                                          <p:attrName>ppt_x</p:attrName>
                                        </p:attrNameLst>
                                      </p:cBhvr>
                                      <p:tavLst>
                                        <p:tav tm="0">
                                          <p:val>
                                            <p:strVal val="#ppt_x"/>
                                          </p:val>
                                        </p:tav>
                                        <p:tav tm="100000">
                                          <p:val>
                                            <p:strVal val="#ppt_x"/>
                                          </p:val>
                                        </p:tav>
                                      </p:tavLst>
                                    </p:anim>
                                    <p:anim calcmode="lin" valueType="num">
                                      <p:cBhvr additive="base">
                                        <p:cTn id="19"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62" y="49060"/>
            <a:ext cx="2437365" cy="1447366"/>
          </a:xfrm>
          <a:prstGeom prst="rect">
            <a:avLst/>
          </a:prstGeom>
        </p:spPr>
      </p:pic>
      <p:sp>
        <p:nvSpPr>
          <p:cNvPr id="29" name="TextBox 28">
            <a:extLst>
              <a:ext uri="{FF2B5EF4-FFF2-40B4-BE49-F238E27FC236}">
                <a16:creationId xmlns:a16="http://schemas.microsoft.com/office/drawing/2014/main" id="{016DADA2-C58C-41E1-AF2C-A8123D81F8E6}"/>
              </a:ext>
            </a:extLst>
          </p:cNvPr>
          <p:cNvSpPr txBox="1"/>
          <p:nvPr/>
        </p:nvSpPr>
        <p:spPr>
          <a:xfrm>
            <a:off x="771867" y="3929786"/>
            <a:ext cx="2791645" cy="707886"/>
          </a:xfrm>
          <a:prstGeom prst="rect">
            <a:avLst/>
          </a:prstGeom>
          <a:noFill/>
        </p:spPr>
        <p:txBody>
          <a:bodyPr wrap="square" rtlCol="0">
            <a:spAutoFit/>
          </a:bodyPr>
          <a:lstStyle/>
          <a:p>
            <a:r>
              <a:rPr lang="en-US" sz="4000" dirty="0">
                <a:latin typeface="HP-211" panose="020B0803050302020204" pitchFamily="34" charset="0"/>
              </a:rPr>
              <a:t>khu vườn</a:t>
            </a:r>
          </a:p>
        </p:txBody>
      </p:sp>
      <p:sp>
        <p:nvSpPr>
          <p:cNvPr id="30" name="TextBox 29">
            <a:extLst>
              <a:ext uri="{FF2B5EF4-FFF2-40B4-BE49-F238E27FC236}">
                <a16:creationId xmlns:a16="http://schemas.microsoft.com/office/drawing/2014/main" id="{9C007EE5-9846-46ED-B3F0-8BBE48F5163D}"/>
              </a:ext>
            </a:extLst>
          </p:cNvPr>
          <p:cNvSpPr txBox="1"/>
          <p:nvPr/>
        </p:nvSpPr>
        <p:spPr>
          <a:xfrm>
            <a:off x="4871368" y="3963247"/>
            <a:ext cx="2925136" cy="707886"/>
          </a:xfrm>
          <a:prstGeom prst="rect">
            <a:avLst/>
          </a:prstGeom>
          <a:noFill/>
        </p:spPr>
        <p:txBody>
          <a:bodyPr wrap="square" rtlCol="0">
            <a:spAutoFit/>
          </a:bodyPr>
          <a:lstStyle/>
          <a:p>
            <a:r>
              <a:rPr lang="en-US" sz="4000" dirty="0">
                <a:latin typeface="HP-211" panose="020B0803050302020204" pitchFamily="34" charset="0"/>
              </a:rPr>
              <a:t>hạt sương</a:t>
            </a:r>
          </a:p>
        </p:txBody>
      </p:sp>
      <p:sp>
        <p:nvSpPr>
          <p:cNvPr id="31" name="TextBox 30">
            <a:extLst>
              <a:ext uri="{FF2B5EF4-FFF2-40B4-BE49-F238E27FC236}">
                <a16:creationId xmlns:a16="http://schemas.microsoft.com/office/drawing/2014/main" id="{9007A3F9-9A88-41D4-8640-558CFD21B70F}"/>
              </a:ext>
            </a:extLst>
          </p:cNvPr>
          <p:cNvSpPr txBox="1"/>
          <p:nvPr/>
        </p:nvSpPr>
        <p:spPr>
          <a:xfrm>
            <a:off x="8797558" y="3951825"/>
            <a:ext cx="3517176" cy="707886"/>
          </a:xfrm>
          <a:prstGeom prst="rect">
            <a:avLst/>
          </a:prstGeom>
          <a:noFill/>
        </p:spPr>
        <p:txBody>
          <a:bodyPr wrap="square" rtlCol="0">
            <a:spAutoFit/>
          </a:bodyPr>
          <a:lstStyle/>
          <a:p>
            <a:r>
              <a:rPr lang="en-US" sz="4000" dirty="0">
                <a:latin typeface="HP-211" panose="020B0803050302020204" pitchFamily="34" charset="0"/>
              </a:rPr>
              <a:t>con đường</a:t>
            </a:r>
          </a:p>
        </p:txBody>
      </p:sp>
      <p:sp>
        <p:nvSpPr>
          <p:cNvPr id="32" name="Rectangle 31">
            <a:extLst>
              <a:ext uri="{FF2B5EF4-FFF2-40B4-BE49-F238E27FC236}">
                <a16:creationId xmlns:a16="http://schemas.microsoft.com/office/drawing/2014/main" id="{CF38CF01-5DAB-4AF6-AB32-4DDE086E48B2}"/>
              </a:ext>
            </a:extLst>
          </p:cNvPr>
          <p:cNvSpPr/>
          <p:nvPr/>
        </p:nvSpPr>
        <p:spPr>
          <a:xfrm>
            <a:off x="2103677" y="3956345"/>
            <a:ext cx="1175322" cy="707886"/>
          </a:xfrm>
          <a:prstGeom prst="rect">
            <a:avLst/>
          </a:prstGeom>
        </p:spPr>
        <p:txBody>
          <a:bodyPr wrap="none">
            <a:spAutoFit/>
          </a:bodyPr>
          <a:lstStyle/>
          <a:p>
            <a:r>
              <a:rPr lang="en-US" sz="4000" dirty="0">
                <a:solidFill>
                  <a:srgbClr val="FF0000"/>
                </a:solidFill>
                <a:latin typeface="HP-211" panose="020B0803050302020204" pitchFamily="34" charset="0"/>
              </a:rPr>
              <a:t>ươn</a:t>
            </a:r>
            <a:endParaRPr lang="en-US" sz="4000" dirty="0">
              <a:solidFill>
                <a:srgbClr val="FF0000"/>
              </a:solidFill>
            </a:endParaRPr>
          </a:p>
        </p:txBody>
      </p:sp>
      <p:sp>
        <p:nvSpPr>
          <p:cNvPr id="34" name="Rectangle 33">
            <a:extLst>
              <a:ext uri="{FF2B5EF4-FFF2-40B4-BE49-F238E27FC236}">
                <a16:creationId xmlns:a16="http://schemas.microsoft.com/office/drawing/2014/main" id="{A1819344-3B58-4D21-9BD8-C40AAC499D19}"/>
              </a:ext>
            </a:extLst>
          </p:cNvPr>
          <p:cNvSpPr/>
          <p:nvPr/>
        </p:nvSpPr>
        <p:spPr>
          <a:xfrm>
            <a:off x="6061157" y="3992994"/>
            <a:ext cx="1526380" cy="707886"/>
          </a:xfrm>
          <a:prstGeom prst="rect">
            <a:avLst/>
          </a:prstGeom>
        </p:spPr>
        <p:txBody>
          <a:bodyPr wrap="none">
            <a:spAutoFit/>
          </a:bodyPr>
          <a:lstStyle/>
          <a:p>
            <a:r>
              <a:rPr lang="en-US" sz="4000" dirty="0">
                <a:solidFill>
                  <a:srgbClr val="FF0000"/>
                </a:solidFill>
                <a:latin typeface="HP-211" panose="020B0803050302020204" pitchFamily="34" charset="0"/>
              </a:rPr>
              <a:t>ương</a:t>
            </a:r>
            <a:endParaRPr lang="en-US" sz="4000" dirty="0">
              <a:solidFill>
                <a:srgbClr val="FF0000"/>
              </a:solidFill>
            </a:endParaRPr>
          </a:p>
        </p:txBody>
      </p:sp>
      <p:sp>
        <p:nvSpPr>
          <p:cNvPr id="47" name="Rectangle 46">
            <a:extLst>
              <a:ext uri="{FF2B5EF4-FFF2-40B4-BE49-F238E27FC236}">
                <a16:creationId xmlns:a16="http://schemas.microsoft.com/office/drawing/2014/main" id="{79861DAA-B02D-487E-9812-FE46C5E76644}"/>
              </a:ext>
            </a:extLst>
          </p:cNvPr>
          <p:cNvSpPr/>
          <p:nvPr/>
        </p:nvSpPr>
        <p:spPr>
          <a:xfrm>
            <a:off x="10278134" y="3977745"/>
            <a:ext cx="1526380" cy="707886"/>
          </a:xfrm>
          <a:prstGeom prst="rect">
            <a:avLst/>
          </a:prstGeom>
        </p:spPr>
        <p:txBody>
          <a:bodyPr wrap="none">
            <a:spAutoFit/>
          </a:bodyPr>
          <a:lstStyle/>
          <a:p>
            <a:r>
              <a:rPr lang="en-US" sz="4000" dirty="0">
                <a:solidFill>
                  <a:srgbClr val="FF0000"/>
                </a:solidFill>
                <a:latin typeface="HP-211" panose="020B0803050302020204" pitchFamily="34" charset="0"/>
              </a:rPr>
              <a:t>ương</a:t>
            </a:r>
            <a:endParaRPr lang="en-US" sz="4000" dirty="0">
              <a:solidFill>
                <a:srgbClr val="FF0000"/>
              </a:solidFill>
            </a:endParaRPr>
          </a:p>
        </p:txBody>
      </p:sp>
      <p:pic>
        <p:nvPicPr>
          <p:cNvPr id="48" name="Picture 47">
            <a:extLst>
              <a:ext uri="{FF2B5EF4-FFF2-40B4-BE49-F238E27FC236}">
                <a16:creationId xmlns:a16="http://schemas.microsoft.com/office/drawing/2014/main" id="{6183905A-A057-46A3-BB4D-CB5086D79FD2}"/>
              </a:ext>
            </a:extLst>
          </p:cNvPr>
          <p:cNvPicPr>
            <a:picLocks noChangeAspect="1"/>
          </p:cNvPicPr>
          <p:nvPr/>
        </p:nvPicPr>
        <p:blipFill rotWithShape="1">
          <a:blip r:embed="rId3"/>
          <a:srcRect t="3697" b="7087"/>
          <a:stretch/>
        </p:blipFill>
        <p:spPr>
          <a:xfrm>
            <a:off x="600763" y="2104201"/>
            <a:ext cx="3037002" cy="1862915"/>
          </a:xfrm>
          <a:prstGeom prst="rect">
            <a:avLst/>
          </a:prstGeom>
        </p:spPr>
      </p:pic>
      <p:pic>
        <p:nvPicPr>
          <p:cNvPr id="49" name="Picture 2" descr="كيفية صلاة الاستسقاء - موضوع">
            <a:extLst>
              <a:ext uri="{FF2B5EF4-FFF2-40B4-BE49-F238E27FC236}">
                <a16:creationId xmlns:a16="http://schemas.microsoft.com/office/drawing/2014/main" id="{1C53D620-9D9A-459F-914C-3092B368F6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9575" y="2104201"/>
            <a:ext cx="3036929" cy="18076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6" descr="https://www.asapagritech.com/wp-content/uploads/2020/08/Contact.jpg">
            <a:extLst>
              <a:ext uri="{FF2B5EF4-FFF2-40B4-BE49-F238E27FC236}">
                <a16:creationId xmlns:a16="http://schemas.microsoft.com/office/drawing/2014/main" id="{3BA2139D-CCD9-49F5-8533-032252CF611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32762" t="9248" r="24194" b="1454"/>
          <a:stretch/>
        </p:blipFill>
        <p:spPr bwMode="auto">
          <a:xfrm>
            <a:off x="8767585" y="2104201"/>
            <a:ext cx="3036929" cy="1807607"/>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0" descr="20 Free Garden Design Ideas and Plans - Best Garden Layouts">
            <a:extLst>
              <a:ext uri="{FF2B5EF4-FFF2-40B4-BE49-F238E27FC236}">
                <a16:creationId xmlns:a16="http://schemas.microsoft.com/office/drawing/2014/main" id="{B684B48B-315C-47F0-AFBE-DAA8197843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6352" y="2104201"/>
            <a:ext cx="3036929" cy="1825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5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additive="base">
                                        <p:cTn id="12" dur="500" fill="hold"/>
                                        <p:tgtEl>
                                          <p:spTgt spid="48"/>
                                        </p:tgtEl>
                                        <p:attrNameLst>
                                          <p:attrName>ppt_x</p:attrName>
                                        </p:attrNameLst>
                                      </p:cBhvr>
                                      <p:tavLst>
                                        <p:tav tm="0">
                                          <p:val>
                                            <p:strVal val="#ppt_x"/>
                                          </p:val>
                                        </p:tav>
                                        <p:tav tm="100000">
                                          <p:val>
                                            <p:strVal val="#ppt_x"/>
                                          </p:val>
                                        </p:tav>
                                      </p:tavLst>
                                    </p:anim>
                                    <p:anim calcmode="lin" valueType="num">
                                      <p:cBhvr additive="base">
                                        <p:cTn id="13"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circle(in)">
                                      <p:cBhvr>
                                        <p:cTn id="18" dur="20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49"/>
                                        </p:tgtEl>
                                        <p:attrNameLst>
                                          <p:attrName>style.visibility</p:attrName>
                                        </p:attrNameLst>
                                      </p:cBhvr>
                                      <p:to>
                                        <p:strVal val="visible"/>
                                      </p:to>
                                    </p:set>
                                    <p:anim calcmode="lin" valueType="num">
                                      <p:cBhvr additive="base">
                                        <p:cTn id="30" dur="500" fill="hold"/>
                                        <p:tgtEl>
                                          <p:spTgt spid="49"/>
                                        </p:tgtEl>
                                        <p:attrNameLst>
                                          <p:attrName>ppt_x</p:attrName>
                                        </p:attrNameLst>
                                      </p:cBhvr>
                                      <p:tavLst>
                                        <p:tav tm="0">
                                          <p:val>
                                            <p:strVal val="#ppt_x"/>
                                          </p:val>
                                        </p:tav>
                                        <p:tav tm="100000">
                                          <p:val>
                                            <p:strVal val="#ppt_x"/>
                                          </p:val>
                                        </p:tav>
                                      </p:tavLst>
                                    </p:anim>
                                    <p:anim calcmode="lin" valueType="num">
                                      <p:cBhvr additive="base">
                                        <p:cTn id="31"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circle(in)">
                                      <p:cBhvr>
                                        <p:cTn id="36" dur="2000"/>
                                        <p:tgtEl>
                                          <p:spTgt spid="30"/>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1000"/>
                                        <p:tgtEl>
                                          <p:spTgt spid="34"/>
                                        </p:tgtEl>
                                      </p:cBhvr>
                                    </p:animEffect>
                                    <p:anim calcmode="lin" valueType="num">
                                      <p:cBhvr>
                                        <p:cTn id="42" dur="1000" fill="hold"/>
                                        <p:tgtEl>
                                          <p:spTgt spid="34"/>
                                        </p:tgtEl>
                                        <p:attrNameLst>
                                          <p:attrName>ppt_x</p:attrName>
                                        </p:attrNameLst>
                                      </p:cBhvr>
                                      <p:tavLst>
                                        <p:tav tm="0">
                                          <p:val>
                                            <p:strVal val="#ppt_x"/>
                                          </p:val>
                                        </p:tav>
                                        <p:tav tm="100000">
                                          <p:val>
                                            <p:strVal val="#ppt_x"/>
                                          </p:val>
                                        </p:tav>
                                      </p:tavLst>
                                    </p:anim>
                                    <p:anim calcmode="lin" valueType="num">
                                      <p:cBhvr>
                                        <p:cTn id="43"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50"/>
                                        </p:tgtEl>
                                        <p:attrNameLst>
                                          <p:attrName>style.visibility</p:attrName>
                                        </p:attrNameLst>
                                      </p:cBhvr>
                                      <p:to>
                                        <p:strVal val="visible"/>
                                      </p:to>
                                    </p:set>
                                    <p:anim calcmode="lin" valueType="num">
                                      <p:cBhvr additive="base">
                                        <p:cTn id="48" dur="500" fill="hold"/>
                                        <p:tgtEl>
                                          <p:spTgt spid="50"/>
                                        </p:tgtEl>
                                        <p:attrNameLst>
                                          <p:attrName>ppt_x</p:attrName>
                                        </p:attrNameLst>
                                      </p:cBhvr>
                                      <p:tavLst>
                                        <p:tav tm="0">
                                          <p:val>
                                            <p:strVal val="#ppt_x"/>
                                          </p:val>
                                        </p:tav>
                                        <p:tav tm="100000">
                                          <p:val>
                                            <p:strVal val="#ppt_x"/>
                                          </p:val>
                                        </p:tav>
                                      </p:tavLst>
                                    </p:anim>
                                    <p:anim calcmode="lin" valueType="num">
                                      <p:cBhvr additive="base">
                                        <p:cTn id="49"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grpId="0"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randombar(horizontal)">
                                      <p:cBhvr>
                                        <p:cTn id="54" dur="500"/>
                                        <p:tgtEl>
                                          <p:spTgt spid="31"/>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2" restart="whenNotActive" fill="hold" evtFilter="cancelBubble" nodeType="interactiveSeq">
                <p:stCondLst>
                  <p:cond evt="onClick" delay="0">
                    <p:tgtEl>
                      <p:spTgt spid="48"/>
                    </p:tgtEl>
                  </p:cond>
                </p:stCondLst>
                <p:endSync evt="end" delay="0">
                  <p:rtn val="all"/>
                </p:endSync>
                <p:childTnLst>
                  <p:par>
                    <p:cTn id="63" fill="hold">
                      <p:stCondLst>
                        <p:cond delay="0"/>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childTnLst>
                          </p:cTn>
                        </p:par>
                      </p:childTnLst>
                    </p:cTn>
                  </p:par>
                </p:childTnLst>
              </p:cTn>
              <p:nextCondLst>
                <p:cond evt="onClick" delay="0">
                  <p:tgtEl>
                    <p:spTgt spid="48"/>
                  </p:tgtEl>
                </p:cond>
              </p:nextCondLst>
            </p:seq>
          </p:childTnLst>
        </p:cTn>
      </p:par>
    </p:tnLst>
    <p:bldLst>
      <p:bldP spid="29" grpId="0"/>
      <p:bldP spid="30" grpId="0"/>
      <p:bldP spid="31" grpId="0"/>
      <p:bldP spid="32" grpId="0"/>
      <p:bldP spid="34" grpId="0"/>
      <p:bldP spid="4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8ABA5AA-0DFE-461C-8D07-D1F945AEA7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20" y="-180735"/>
            <a:ext cx="2437365" cy="1447366"/>
          </a:xfrm>
          <a:prstGeom prst="rect">
            <a:avLst/>
          </a:prstGeom>
        </p:spPr>
      </p:pic>
      <p:sp>
        <p:nvSpPr>
          <p:cNvPr id="31" name="TextBox 30">
            <a:extLst>
              <a:ext uri="{FF2B5EF4-FFF2-40B4-BE49-F238E27FC236}">
                <a16:creationId xmlns:a16="http://schemas.microsoft.com/office/drawing/2014/main" id="{680BACA5-4A1E-4910-A9CF-298F38E35BFC}"/>
              </a:ext>
            </a:extLst>
          </p:cNvPr>
          <p:cNvSpPr txBox="1"/>
          <p:nvPr/>
        </p:nvSpPr>
        <p:spPr>
          <a:xfrm>
            <a:off x="4113765" y="173502"/>
            <a:ext cx="1566503" cy="830997"/>
          </a:xfrm>
          <a:prstGeom prst="rect">
            <a:avLst/>
          </a:prstGeom>
          <a:noFill/>
        </p:spPr>
        <p:txBody>
          <a:bodyPr wrap="square" rtlCol="0">
            <a:spAutoFit/>
          </a:bodyPr>
          <a:lstStyle/>
          <a:p>
            <a:r>
              <a:rPr lang="en-US" sz="4800" dirty="0">
                <a:solidFill>
                  <a:srgbClr val="0070C0"/>
                </a:solidFill>
                <a:latin typeface="HP-211" panose="020B0803050302020204" pitchFamily="34" charset="0"/>
                <a:ea typeface="Arial-Rounded" panose="020B0500000000000000" pitchFamily="34" charset="0"/>
                <a:cs typeface="Adobe Devanagari" panose="02040503050201020203" pitchFamily="18" charset="0"/>
              </a:rPr>
              <a:t>ươn</a:t>
            </a:r>
          </a:p>
        </p:txBody>
      </p:sp>
      <p:sp>
        <p:nvSpPr>
          <p:cNvPr id="32" name="TextBox 31">
            <a:extLst>
              <a:ext uri="{FF2B5EF4-FFF2-40B4-BE49-F238E27FC236}">
                <a16:creationId xmlns:a16="http://schemas.microsoft.com/office/drawing/2014/main" id="{979C95FD-5C69-4BDB-84DC-B2FE4AD8A4A6}"/>
              </a:ext>
            </a:extLst>
          </p:cNvPr>
          <p:cNvSpPr txBox="1"/>
          <p:nvPr/>
        </p:nvSpPr>
        <p:spPr>
          <a:xfrm>
            <a:off x="6606943" y="173501"/>
            <a:ext cx="1905335" cy="830997"/>
          </a:xfrm>
          <a:prstGeom prst="rect">
            <a:avLst/>
          </a:prstGeom>
          <a:noFill/>
        </p:spPr>
        <p:txBody>
          <a:bodyPr wrap="square" rtlCol="0">
            <a:spAutoFit/>
          </a:bodyPr>
          <a:lstStyle/>
          <a:p>
            <a:r>
              <a:rPr lang="en-US" sz="4800" dirty="0">
                <a:solidFill>
                  <a:srgbClr val="0070C0"/>
                </a:solidFill>
                <a:latin typeface="HP-211" panose="020B0803050302020204" pitchFamily="34" charset="0"/>
                <a:ea typeface="Arial-Rounded" panose="020B0500000000000000" pitchFamily="34" charset="0"/>
                <a:cs typeface="Adobe Devanagari" panose="02040503050201020203" pitchFamily="18" charset="0"/>
              </a:rPr>
              <a:t>ương</a:t>
            </a:r>
          </a:p>
        </p:txBody>
      </p:sp>
      <p:graphicFrame>
        <p:nvGraphicFramePr>
          <p:cNvPr id="33" name="Table 32">
            <a:extLst>
              <a:ext uri="{FF2B5EF4-FFF2-40B4-BE49-F238E27FC236}">
                <a16:creationId xmlns:a16="http://schemas.microsoft.com/office/drawing/2014/main" id="{0710C42C-367D-4835-BAC9-0079305A327C}"/>
              </a:ext>
            </a:extLst>
          </p:cNvPr>
          <p:cNvGraphicFramePr>
            <a:graphicFrameLocks noGrp="1"/>
          </p:cNvGraphicFramePr>
          <p:nvPr>
            <p:extLst>
              <p:ext uri="{D42A27DB-BD31-4B8C-83A1-F6EECF244321}">
                <p14:modId xmlns:p14="http://schemas.microsoft.com/office/powerpoint/2010/main" val="2914813666"/>
              </p:ext>
            </p:extLst>
          </p:nvPr>
        </p:nvGraphicFramePr>
        <p:xfrm>
          <a:off x="4537377" y="1041988"/>
          <a:ext cx="3212458" cy="1688702"/>
        </p:xfrm>
        <a:graphic>
          <a:graphicData uri="http://schemas.openxmlformats.org/drawingml/2006/table">
            <a:tbl>
              <a:tblPr firstRow="1" bandRow="1">
                <a:tableStyleId>{22838BEF-8BB2-4498-84A7-C5851F593DF1}</a:tableStyleId>
              </a:tblPr>
              <a:tblGrid>
                <a:gridCol w="1606229">
                  <a:extLst>
                    <a:ext uri="{9D8B030D-6E8A-4147-A177-3AD203B41FA5}">
                      <a16:colId xmlns:a16="http://schemas.microsoft.com/office/drawing/2014/main" val="3483858367"/>
                    </a:ext>
                  </a:extLst>
                </a:gridCol>
                <a:gridCol w="1606229">
                  <a:extLst>
                    <a:ext uri="{9D8B030D-6E8A-4147-A177-3AD203B41FA5}">
                      <a16:colId xmlns:a16="http://schemas.microsoft.com/office/drawing/2014/main" val="444957546"/>
                    </a:ext>
                  </a:extLst>
                </a:gridCol>
              </a:tblGrid>
              <a:tr h="844351">
                <a:tc>
                  <a:txBody>
                    <a:bodyPr/>
                    <a:lstStyle/>
                    <a:p>
                      <a:pPr algn="ctr"/>
                      <a:endParaRPr lang="en-US" sz="5200" b="1" dirty="0">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a:txBody>
                    <a:bodyPr/>
                    <a:lstStyle/>
                    <a:p>
                      <a:pPr algn="ctr"/>
                      <a:endParaRPr lang="en-US" sz="5200" b="1" dirty="0">
                        <a:solidFill>
                          <a:srgbClr val="FF0000"/>
                        </a:solidFill>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extLst>
                  <a:ext uri="{0D108BD9-81ED-4DB2-BD59-A6C34878D82A}">
                    <a16:rowId xmlns:a16="http://schemas.microsoft.com/office/drawing/2014/main" val="2244548978"/>
                  </a:ext>
                </a:extLst>
              </a:tr>
              <a:tr h="844351">
                <a:tc gridSpan="2">
                  <a:txBody>
                    <a:bodyPr/>
                    <a:lstStyle/>
                    <a:p>
                      <a:pPr algn="ctr"/>
                      <a:endParaRPr lang="en-US" sz="5200" b="1" dirty="0">
                        <a:latin typeface="VNI-Avo" pitchFamily="2" charset="0"/>
                      </a:endParaRPr>
                    </a:p>
                  </a:txBody>
                  <a:tcPr marL="47793" marR="47793" marT="23897" marB="23897">
                    <a:lnL w="38100" cap="flat" cmpd="sng" algn="ctr">
                      <a:solidFill>
                        <a:srgbClr val="FFC000"/>
                      </a:solidFill>
                      <a:prstDash val="solid"/>
                      <a:round/>
                      <a:headEnd type="none" w="med" len="med"/>
                      <a:tailEnd type="none" w="med" len="med"/>
                    </a:lnL>
                    <a:lnR w="38100" cap="flat" cmpd="sng" algn="ctr">
                      <a:solidFill>
                        <a:srgbClr val="FFC000"/>
                      </a:solidFill>
                      <a:prstDash val="solid"/>
                      <a:round/>
                      <a:headEnd type="none" w="med" len="med"/>
                      <a:tailEnd type="none" w="med" len="med"/>
                    </a:lnR>
                    <a:lnT w="38100" cap="flat" cmpd="sng" algn="ctr">
                      <a:solidFill>
                        <a:srgbClr val="FFC000"/>
                      </a:solidFill>
                      <a:prstDash val="solid"/>
                      <a:round/>
                      <a:headEnd type="none" w="med" len="med"/>
                      <a:tailEnd type="none" w="med" len="med"/>
                    </a:lnT>
                    <a:lnB w="38100" cap="flat" cmpd="sng" algn="ctr">
                      <a:solidFill>
                        <a:srgbClr val="FFC000"/>
                      </a:solidFill>
                      <a:prstDash val="solid"/>
                      <a:round/>
                      <a:headEnd type="none" w="med" len="med"/>
                      <a:tailEnd type="none" w="med" len="med"/>
                    </a:lnB>
                    <a:lnTlToBr w="12700" cmpd="sng">
                      <a:noFill/>
                      <a:prstDash val="solid"/>
                    </a:lnTlToBr>
                    <a:lnBlToTr w="12700" cmpd="sng">
                      <a:noFill/>
                      <a:prstDash val="solid"/>
                    </a:lnBlToTr>
                    <a:pattFill prst="pct40">
                      <a:fgClr>
                        <a:schemeClr val="accent4">
                          <a:lumMod val="40000"/>
                          <a:lumOff val="60000"/>
                        </a:schemeClr>
                      </a:fgClr>
                      <a:bgClr>
                        <a:schemeClr val="bg1"/>
                      </a:bgClr>
                    </a:pattFill>
                  </a:tcPr>
                </a:tc>
                <a:tc hMerge="1">
                  <a:txBody>
                    <a:bodyPr/>
                    <a:lstStyle/>
                    <a:p>
                      <a:endParaRPr lang="en-US" dirty="0"/>
                    </a:p>
                  </a:txBody>
                  <a:tcPr>
                    <a:solidFill>
                      <a:schemeClr val="accent1">
                        <a:lumMod val="20000"/>
                        <a:lumOff val="80000"/>
                      </a:schemeClr>
                    </a:solidFill>
                  </a:tcPr>
                </a:tc>
                <a:extLst>
                  <a:ext uri="{0D108BD9-81ED-4DB2-BD59-A6C34878D82A}">
                    <a16:rowId xmlns:a16="http://schemas.microsoft.com/office/drawing/2014/main" val="939535904"/>
                  </a:ext>
                </a:extLst>
              </a:tr>
            </a:tbl>
          </a:graphicData>
        </a:graphic>
      </p:graphicFrame>
      <p:sp>
        <p:nvSpPr>
          <p:cNvPr id="34" name="TextBox 33">
            <a:extLst>
              <a:ext uri="{FF2B5EF4-FFF2-40B4-BE49-F238E27FC236}">
                <a16:creationId xmlns:a16="http://schemas.microsoft.com/office/drawing/2014/main" id="{A622FB83-8B68-4337-A513-A591A433CF20}"/>
              </a:ext>
            </a:extLst>
          </p:cNvPr>
          <p:cNvSpPr txBox="1"/>
          <p:nvPr/>
        </p:nvSpPr>
        <p:spPr>
          <a:xfrm>
            <a:off x="5024998" y="1086595"/>
            <a:ext cx="827888" cy="707886"/>
          </a:xfrm>
          <a:prstGeom prst="rect">
            <a:avLst/>
          </a:prstGeom>
          <a:noFill/>
        </p:spPr>
        <p:txBody>
          <a:bodyPr wrap="square" rtlCol="0">
            <a:spAutoFit/>
          </a:bodyPr>
          <a:lstStyle/>
          <a:p>
            <a:pPr algn="ctr"/>
            <a:r>
              <a:rPr lang="en-US" sz="4000" dirty="0">
                <a:latin typeface="HP-211" panose="020B0803050302020204" pitchFamily="34" charset="0"/>
                <a:ea typeface="Arial-Rounded" panose="020B0500000000000000" pitchFamily="34" charset="0"/>
                <a:cs typeface="Arial-Rounded" panose="020B0500000000000000" pitchFamily="34" charset="0"/>
              </a:rPr>
              <a:t>l</a:t>
            </a:r>
          </a:p>
        </p:txBody>
      </p:sp>
      <p:sp>
        <p:nvSpPr>
          <p:cNvPr id="35" name="TextBox 34">
            <a:extLst>
              <a:ext uri="{FF2B5EF4-FFF2-40B4-BE49-F238E27FC236}">
                <a16:creationId xmlns:a16="http://schemas.microsoft.com/office/drawing/2014/main" id="{B19193CF-D1CA-4B8D-9DC5-008AA16AD639}"/>
              </a:ext>
            </a:extLst>
          </p:cNvPr>
          <p:cNvSpPr txBox="1"/>
          <p:nvPr/>
        </p:nvSpPr>
        <p:spPr>
          <a:xfrm>
            <a:off x="6368714" y="1086595"/>
            <a:ext cx="1237480" cy="707886"/>
          </a:xfrm>
          <a:prstGeom prst="rect">
            <a:avLst/>
          </a:prstGeom>
          <a:noFill/>
        </p:spPr>
        <p:txBody>
          <a:bodyPr wrap="square" rtlCol="0">
            <a:spAutoFit/>
          </a:bodyPr>
          <a:lstStyle/>
          <a:p>
            <a:r>
              <a:rPr lang="en-US" sz="4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sp>
        <p:nvSpPr>
          <p:cNvPr id="36" name="TextBox 35">
            <a:extLst>
              <a:ext uri="{FF2B5EF4-FFF2-40B4-BE49-F238E27FC236}">
                <a16:creationId xmlns:a16="http://schemas.microsoft.com/office/drawing/2014/main" id="{9999BEF0-C54A-46F2-9E7E-414B25891B58}"/>
              </a:ext>
            </a:extLst>
          </p:cNvPr>
          <p:cNvSpPr txBox="1"/>
          <p:nvPr/>
        </p:nvSpPr>
        <p:spPr>
          <a:xfrm>
            <a:off x="5432787" y="1886339"/>
            <a:ext cx="1509078" cy="707886"/>
          </a:xfrm>
          <a:prstGeom prst="rect">
            <a:avLst/>
          </a:prstGeom>
          <a:noFill/>
        </p:spPr>
        <p:txBody>
          <a:bodyPr wrap="square">
            <a:spAutoFit/>
          </a:bodyPr>
          <a:lstStyle/>
          <a:p>
            <a:pPr algn="ctr"/>
            <a:r>
              <a:rPr lang="en-US" sz="4000" dirty="0">
                <a:latin typeface="HP-211" panose="020B0803050302020204" pitchFamily="34" charset="0"/>
                <a:ea typeface="Arial-Rounded" panose="020B0500000000000000" pitchFamily="34" charset="0"/>
                <a:cs typeface="Arial-Rounded" panose="020B0500000000000000" pitchFamily="34" charset="0"/>
              </a:rPr>
              <a:t>l</a:t>
            </a:r>
            <a:r>
              <a:rPr lang="en-US" sz="4000" dirty="0">
                <a:solidFill>
                  <a:srgbClr val="FF0000"/>
                </a:solidFill>
                <a:latin typeface="HP-211" panose="020B0803050302020204" pitchFamily="34" charset="0"/>
                <a:ea typeface="Arial-Rounded" panose="020B0500000000000000" pitchFamily="34" charset="0"/>
                <a:cs typeface="Arial-Rounded" panose="020B0500000000000000" pitchFamily="34" charset="0"/>
              </a:rPr>
              <a:t>ươn</a:t>
            </a:r>
          </a:p>
        </p:txBody>
      </p:sp>
      <p:pic>
        <p:nvPicPr>
          <p:cNvPr id="37" name="Picture 36">
            <a:extLst>
              <a:ext uri="{FF2B5EF4-FFF2-40B4-BE49-F238E27FC236}">
                <a16:creationId xmlns:a16="http://schemas.microsoft.com/office/drawing/2014/main" id="{C96A7DFB-1F14-4DB7-A775-2D4792039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595" y="2871591"/>
            <a:ext cx="4315975" cy="1731814"/>
          </a:xfrm>
          <a:prstGeom prst="rect">
            <a:avLst/>
          </a:prstGeom>
        </p:spPr>
      </p:pic>
      <p:pic>
        <p:nvPicPr>
          <p:cNvPr id="38" name="Picture 37">
            <a:extLst>
              <a:ext uri="{FF2B5EF4-FFF2-40B4-BE49-F238E27FC236}">
                <a16:creationId xmlns:a16="http://schemas.microsoft.com/office/drawing/2014/main" id="{4D8AE51C-FA10-4CCB-AD3D-C2629112D9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6844" y="2871818"/>
            <a:ext cx="4315978" cy="1735690"/>
          </a:xfrm>
          <a:prstGeom prst="rect">
            <a:avLst/>
          </a:prstGeom>
        </p:spPr>
      </p:pic>
      <p:pic>
        <p:nvPicPr>
          <p:cNvPr id="39" name="Picture 38">
            <a:extLst>
              <a:ext uri="{FF2B5EF4-FFF2-40B4-BE49-F238E27FC236}">
                <a16:creationId xmlns:a16="http://schemas.microsoft.com/office/drawing/2014/main" id="{A67CCA50-C0CA-4B59-A7DE-FEFBFA8E63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676" y="4647488"/>
            <a:ext cx="2659633" cy="2087077"/>
          </a:xfrm>
          <a:prstGeom prst="rect">
            <a:avLst/>
          </a:prstGeom>
        </p:spPr>
      </p:pic>
      <p:pic>
        <p:nvPicPr>
          <p:cNvPr id="40" name="Picture 39">
            <a:extLst>
              <a:ext uri="{FF2B5EF4-FFF2-40B4-BE49-F238E27FC236}">
                <a16:creationId xmlns:a16="http://schemas.microsoft.com/office/drawing/2014/main" id="{F5B17E72-80E7-4A40-B518-E2F80D0E31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05388" y="4603405"/>
            <a:ext cx="2708590" cy="2103164"/>
          </a:xfrm>
          <a:prstGeom prst="rect">
            <a:avLst/>
          </a:prstGeom>
        </p:spPr>
      </p:pic>
      <p:pic>
        <p:nvPicPr>
          <p:cNvPr id="41" name="Picture 40">
            <a:extLst>
              <a:ext uri="{FF2B5EF4-FFF2-40B4-BE49-F238E27FC236}">
                <a16:creationId xmlns:a16="http://schemas.microsoft.com/office/drawing/2014/main" id="{C24216E9-7A20-45AB-A257-9C26E47541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29252" y="4647488"/>
            <a:ext cx="2970500" cy="2012067"/>
          </a:xfrm>
          <a:prstGeom prst="rect">
            <a:avLst/>
          </a:prstGeom>
        </p:spPr>
      </p:pic>
    </p:spTree>
    <p:extLst>
      <p:ext uri="{BB962C8B-B14F-4D97-AF65-F5344CB8AC3E}">
        <p14:creationId xmlns:p14="http://schemas.microsoft.com/office/powerpoint/2010/main" val="109953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83108" y="951199"/>
            <a:ext cx="7488846" cy="5223813"/>
          </a:xfrm>
          <a:prstGeom prst="rect">
            <a:avLst/>
          </a:prstGeom>
        </p:spPr>
      </p:pic>
      <p:sp>
        <p:nvSpPr>
          <p:cNvPr id="15" name="Freeform 14"/>
          <p:cNvSpPr/>
          <p:nvPr/>
        </p:nvSpPr>
        <p:spPr>
          <a:xfrm>
            <a:off x="0" y="2999680"/>
            <a:ext cx="2208947" cy="1330048"/>
          </a:xfrm>
          <a:custGeom>
            <a:avLst/>
            <a:gdLst>
              <a:gd name="connsiteX0" fmla="*/ 1218628 w 1792587"/>
              <a:gd name="connsiteY0" fmla="*/ 0 h 959668"/>
              <a:gd name="connsiteX1" fmla="*/ 1792587 w 1792587"/>
              <a:gd name="connsiteY1" fmla="*/ 479834 h 959668"/>
              <a:gd name="connsiteX2" fmla="*/ 1218628 w 1792587"/>
              <a:gd name="connsiteY2" fmla="*/ 959668 h 959668"/>
              <a:gd name="connsiteX3" fmla="*/ 1218628 w 1792587"/>
              <a:gd name="connsiteY3" fmla="*/ 719751 h 959668"/>
              <a:gd name="connsiteX4" fmla="*/ 1042216 w 1792587"/>
              <a:gd name="connsiteY4" fmla="*/ 719751 h 959668"/>
              <a:gd name="connsiteX5" fmla="*/ 1042216 w 1792587"/>
              <a:gd name="connsiteY5" fmla="*/ 818419 h 959668"/>
              <a:gd name="connsiteX6" fmla="*/ 0 w 1792587"/>
              <a:gd name="connsiteY6" fmla="*/ 818419 h 959668"/>
              <a:gd name="connsiteX7" fmla="*/ 0 w 1792587"/>
              <a:gd name="connsiteY7" fmla="*/ 141250 h 959668"/>
              <a:gd name="connsiteX8" fmla="*/ 1042216 w 1792587"/>
              <a:gd name="connsiteY8" fmla="*/ 141250 h 959668"/>
              <a:gd name="connsiteX9" fmla="*/ 1042216 w 1792587"/>
              <a:gd name="connsiteY9" fmla="*/ 239917 h 959668"/>
              <a:gd name="connsiteX10" fmla="*/ 1218628 w 1792587"/>
              <a:gd name="connsiteY10" fmla="*/ 239917 h 959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92587" h="959668">
                <a:moveTo>
                  <a:pt x="1218628" y="0"/>
                </a:moveTo>
                <a:lnTo>
                  <a:pt x="1792587" y="479834"/>
                </a:lnTo>
                <a:lnTo>
                  <a:pt x="1218628" y="959668"/>
                </a:lnTo>
                <a:lnTo>
                  <a:pt x="1218628" y="719751"/>
                </a:lnTo>
                <a:lnTo>
                  <a:pt x="1042216" y="719751"/>
                </a:lnTo>
                <a:lnTo>
                  <a:pt x="1042216" y="818419"/>
                </a:lnTo>
                <a:lnTo>
                  <a:pt x="0" y="818419"/>
                </a:lnTo>
                <a:lnTo>
                  <a:pt x="0" y="141250"/>
                </a:lnTo>
                <a:lnTo>
                  <a:pt x="1042216" y="141250"/>
                </a:lnTo>
                <a:lnTo>
                  <a:pt x="1042216" y="239917"/>
                </a:lnTo>
                <a:lnTo>
                  <a:pt x="1218628" y="239917"/>
                </a:lnTo>
                <a:close/>
              </a:path>
            </a:pathLst>
          </a:custGeom>
          <a:solidFill>
            <a:srgbClr val="F483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8ABA5AA-0DFE-461C-8D07-D1F945AEA7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5779" y="2411350"/>
            <a:ext cx="6249725" cy="3261318"/>
          </a:xfrm>
          <a:prstGeom prst="rect">
            <a:avLst/>
          </a:prstGeom>
        </p:spPr>
      </p:pic>
      <p:pic>
        <p:nvPicPr>
          <p:cNvPr id="30" name="Picture 2" descr="Kết nối tri thức với cuộc số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5401" y="-44975"/>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9548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arn(inVertic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639</TotalTime>
  <Words>190</Words>
  <Application>Microsoft Office PowerPoint</Application>
  <PresentationFormat>Widescreen</PresentationFormat>
  <Paragraphs>30</Paragraphs>
  <Slides>17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Arial-Rounded</vt:lpstr>
      <vt:lpstr>Calibri</vt:lpstr>
      <vt:lpstr>Calibri Light</vt:lpstr>
      <vt:lpstr>HP-211</vt:lpstr>
      <vt:lpstr>VNI-Avo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Ms Quyen</cp:lastModifiedBy>
  <cp:revision>343</cp:revision>
  <dcterms:created xsi:type="dcterms:W3CDTF">2020-12-01T04:28:14Z</dcterms:created>
  <dcterms:modified xsi:type="dcterms:W3CDTF">2022-12-18T16:37:22Z</dcterms:modified>
</cp:coreProperties>
</file>