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93" r:id="rId3"/>
    <p:sldId id="292" r:id="rId4"/>
    <p:sldId id="258" r:id="rId5"/>
    <p:sldId id="305" r:id="rId6"/>
    <p:sldId id="306" r:id="rId7"/>
    <p:sldId id="307" r:id="rId8"/>
    <p:sldId id="312" r:id="rId9"/>
    <p:sldId id="309" r:id="rId10"/>
    <p:sldId id="310" r:id="rId11"/>
    <p:sldId id="315" r:id="rId12"/>
    <p:sldId id="260" r:id="rId13"/>
    <p:sldId id="313" r:id="rId14"/>
    <p:sldId id="314" r:id="rId15"/>
    <p:sldId id="277" r:id="rId16"/>
    <p:sldId id="278" r:id="rId17"/>
    <p:sldId id="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FDF"/>
    <a:srgbClr val="FCA3CC"/>
    <a:srgbClr val="FEC156"/>
    <a:srgbClr val="AA4A30"/>
    <a:srgbClr val="E89F71"/>
    <a:srgbClr val="D57149"/>
    <a:srgbClr val="BCE6EB"/>
    <a:srgbClr val="FBBEDF"/>
    <a:srgbClr val="EDC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04" autoAdjust="0"/>
  </p:normalViewPr>
  <p:slideViewPr>
    <p:cSldViewPr snapToGrid="0">
      <p:cViewPr varScale="1">
        <p:scale>
          <a:sx n="65" d="100"/>
          <a:sy n="65" d="100"/>
        </p:scale>
        <p:origin x="8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62FE1-C21D-4786-A0B2-C024F33A04AF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C4D89-160B-431D-BB89-649EC80F2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32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2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99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1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9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44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85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05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2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2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5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82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7089B-0B33-4B13-A184-FC2F9D4D8183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7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3721" cy="649761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2418737" y="1559029"/>
            <a:ext cx="7354523" cy="2919569"/>
            <a:chOff x="1868199" y="2395527"/>
            <a:chExt cx="8788757" cy="2919569"/>
          </a:xfrm>
          <a:pattFill prst="trellis">
            <a:fgClr>
              <a:srgbClr val="BCE6EB"/>
            </a:fgClr>
            <a:bgClr>
              <a:schemeClr val="bg1"/>
            </a:bgClr>
          </a:pattFill>
        </p:grpSpPr>
        <p:sp>
          <p:nvSpPr>
            <p:cNvPr id="20" name="Rectangle: Rounded Corners 1">
              <a:extLst>
                <a:ext uri="{FF2B5EF4-FFF2-40B4-BE49-F238E27FC236}">
                  <a16:creationId xmlns:a16="http://schemas.microsoft.com/office/drawing/2014/main" id="{68A52418-C60A-4F1C-B2CF-788FF7F41C63}"/>
                </a:ext>
              </a:extLst>
            </p:cNvPr>
            <p:cNvSpPr/>
            <p:nvPr/>
          </p:nvSpPr>
          <p:spPr>
            <a:xfrm>
              <a:off x="1868199" y="2395527"/>
              <a:ext cx="8788757" cy="2919569"/>
            </a:xfrm>
            <a:prstGeom prst="roundRect">
              <a:avLst/>
            </a:prstGeom>
            <a:grpFill/>
            <a:ln w="381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2648D38-8BBE-48DF-97C2-9245ECC93D93}"/>
                </a:ext>
              </a:extLst>
            </p:cNvPr>
            <p:cNvSpPr txBox="1"/>
            <p:nvPr/>
          </p:nvSpPr>
          <p:spPr>
            <a:xfrm>
              <a:off x="3553837" y="2641091"/>
              <a:ext cx="517670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n w="2857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 VIỆT 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79624A9-5175-4996-8B97-76546D990D60}"/>
                </a:ext>
              </a:extLst>
            </p:cNvPr>
            <p:cNvSpPr txBox="1"/>
            <p:nvPr/>
          </p:nvSpPr>
          <p:spPr>
            <a:xfrm>
              <a:off x="1873099" y="3693480"/>
              <a:ext cx="871143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 err="1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Bài</a:t>
              </a:r>
              <a:r>
                <a:rPr lang="en-US" sz="8000" b="1" dirty="0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72:</a:t>
              </a:r>
              <a:r>
                <a:rPr lang="en-US" sz="8000" b="1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en-US" sz="6000" dirty="0" err="1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ươm</a:t>
              </a:r>
              <a:r>
                <a:rPr lang="en-US" sz="6000" dirty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  </a:t>
              </a:r>
              <a:r>
                <a:rPr lang="en-US" sz="6000" dirty="0" err="1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ươp</a:t>
              </a:r>
              <a:r>
                <a:rPr lang="en-US" sz="6000" dirty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  </a:t>
              </a:r>
            </a:p>
          </p:txBody>
        </p:sp>
      </p:grpSp>
      <p:pic>
        <p:nvPicPr>
          <p:cNvPr id="9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1216" y="4724162"/>
            <a:ext cx="2466128" cy="1733355"/>
          </a:xfrm>
          <a:prstGeom prst="rect">
            <a:avLst/>
          </a:prstGeom>
        </p:spPr>
      </p:pic>
      <p:pic>
        <p:nvPicPr>
          <p:cNvPr id="10" name="图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8737" y="4710691"/>
            <a:ext cx="2627736" cy="18514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id="{AE4EBCDC-E0F7-43CB-AB3E-28C5894EE1D5}"/>
              </a:ext>
            </a:extLst>
          </p:cNvPr>
          <p:cNvSpPr/>
          <p:nvPr/>
        </p:nvSpPr>
        <p:spPr>
          <a:xfrm>
            <a:off x="1486097" y="1566906"/>
            <a:ext cx="9333479" cy="3732881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A90328-7117-BBCA-26DF-FACC90D7BB8A}"/>
              </a:ext>
            </a:extLst>
          </p:cNvPr>
          <p:cNvSpPr txBox="1"/>
          <p:nvPr/>
        </p:nvSpPr>
        <p:spPr>
          <a:xfrm>
            <a:off x="3954650" y="3101260"/>
            <a:ext cx="5161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TIẾNG VIỆT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A94511-4CE6-2A14-1DA1-B6BBEC6E7073}"/>
              </a:ext>
            </a:extLst>
          </p:cNvPr>
          <p:cNvSpPr txBox="1"/>
          <p:nvPr/>
        </p:nvSpPr>
        <p:spPr>
          <a:xfrm>
            <a:off x="3443654" y="2349285"/>
            <a:ext cx="5672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228170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6488935"/>
            <a:ext cx="12191788" cy="369065"/>
            <a:chOff x="1" y="6645897"/>
            <a:chExt cx="12191788" cy="212103"/>
          </a:xfrm>
        </p:grpSpPr>
        <p:sp>
          <p:nvSpPr>
            <p:cNvPr id="3" name="Rectangle 2"/>
            <p:cNvSpPr/>
            <p:nvPr/>
          </p:nvSpPr>
          <p:spPr>
            <a:xfrm>
              <a:off x="1" y="6645897"/>
              <a:ext cx="1105710" cy="212103"/>
            </a:xfrm>
            <a:prstGeom prst="rect">
              <a:avLst/>
            </a:prstGeom>
            <a:solidFill>
              <a:srgbClr val="BC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05866" y="6645897"/>
              <a:ext cx="1093353" cy="212103"/>
            </a:xfrm>
            <a:prstGeom prst="rect">
              <a:avLst/>
            </a:prstGeom>
            <a:solidFill>
              <a:srgbClr val="FD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199375" y="6645897"/>
              <a:ext cx="1093353" cy="212103"/>
            </a:xfrm>
            <a:prstGeom prst="rect">
              <a:avLst/>
            </a:prstGeom>
            <a:solidFill>
              <a:srgbClr val="FB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292884" y="6645897"/>
              <a:ext cx="1093353" cy="212103"/>
            </a:xfrm>
            <a:prstGeom prst="rect">
              <a:avLst/>
            </a:prstGeom>
            <a:solidFill>
              <a:srgbClr val="FCA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386393" y="6645897"/>
              <a:ext cx="1093353" cy="212103"/>
            </a:xfrm>
            <a:prstGeom prst="rect">
              <a:avLst/>
            </a:prstGeom>
            <a:solidFill>
              <a:srgbClr val="BC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479902" y="6645897"/>
              <a:ext cx="1093353" cy="212103"/>
            </a:xfrm>
            <a:prstGeom prst="rect">
              <a:avLst/>
            </a:prstGeom>
            <a:solidFill>
              <a:srgbClr val="FD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573411" y="6645897"/>
              <a:ext cx="1093353" cy="212103"/>
            </a:xfrm>
            <a:prstGeom prst="rect">
              <a:avLst/>
            </a:prstGeom>
            <a:solidFill>
              <a:srgbClr val="FB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66920" y="6645897"/>
              <a:ext cx="1131219" cy="212103"/>
            </a:xfrm>
            <a:prstGeom prst="rect">
              <a:avLst/>
            </a:prstGeom>
            <a:solidFill>
              <a:srgbClr val="FCA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801067" y="6645897"/>
              <a:ext cx="1131219" cy="212103"/>
            </a:xfrm>
            <a:prstGeom prst="rect">
              <a:avLst/>
            </a:prstGeom>
            <a:solidFill>
              <a:srgbClr val="BC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929354" y="6645897"/>
              <a:ext cx="1131219" cy="212103"/>
            </a:xfrm>
            <a:prstGeom prst="rect">
              <a:avLst/>
            </a:prstGeom>
            <a:solidFill>
              <a:srgbClr val="FD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060570" y="6645897"/>
              <a:ext cx="1131219" cy="212103"/>
            </a:xfrm>
            <a:prstGeom prst="rect">
              <a:avLst/>
            </a:prstGeom>
            <a:solidFill>
              <a:srgbClr val="FB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4481"/>
            <a:ext cx="2440064" cy="14186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445" y="4379502"/>
            <a:ext cx="4954145" cy="21017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5092" y="2043377"/>
            <a:ext cx="5584281" cy="219005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26D973A-1A32-4B93-8C6F-4FE0EBBA9C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1989" y="4384391"/>
            <a:ext cx="4954145" cy="209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22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08" y="951199"/>
            <a:ext cx="7488846" cy="5223813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0" y="2999680"/>
            <a:ext cx="2208947" cy="1330048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F48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612" y="2411350"/>
            <a:ext cx="5492059" cy="3261318"/>
          </a:xfrm>
          <a:prstGeom prst="rect">
            <a:avLst/>
          </a:prstGeom>
        </p:spPr>
      </p:pic>
      <p:pic>
        <p:nvPicPr>
          <p:cNvPr id="30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1" y="-44975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25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E590931-4CAB-4828-8BD1-8D9E63C774D6}"/>
              </a:ext>
            </a:extLst>
          </p:cNvPr>
          <p:cNvGrpSpPr/>
          <p:nvPr/>
        </p:nvGrpSpPr>
        <p:grpSpPr>
          <a:xfrm>
            <a:off x="202802" y="1108195"/>
            <a:ext cx="11645879" cy="4664440"/>
            <a:chOff x="202802" y="1679695"/>
            <a:chExt cx="11645879" cy="466444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7DA8C20-D8EE-495B-B72C-52E013E66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318" y="1679695"/>
              <a:ext cx="11505363" cy="466444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62960EC-7389-4687-A702-D806C7FE5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02" y="2167959"/>
              <a:ext cx="2756415" cy="16462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6809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50686" y="2656219"/>
            <a:ext cx="1157561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ươm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mật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mướp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thảnh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sưởi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thềm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lim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dim ra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sợi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ria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mép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rung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rinh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hay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lười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Sưởi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dẻo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9841CB6-C199-4FCE-A31F-708138447B07}"/>
              </a:ext>
            </a:extLst>
          </p:cNvPr>
          <p:cNvGrpSpPr/>
          <p:nvPr/>
        </p:nvGrpSpPr>
        <p:grpSpPr>
          <a:xfrm>
            <a:off x="458288" y="287763"/>
            <a:ext cx="6034534" cy="1947953"/>
            <a:chOff x="2383803" y="1439556"/>
            <a:chExt cx="6034534" cy="194795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611CA87-348F-42D1-B819-16F11B9F5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13998" y="1541259"/>
              <a:ext cx="5404339" cy="184625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F7EBDFE-43DF-47E4-8F79-79F97D47E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3803" y="1439556"/>
              <a:ext cx="1923689" cy="11489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861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46650" y="1112986"/>
            <a:ext cx="115052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ươm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mật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mướp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thảnh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thơi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sưởi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thềm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lim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dim ra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sợi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ria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mép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rung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rinh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hay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lười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Sưởi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dẻo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dai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" y="309487"/>
            <a:ext cx="1923689" cy="114890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1499006" y="1216187"/>
            <a:ext cx="283539" cy="639001"/>
            <a:chOff x="3075709" y="1064527"/>
            <a:chExt cx="366789" cy="826618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3075709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3215751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811085" y="2736141"/>
            <a:ext cx="283539" cy="639001"/>
            <a:chOff x="3075709" y="1064527"/>
            <a:chExt cx="366789" cy="826618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3075709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3215751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1576638" y="2693272"/>
            <a:ext cx="283539" cy="639001"/>
            <a:chOff x="3075709" y="1064527"/>
            <a:chExt cx="366789" cy="826618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3075709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3215751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7335133" y="3375142"/>
            <a:ext cx="283539" cy="639001"/>
            <a:chOff x="3075709" y="1064527"/>
            <a:chExt cx="366789" cy="826618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3075709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3215751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8752486" y="4146383"/>
            <a:ext cx="283539" cy="639001"/>
            <a:chOff x="3075709" y="1064527"/>
            <a:chExt cx="366789" cy="826618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3075709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3215751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5E16AEA-F3C0-4C03-918F-0A80FA41F119}"/>
              </a:ext>
            </a:extLst>
          </p:cNvPr>
          <p:cNvGrpSpPr/>
          <p:nvPr/>
        </p:nvGrpSpPr>
        <p:grpSpPr>
          <a:xfrm>
            <a:off x="7021450" y="4869864"/>
            <a:ext cx="283539" cy="639001"/>
            <a:chOff x="3075709" y="1064527"/>
            <a:chExt cx="366789" cy="826618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DA330B2-A623-4F4B-A6B9-F985EF9C8A70}"/>
                </a:ext>
              </a:extLst>
            </p:cNvPr>
            <p:cNvCxnSpPr/>
            <p:nvPr/>
          </p:nvCxnSpPr>
          <p:spPr>
            <a:xfrm flipH="1">
              <a:off x="3075709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C9DD72D-C96E-4ACD-9968-7D469D7A7F91}"/>
                </a:ext>
              </a:extLst>
            </p:cNvPr>
            <p:cNvCxnSpPr/>
            <p:nvPr/>
          </p:nvCxnSpPr>
          <p:spPr>
            <a:xfrm flipH="1">
              <a:off x="3215751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177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08" y="216896"/>
            <a:ext cx="7488846" cy="5223813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0" y="2163779"/>
            <a:ext cx="2208947" cy="1330048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D57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853" y="1645192"/>
            <a:ext cx="5989577" cy="3697269"/>
          </a:xfrm>
          <a:prstGeom prst="rect">
            <a:avLst/>
          </a:prstGeom>
        </p:spPr>
      </p:pic>
      <p:pic>
        <p:nvPicPr>
          <p:cNvPr id="17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291" y="0"/>
            <a:ext cx="1064527" cy="1064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39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89" y="-154436"/>
            <a:ext cx="2643578" cy="163183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619146" y="557586"/>
            <a:ext cx="7116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5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lang="en-US" sz="5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5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endParaRPr lang="en-US" sz="54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291" y="0"/>
            <a:ext cx="1064527" cy="1064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B929FB-DF91-4665-B1FC-700F4201B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227" y="1477402"/>
            <a:ext cx="9607546" cy="495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856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3721" cy="651096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3042" y="3622189"/>
            <a:ext cx="3936693" cy="2888780"/>
          </a:xfrm>
          <a:prstGeom prst="rect">
            <a:avLst/>
          </a:prstGeom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id="{A2648D38-8BBE-48DF-97C2-9245ECC93D93}"/>
              </a:ext>
            </a:extLst>
          </p:cNvPr>
          <p:cNvSpPr txBox="1"/>
          <p:nvPr/>
        </p:nvSpPr>
        <p:spPr>
          <a:xfrm>
            <a:off x="3000142" y="2028616"/>
            <a:ext cx="61917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00" b="1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 ĐỘNG TIẾP NỐI</a:t>
            </a:r>
            <a:endParaRPr lang="en-US" sz="8800" b="1" dirty="0">
              <a:ln w="2857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876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08" y="216896"/>
            <a:ext cx="7488846" cy="5223813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0" y="2163779"/>
            <a:ext cx="2208947" cy="1330048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D57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37" y="2351699"/>
            <a:ext cx="6208608" cy="2284256"/>
          </a:xfrm>
          <a:prstGeom prst="rect">
            <a:avLst/>
          </a:prstGeom>
        </p:spPr>
      </p:pic>
      <p:pic>
        <p:nvPicPr>
          <p:cNvPr id="17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291" y="0"/>
            <a:ext cx="1064527" cy="1064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65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34055" y="5673297"/>
            <a:ext cx="1213024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dirty="0" err="1">
                <a:latin typeface="HP-211" panose="020B0803050302020204" pitchFamily="34" charset="0"/>
              </a:rPr>
              <a:t>Hoa</a:t>
            </a:r>
            <a:r>
              <a:rPr lang="en-US" sz="4500" dirty="0">
                <a:latin typeface="HP-211" panose="020B0803050302020204" pitchFamily="34" charset="0"/>
              </a:rPr>
              <a:t> </a:t>
            </a:r>
            <a:r>
              <a:rPr lang="en-US" sz="4500" dirty="0" err="1">
                <a:latin typeface="HP-211" panose="020B0803050302020204" pitchFamily="34" charset="0"/>
              </a:rPr>
              <a:t>mướp</a:t>
            </a:r>
            <a:r>
              <a:rPr lang="en-US" sz="4500" dirty="0">
                <a:latin typeface="HP-211" panose="020B0803050302020204" pitchFamily="34" charset="0"/>
              </a:rPr>
              <a:t> </a:t>
            </a:r>
            <a:r>
              <a:rPr lang="en-US" sz="4500" dirty="0" err="1">
                <a:latin typeface="HP-211" panose="020B0803050302020204" pitchFamily="34" charset="0"/>
              </a:rPr>
              <a:t>vàng</a:t>
            </a:r>
            <a:r>
              <a:rPr lang="en-US" sz="4500" dirty="0">
                <a:latin typeface="HP-211" panose="020B0803050302020204" pitchFamily="34" charset="0"/>
              </a:rPr>
              <a:t> </a:t>
            </a:r>
            <a:r>
              <a:rPr lang="en-US" sz="4500" dirty="0" err="1">
                <a:latin typeface="HP-211" panose="020B0803050302020204" pitchFamily="34" charset="0"/>
              </a:rPr>
              <a:t>ươm</a:t>
            </a:r>
            <a:r>
              <a:rPr lang="en-US" sz="4500" dirty="0">
                <a:latin typeface="HP-211" panose="020B0803050302020204" pitchFamily="34" charset="0"/>
              </a:rPr>
              <a:t>, </a:t>
            </a:r>
            <a:r>
              <a:rPr lang="en-US" sz="4500" dirty="0" err="1">
                <a:latin typeface="HP-211" panose="020B0803050302020204" pitchFamily="34" charset="0"/>
              </a:rPr>
              <a:t>bướm</a:t>
            </a:r>
            <a:r>
              <a:rPr lang="en-US" sz="4500" dirty="0">
                <a:latin typeface="HP-211" panose="020B0803050302020204" pitchFamily="34" charset="0"/>
              </a:rPr>
              <a:t> bay </a:t>
            </a:r>
            <a:r>
              <a:rPr lang="en-US" sz="4500" dirty="0" err="1">
                <a:latin typeface="HP-211" panose="020B0803050302020204" pitchFamily="34" charset="0"/>
              </a:rPr>
              <a:t>rập</a:t>
            </a:r>
            <a:r>
              <a:rPr lang="en-US" sz="4500" dirty="0">
                <a:latin typeface="HP-211" panose="020B0803050302020204" pitchFamily="34" charset="0"/>
              </a:rPr>
              <a:t> </a:t>
            </a:r>
            <a:r>
              <a:rPr lang="en-US" sz="4500" dirty="0" err="1">
                <a:latin typeface="HP-211" panose="020B0803050302020204" pitchFamily="34" charset="0"/>
              </a:rPr>
              <a:t>rờn</a:t>
            </a:r>
            <a:r>
              <a:rPr lang="en-US" sz="4500" dirty="0">
                <a:latin typeface="HP-211" panose="020B0803050302020204" pitchFamily="34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015660" y="5706199"/>
            <a:ext cx="134203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dirty="0" err="1">
                <a:solidFill>
                  <a:srgbClr val="FF0000"/>
                </a:solidFill>
                <a:latin typeface="HP-211" panose="020B0803050302020204" pitchFamily="34" charset="0"/>
              </a:rPr>
              <a:t>ươp</a:t>
            </a:r>
            <a:endParaRPr lang="en-US" sz="45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47151" y="5706199"/>
            <a:ext cx="149592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dirty="0" err="1">
                <a:solidFill>
                  <a:srgbClr val="FF0000"/>
                </a:solidFill>
                <a:latin typeface="HP-211" panose="020B0803050302020204" pitchFamily="34" charset="0"/>
              </a:rPr>
              <a:t>ươm</a:t>
            </a:r>
            <a:endParaRPr lang="en-US" sz="45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4AFE34-689C-4992-A54D-9F441D552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60804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573DCA6-212C-49D9-9E3C-ADCD9818A90C}"/>
              </a:ext>
            </a:extLst>
          </p:cNvPr>
          <p:cNvSpPr/>
          <p:nvPr/>
        </p:nvSpPr>
        <p:spPr>
          <a:xfrm>
            <a:off x="6966946" y="5706991"/>
            <a:ext cx="149592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dirty="0" err="1">
                <a:solidFill>
                  <a:srgbClr val="FF0000"/>
                </a:solidFill>
                <a:latin typeface="HP-211" panose="020B0803050302020204" pitchFamily="34" charset="0"/>
              </a:rPr>
              <a:t>ươm</a:t>
            </a:r>
            <a:endParaRPr lang="en-US" sz="4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0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08" y="216896"/>
            <a:ext cx="7488846" cy="5223813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0" y="2163779"/>
            <a:ext cx="2208947" cy="1330048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D57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18" y="1662756"/>
            <a:ext cx="6167047" cy="3662141"/>
          </a:xfrm>
          <a:prstGeom prst="rect">
            <a:avLst/>
          </a:prstGeom>
        </p:spPr>
      </p:pic>
      <p:pic>
        <p:nvPicPr>
          <p:cNvPr id="17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291" y="0"/>
            <a:ext cx="1064527" cy="1064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0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" y="6488935"/>
            <a:ext cx="12191788" cy="369065"/>
            <a:chOff x="1" y="6645897"/>
            <a:chExt cx="12191788" cy="212103"/>
          </a:xfrm>
        </p:grpSpPr>
        <p:sp>
          <p:nvSpPr>
            <p:cNvPr id="4" name="Rectangle 3"/>
            <p:cNvSpPr/>
            <p:nvPr/>
          </p:nvSpPr>
          <p:spPr>
            <a:xfrm>
              <a:off x="1" y="6645897"/>
              <a:ext cx="1105710" cy="212103"/>
            </a:xfrm>
            <a:prstGeom prst="rect">
              <a:avLst/>
            </a:prstGeom>
            <a:solidFill>
              <a:srgbClr val="BC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105866" y="6645897"/>
              <a:ext cx="1093353" cy="212103"/>
            </a:xfrm>
            <a:prstGeom prst="rect">
              <a:avLst/>
            </a:prstGeom>
            <a:solidFill>
              <a:srgbClr val="FD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199375" y="6645897"/>
              <a:ext cx="1093353" cy="212103"/>
            </a:xfrm>
            <a:prstGeom prst="rect">
              <a:avLst/>
            </a:prstGeom>
            <a:solidFill>
              <a:srgbClr val="FB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292884" y="6645897"/>
              <a:ext cx="1093353" cy="212103"/>
            </a:xfrm>
            <a:prstGeom prst="rect">
              <a:avLst/>
            </a:prstGeom>
            <a:solidFill>
              <a:srgbClr val="FCA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386393" y="6645897"/>
              <a:ext cx="1093353" cy="212103"/>
            </a:xfrm>
            <a:prstGeom prst="rect">
              <a:avLst/>
            </a:prstGeom>
            <a:solidFill>
              <a:srgbClr val="BC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479902" y="6645897"/>
              <a:ext cx="1093353" cy="212103"/>
            </a:xfrm>
            <a:prstGeom prst="rect">
              <a:avLst/>
            </a:prstGeom>
            <a:solidFill>
              <a:srgbClr val="FD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573411" y="6645897"/>
              <a:ext cx="1093353" cy="212103"/>
            </a:xfrm>
            <a:prstGeom prst="rect">
              <a:avLst/>
            </a:prstGeom>
            <a:solidFill>
              <a:srgbClr val="FB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66920" y="6645897"/>
              <a:ext cx="1131219" cy="212103"/>
            </a:xfrm>
            <a:prstGeom prst="rect">
              <a:avLst/>
            </a:prstGeom>
            <a:solidFill>
              <a:srgbClr val="FCA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801067" y="6645897"/>
              <a:ext cx="1131219" cy="212103"/>
            </a:xfrm>
            <a:prstGeom prst="rect">
              <a:avLst/>
            </a:prstGeom>
            <a:solidFill>
              <a:srgbClr val="BC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929354" y="6645897"/>
              <a:ext cx="1131219" cy="212103"/>
            </a:xfrm>
            <a:prstGeom prst="rect">
              <a:avLst/>
            </a:prstGeom>
            <a:solidFill>
              <a:srgbClr val="FD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060570" y="6645897"/>
              <a:ext cx="1131219" cy="212103"/>
            </a:xfrm>
            <a:prstGeom prst="rect">
              <a:avLst/>
            </a:prstGeom>
            <a:solidFill>
              <a:srgbClr val="FB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0" name="Picture 59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3100"/>
            <a:ext cx="2437365" cy="1447366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3064699" y="1170303"/>
            <a:ext cx="2396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0070C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ươm</a:t>
            </a:r>
            <a:endParaRPr lang="en-US" sz="7200" dirty="0">
              <a:solidFill>
                <a:srgbClr val="0070C0"/>
              </a:solidFill>
              <a:latin typeface="HP-211" panose="020B0803050302020204" pitchFamily="34" charset="0"/>
              <a:ea typeface="Arial-Rounded" panose="020B0500000000000000" pitchFamily="34" charset="0"/>
              <a:cs typeface="Adobe Devanagari" panose="02040503050201020203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6970215" y="1170302"/>
            <a:ext cx="2720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0070C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ươp</a:t>
            </a:r>
            <a:endParaRPr lang="en-US" sz="7200" dirty="0">
              <a:solidFill>
                <a:srgbClr val="0070C0"/>
              </a:solidFill>
              <a:latin typeface="HP-211" panose="020B0803050302020204" pitchFamily="34" charset="0"/>
              <a:ea typeface="Arial-Rounded" panose="020B0500000000000000" pitchFamily="34" charset="0"/>
              <a:cs typeface="Adobe Devanagari" panose="02040503050201020203" pitchFamily="18" charset="0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0DB045B1-C63D-42BD-BE1C-5E431E97BE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417088"/>
              </p:ext>
            </p:extLst>
          </p:nvPr>
        </p:nvGraphicFramePr>
        <p:xfrm>
          <a:off x="3843089" y="2666794"/>
          <a:ext cx="4482988" cy="236046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41494">
                  <a:extLst>
                    <a:ext uri="{9D8B030D-6E8A-4147-A177-3AD203B41FA5}">
                      <a16:colId xmlns:a16="http://schemas.microsoft.com/office/drawing/2014/main" val="3483858367"/>
                    </a:ext>
                  </a:extLst>
                </a:gridCol>
                <a:gridCol w="2241494">
                  <a:extLst>
                    <a:ext uri="{9D8B030D-6E8A-4147-A177-3AD203B41FA5}">
                      <a16:colId xmlns:a16="http://schemas.microsoft.com/office/drawing/2014/main" val="444957546"/>
                    </a:ext>
                  </a:extLst>
                </a:gridCol>
              </a:tblGrid>
              <a:tr h="1180232">
                <a:tc>
                  <a:txBody>
                    <a:bodyPr/>
                    <a:lstStyle/>
                    <a:p>
                      <a:pPr algn="ctr"/>
                      <a:endParaRPr lang="en-US" sz="7300" b="1" dirty="0">
                        <a:latin typeface="VNI-Avo" pitchFamily="2" charset="0"/>
                      </a:endParaRPr>
                    </a:p>
                  </a:txBody>
                  <a:tcPr marL="66696" marR="66696" marT="33348" marB="33348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3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 marL="66696" marR="66696" marT="33348" marB="33348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244548978"/>
                  </a:ext>
                </a:extLst>
              </a:tr>
              <a:tr h="1180232">
                <a:tc gridSpan="2">
                  <a:txBody>
                    <a:bodyPr/>
                    <a:lstStyle/>
                    <a:p>
                      <a:pPr algn="ctr"/>
                      <a:endParaRPr lang="en-US" sz="7300" b="1" dirty="0">
                        <a:latin typeface="VNI-Avo" pitchFamily="2" charset="0"/>
                      </a:endParaRPr>
                    </a:p>
                  </a:txBody>
                  <a:tcPr marL="66696" marR="66696" marT="33348" marB="33348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3590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13057D4E-A608-47E6-8C68-9661AF96327F}"/>
              </a:ext>
            </a:extLst>
          </p:cNvPr>
          <p:cNvSpPr txBox="1"/>
          <p:nvPr/>
        </p:nvSpPr>
        <p:spPr>
          <a:xfrm>
            <a:off x="4007871" y="2621173"/>
            <a:ext cx="20915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2DF7A2-8CA6-4B6D-AB73-4D88EFCF69DE}"/>
              </a:ext>
            </a:extLst>
          </p:cNvPr>
          <p:cNvSpPr txBox="1"/>
          <p:nvPr/>
        </p:nvSpPr>
        <p:spPr>
          <a:xfrm>
            <a:off x="6128434" y="2626989"/>
            <a:ext cx="23402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err="1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ươm</a:t>
            </a:r>
            <a:endParaRPr lang="en-US" sz="7000" dirty="0">
              <a:solidFill>
                <a:srgbClr val="FF0000"/>
              </a:solidFill>
              <a:latin typeface="HP-211" panose="020B08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1FDDE3-59E4-4533-A00A-24251D978E18}"/>
              </a:ext>
            </a:extLst>
          </p:cNvPr>
          <p:cNvSpPr txBox="1"/>
          <p:nvPr/>
        </p:nvSpPr>
        <p:spPr>
          <a:xfrm>
            <a:off x="3832601" y="3774629"/>
            <a:ext cx="444801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0" dirty="0" err="1"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bướm</a:t>
            </a:r>
            <a:endParaRPr lang="en-US" sz="7000" dirty="0">
              <a:latin typeface="HP-211" panose="020B08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5261544" y="3771658"/>
            <a:ext cx="22546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err="1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ươm</a:t>
            </a:r>
            <a:endParaRPr lang="en-US" sz="7000" dirty="0">
              <a:solidFill>
                <a:srgbClr val="FF0000"/>
              </a:solidFill>
              <a:latin typeface="HP-211" panose="020B08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38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22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07993" y="1934567"/>
            <a:ext cx="6017633" cy="2133470"/>
            <a:chOff x="2679097" y="624454"/>
            <a:chExt cx="6788728" cy="2401779"/>
          </a:xfrm>
        </p:grpSpPr>
        <p:grpSp>
          <p:nvGrpSpPr>
            <p:cNvPr id="18" name="1"/>
            <p:cNvGrpSpPr/>
            <p:nvPr/>
          </p:nvGrpSpPr>
          <p:grpSpPr>
            <a:xfrm>
              <a:off x="2679097" y="624454"/>
              <a:ext cx="6788728" cy="2401779"/>
              <a:chOff x="3283530" y="624454"/>
              <a:chExt cx="6788728" cy="2401779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3283531" y="624454"/>
                <a:ext cx="3172691" cy="1137779"/>
              </a:xfrm>
              <a:prstGeom prst="roundRect">
                <a:avLst/>
              </a:prstGeom>
              <a:solidFill>
                <a:srgbClr val="FBBE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6899567" y="624454"/>
                <a:ext cx="3172691" cy="1137779"/>
              </a:xfrm>
              <a:prstGeom prst="roundRect">
                <a:avLst/>
              </a:prstGeom>
              <a:solidFill>
                <a:srgbClr val="FBBE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6899567" y="1888455"/>
                <a:ext cx="3172691" cy="1137778"/>
              </a:xfrm>
              <a:prstGeom prst="roundRect">
                <a:avLst/>
              </a:prstGeom>
              <a:solidFill>
                <a:srgbClr val="FBBE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586506" y="762456"/>
                <a:ext cx="2572706" cy="86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err="1">
                    <a:latin typeface="HP-211" panose="020B0803050302020204" pitchFamily="34" charset="0"/>
                  </a:rPr>
                  <a:t>chườm</a:t>
                </a:r>
                <a:endParaRPr lang="en-US" sz="4400" dirty="0">
                  <a:latin typeface="HP-211" panose="020B0803050302020204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220326" y="762457"/>
                <a:ext cx="2354897" cy="86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err="1">
                    <a:latin typeface="HP-211" panose="020B0803050302020204" pitchFamily="34" charset="0"/>
                  </a:rPr>
                  <a:t>đượm</a:t>
                </a:r>
                <a:endParaRPr lang="en-US" sz="4400" dirty="0">
                  <a:latin typeface="HP-211" panose="020B0803050302020204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185689" y="2026456"/>
                <a:ext cx="2354897" cy="86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dirty="0">
                    <a:latin typeface="HP-211" panose="020B0803050302020204" pitchFamily="34" charset="0"/>
                  </a:rPr>
                  <a:t>ư</a:t>
                </a:r>
                <a:r>
                  <a:rPr lang="en-US" sz="4400" dirty="0" err="1">
                    <a:latin typeface="HP-211" panose="020B0803050302020204" pitchFamily="34" charset="0"/>
                  </a:rPr>
                  <a:t>ớm</a:t>
                </a:r>
                <a:endParaRPr lang="en-US" sz="4400" dirty="0">
                  <a:latin typeface="HP-211" panose="020B0803050302020204" pitchFamily="34" charset="0"/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3283530" y="1888453"/>
                <a:ext cx="3172691" cy="1137778"/>
              </a:xfrm>
              <a:prstGeom prst="roundRect">
                <a:avLst/>
              </a:prstGeom>
              <a:solidFill>
                <a:srgbClr val="FBBE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528087" y="2026457"/>
                <a:ext cx="2627296" cy="86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err="1">
                    <a:latin typeface="HP-211" panose="020B0803050302020204" pitchFamily="34" charset="0"/>
                  </a:rPr>
                  <a:t>gươm</a:t>
                </a:r>
                <a:endParaRPr lang="en-US" sz="4400" dirty="0">
                  <a:latin typeface="HP-211" panose="020B0803050302020204" pitchFamily="34" charset="0"/>
                </a:endParaRPr>
              </a:p>
            </p:txBody>
          </p:sp>
        </p:grpSp>
        <p:grpSp>
          <p:nvGrpSpPr>
            <p:cNvPr id="19" name="1-1"/>
            <p:cNvGrpSpPr/>
            <p:nvPr/>
          </p:nvGrpSpPr>
          <p:grpSpPr>
            <a:xfrm>
              <a:off x="3636422" y="760968"/>
              <a:ext cx="5302257" cy="2131970"/>
              <a:chOff x="4235403" y="609090"/>
              <a:chExt cx="5302257" cy="2131970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4449496" y="610047"/>
                <a:ext cx="1756631" cy="866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>
                    <a:solidFill>
                      <a:srgbClr val="FF0000"/>
                    </a:solidFill>
                    <a:latin typeface="HP-211" panose="020B0803050302020204" pitchFamily="34" charset="0"/>
                  </a:rPr>
                  <a:t>ươm</a:t>
                </a:r>
                <a:endParaRPr lang="en-US" sz="4400" dirty="0">
                  <a:solidFill>
                    <a:srgbClr val="FF0000"/>
                  </a:solidFill>
                  <a:latin typeface="HP-211" panose="020B0803050302020204" pitchFamily="34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7794345" y="609090"/>
                <a:ext cx="1743315" cy="866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>
                    <a:solidFill>
                      <a:srgbClr val="FF0000"/>
                    </a:solidFill>
                    <a:latin typeface="HP-211" panose="020B0803050302020204" pitchFamily="34" charset="0"/>
                  </a:rPr>
                  <a:t>ươm</a:t>
                </a:r>
                <a:endParaRPr lang="en-US" sz="4400" dirty="0">
                  <a:solidFill>
                    <a:srgbClr val="FF0000"/>
                  </a:solidFill>
                  <a:latin typeface="HP-211" panose="020B0803050302020204" pitchFamily="34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4235403" y="1874852"/>
                <a:ext cx="1734278" cy="866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>
                    <a:solidFill>
                      <a:srgbClr val="FF0000"/>
                    </a:solidFill>
                    <a:latin typeface="HP-211" panose="020B0803050302020204" pitchFamily="34" charset="0"/>
                  </a:rPr>
                  <a:t>ươm</a:t>
                </a:r>
                <a:endParaRPr lang="en-US" sz="4400" dirty="0">
                  <a:solidFill>
                    <a:srgbClr val="FF0000"/>
                  </a:solidFill>
                  <a:latin typeface="HP-211" panose="020B0803050302020204" pitchFamily="34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7541468" y="1874585"/>
                <a:ext cx="1743315" cy="866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>
                    <a:solidFill>
                      <a:srgbClr val="FF0000"/>
                    </a:solidFill>
                    <a:latin typeface="HP-211" panose="020B0803050302020204" pitchFamily="34" charset="0"/>
                  </a:rPr>
                  <a:t>ươm</a:t>
                </a:r>
                <a:endParaRPr lang="en-US" sz="4400" dirty="0">
                  <a:solidFill>
                    <a:srgbClr val="FF0000"/>
                  </a:solidFill>
                  <a:latin typeface="HP-211" panose="020B0803050302020204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2808653" y="4191759"/>
            <a:ext cx="6017636" cy="2124041"/>
            <a:chOff x="2679097" y="3882931"/>
            <a:chExt cx="6788728" cy="2391168"/>
          </a:xfrm>
        </p:grpSpPr>
        <p:grpSp>
          <p:nvGrpSpPr>
            <p:cNvPr id="20" name="2"/>
            <p:cNvGrpSpPr/>
            <p:nvPr/>
          </p:nvGrpSpPr>
          <p:grpSpPr>
            <a:xfrm>
              <a:off x="2679097" y="3882931"/>
              <a:ext cx="6788728" cy="2391168"/>
              <a:chOff x="3283530" y="3882931"/>
              <a:chExt cx="6788728" cy="2391168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3283531" y="3882931"/>
                <a:ext cx="3172691" cy="1137778"/>
              </a:xfrm>
              <a:prstGeom prst="roundRect">
                <a:avLst/>
              </a:prstGeom>
              <a:solidFill>
                <a:srgbClr val="BDDE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6899567" y="3882931"/>
                <a:ext cx="3172691" cy="1137778"/>
              </a:xfrm>
              <a:prstGeom prst="roundRect">
                <a:avLst/>
              </a:prstGeom>
              <a:solidFill>
                <a:srgbClr val="BDDE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6899567" y="5136320"/>
                <a:ext cx="3172691" cy="1137779"/>
              </a:xfrm>
              <a:prstGeom prst="roundRect">
                <a:avLst/>
              </a:prstGeom>
              <a:solidFill>
                <a:srgbClr val="BDDE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4077759" y="4020935"/>
                <a:ext cx="2425170" cy="866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>
                    <a:latin typeface="HP-211" panose="020B0803050302020204" pitchFamily="34" charset="0"/>
                  </a:rPr>
                  <a:t>lượm</a:t>
                </a:r>
                <a:endParaRPr lang="en-US" sz="4400" dirty="0">
                  <a:latin typeface="HP-211" panose="020B0803050302020204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7301348" y="4020932"/>
                <a:ext cx="2425170" cy="866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err="1">
                    <a:latin typeface="HP-211" panose="020B0803050302020204" pitchFamily="34" charset="0"/>
                  </a:rPr>
                  <a:t>mướp</a:t>
                </a:r>
                <a:endParaRPr lang="en-US" sz="4400" dirty="0">
                  <a:latin typeface="HP-211" panose="020B0803050302020204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294419" y="5274322"/>
                <a:ext cx="2425170" cy="866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dirty="0">
                    <a:latin typeface="HP-211" panose="020B0803050302020204" pitchFamily="34" charset="0"/>
                  </a:rPr>
                  <a:t>ư</a:t>
                </a:r>
                <a:r>
                  <a:rPr lang="en-US" sz="4400" dirty="0" err="1">
                    <a:latin typeface="HP-211" panose="020B0803050302020204" pitchFamily="34" charset="0"/>
                  </a:rPr>
                  <a:t>ớp</a:t>
                </a:r>
                <a:endParaRPr lang="en-US" sz="4400" dirty="0">
                  <a:latin typeface="HP-211" panose="020B0803050302020204" pitchFamily="34" charset="0"/>
                </a:endParaRP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3283530" y="5136320"/>
                <a:ext cx="3172691" cy="1137779"/>
              </a:xfrm>
              <a:prstGeom prst="roundRect">
                <a:avLst/>
              </a:prstGeom>
              <a:solidFill>
                <a:srgbClr val="BDDE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553683" y="5274322"/>
                <a:ext cx="2705698" cy="866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err="1">
                    <a:latin typeface="HP-211" panose="020B0803050302020204" pitchFamily="34" charset="0"/>
                  </a:rPr>
                  <a:t>nượp</a:t>
                </a:r>
                <a:endParaRPr lang="en-US" sz="4400" dirty="0">
                  <a:latin typeface="HP-211" panose="020B0803050302020204" pitchFamily="34" charset="0"/>
                </a:endParaRPr>
              </a:p>
            </p:txBody>
          </p:sp>
        </p:grpSp>
        <p:grpSp>
          <p:nvGrpSpPr>
            <p:cNvPr id="21" name="2-2"/>
            <p:cNvGrpSpPr/>
            <p:nvPr/>
          </p:nvGrpSpPr>
          <p:grpSpPr>
            <a:xfrm>
              <a:off x="3608689" y="4020703"/>
              <a:ext cx="5567626" cy="2119052"/>
              <a:chOff x="4213122" y="4020703"/>
              <a:chExt cx="5567626" cy="2119052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4213122" y="4020703"/>
                <a:ext cx="1763718" cy="866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>
                    <a:solidFill>
                      <a:srgbClr val="FF0000"/>
                    </a:solidFill>
                    <a:latin typeface="HP-211" panose="020B0803050302020204" pitchFamily="34" charset="0"/>
                  </a:rPr>
                  <a:t>ươm</a:t>
                </a:r>
                <a:endParaRPr lang="en-US" sz="4400" dirty="0">
                  <a:solidFill>
                    <a:srgbClr val="FF0000"/>
                  </a:solidFill>
                  <a:latin typeface="HP-211" panose="020B0803050302020204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8080978" y="4020703"/>
                <a:ext cx="1469414" cy="866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>
                    <a:solidFill>
                      <a:srgbClr val="FF0000"/>
                    </a:solidFill>
                    <a:latin typeface="HP-211" panose="020B0803050302020204" pitchFamily="34" charset="0"/>
                  </a:rPr>
                  <a:t>ươp</a:t>
                </a:r>
                <a:endParaRPr lang="en-US" sz="4400" dirty="0">
                  <a:solidFill>
                    <a:srgbClr val="FF0000"/>
                  </a:solidFill>
                  <a:latin typeface="HP-211" panose="020B0803050302020204" pitchFamily="34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4365654" y="5273546"/>
                <a:ext cx="2008913" cy="866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>
                    <a:solidFill>
                      <a:srgbClr val="FF0000"/>
                    </a:solidFill>
                    <a:latin typeface="HP-211" panose="020B0803050302020204" pitchFamily="34" charset="0"/>
                  </a:rPr>
                  <a:t>ươp</a:t>
                </a:r>
                <a:endParaRPr lang="en-US" sz="4400" dirty="0">
                  <a:solidFill>
                    <a:srgbClr val="FF0000"/>
                  </a:solidFill>
                  <a:latin typeface="HP-211" panose="020B0803050302020204" pitchFamily="34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7771829" y="5273277"/>
                <a:ext cx="2008919" cy="866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>
                    <a:solidFill>
                      <a:srgbClr val="FF0000"/>
                    </a:solidFill>
                    <a:latin typeface="HP-211" panose="020B0803050302020204" pitchFamily="34" charset="0"/>
                  </a:rPr>
                  <a:t>ươp</a:t>
                </a:r>
                <a:endParaRPr lang="en-US" sz="4400" dirty="0">
                  <a:solidFill>
                    <a:srgbClr val="FF0000"/>
                  </a:solidFill>
                  <a:latin typeface="HP-211" panose="020B0803050302020204" pitchFamily="34" charset="0"/>
                </a:endParaRPr>
              </a:p>
            </p:txBody>
          </p:sp>
        </p:grp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54"/>
            <a:ext cx="2437365" cy="144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6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99DECBCE-D3C3-45D6-A518-BA1966479EC6}"/>
              </a:ext>
            </a:extLst>
          </p:cNvPr>
          <p:cNvSpPr txBox="1"/>
          <p:nvPr/>
        </p:nvSpPr>
        <p:spPr>
          <a:xfrm>
            <a:off x="696137" y="4782470"/>
            <a:ext cx="2840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HP-211" panose="020B0803050302020204" pitchFamily="34" charset="0"/>
              </a:rPr>
              <a:t>con </a:t>
            </a:r>
            <a:r>
              <a:rPr lang="en-US" sz="4000" dirty="0" err="1">
                <a:latin typeface="HP-211" panose="020B0803050302020204" pitchFamily="34" charset="0"/>
              </a:rPr>
              <a:t>bướm</a:t>
            </a:r>
            <a:endParaRPr lang="en-US" sz="4000" dirty="0">
              <a:latin typeface="HP-211" panose="020B08030503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70D66AA-DEAF-44D8-B967-D04AE697AD6D}"/>
              </a:ext>
            </a:extLst>
          </p:cNvPr>
          <p:cNvSpPr txBox="1"/>
          <p:nvPr/>
        </p:nvSpPr>
        <p:spPr>
          <a:xfrm>
            <a:off x="4598447" y="4782862"/>
            <a:ext cx="3603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HP-211" panose="020B0803050302020204" pitchFamily="34" charset="0"/>
              </a:rPr>
              <a:t>nườm</a:t>
            </a:r>
            <a:r>
              <a:rPr lang="en-US" sz="4000" dirty="0">
                <a:latin typeface="HP-211" panose="020B0803050302020204" pitchFamily="34" charset="0"/>
              </a:rPr>
              <a:t> </a:t>
            </a:r>
            <a:r>
              <a:rPr lang="en-US" sz="4000" dirty="0" err="1">
                <a:latin typeface="HP-211" panose="020B0803050302020204" pitchFamily="34" charset="0"/>
              </a:rPr>
              <a:t>nượp</a:t>
            </a:r>
            <a:endParaRPr lang="en-US" sz="4000" dirty="0">
              <a:latin typeface="HP-211" panose="020B08030503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F7AB549-4C86-46E1-8DF5-596CE60EE38E}"/>
              </a:ext>
            </a:extLst>
          </p:cNvPr>
          <p:cNvSpPr txBox="1"/>
          <p:nvPr/>
        </p:nvSpPr>
        <p:spPr>
          <a:xfrm>
            <a:off x="8681071" y="4782862"/>
            <a:ext cx="3517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HP-211" panose="020B0803050302020204" pitchFamily="34" charset="0"/>
              </a:rPr>
              <a:t>giàn</a:t>
            </a:r>
            <a:r>
              <a:rPr lang="en-US" sz="4000" dirty="0">
                <a:latin typeface="HP-211" panose="020B0803050302020204" pitchFamily="34" charset="0"/>
              </a:rPr>
              <a:t> </a:t>
            </a:r>
            <a:r>
              <a:rPr lang="en-US" sz="4000" dirty="0" err="1">
                <a:latin typeface="HP-211" panose="020B0803050302020204" pitchFamily="34" charset="0"/>
              </a:rPr>
              <a:t>mướp</a:t>
            </a:r>
            <a:endParaRPr lang="en-US" sz="4000" dirty="0">
              <a:latin typeface="HP-211" panose="020B08030503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171271" y="4808674"/>
            <a:ext cx="13484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HP-211" panose="020B0803050302020204" pitchFamily="34" charset="0"/>
              </a:rPr>
              <a:t>ươm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520573" y="4808674"/>
            <a:ext cx="12121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HP-211" panose="020B0803050302020204" pitchFamily="34" charset="0"/>
              </a:rPr>
              <a:t>ươp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428310" y="4806900"/>
            <a:ext cx="12121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HP-211" panose="020B0803050302020204" pitchFamily="34" charset="0"/>
              </a:rPr>
              <a:t>ươp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2" y="246590"/>
            <a:ext cx="2437365" cy="1447366"/>
          </a:xfrm>
          <a:prstGeom prst="rect">
            <a:avLst/>
          </a:prstGeom>
        </p:spPr>
      </p:pic>
      <p:pic>
        <p:nvPicPr>
          <p:cNvPr id="1028" name="Picture 4" descr="Cómo optimizar el tráfico vehicular y salvar vidas - Itusers.today |  Contaminacion ambiental dibujos, Congestion vehicular, Transporte">
            <a:extLst>
              <a:ext uri="{FF2B5EF4-FFF2-40B4-BE49-F238E27FC236}">
                <a16:creationId xmlns:a16="http://schemas.microsoft.com/office/drawing/2014/main" id="{27DED6F8-4E01-4C47-8DA7-30CF49461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16" y="2731808"/>
            <a:ext cx="2977387" cy="198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ỹ thuật gieo trồng cây mướp cho năng suất cao | Kinh nghiệm làm ăn | Báo  ảnh Dân tộc và Miền núi">
            <a:extLst>
              <a:ext uri="{FF2B5EF4-FFF2-40B4-BE49-F238E27FC236}">
                <a16:creationId xmlns:a16="http://schemas.microsoft.com/office/drawing/2014/main" id="{F71A98F5-86FA-46CA-AC87-3F9636719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934" y="2710139"/>
            <a:ext cx="2977387" cy="198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w to Find and Take Beautiful Butterfly Photography">
            <a:extLst>
              <a:ext uri="{FF2B5EF4-FFF2-40B4-BE49-F238E27FC236}">
                <a16:creationId xmlns:a16="http://schemas.microsoft.com/office/drawing/2014/main" id="{331C0958-F6E8-4131-9DDE-B48566CDB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67" y="2731808"/>
            <a:ext cx="2977387" cy="198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3588E42-4F4F-485C-900E-D953DB63640B}"/>
              </a:ext>
            </a:extLst>
          </p:cNvPr>
          <p:cNvSpPr/>
          <p:nvPr/>
        </p:nvSpPr>
        <p:spPr>
          <a:xfrm>
            <a:off x="4907465" y="4806900"/>
            <a:ext cx="13484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HP-211" panose="020B0803050302020204" pitchFamily="34" charset="0"/>
              </a:rPr>
              <a:t>ươm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71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52" grpId="0"/>
      <p:bldP spid="53" grpId="0"/>
      <p:bldP spid="5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15"/>
            <a:ext cx="2437365" cy="14473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6233" y="3462059"/>
            <a:ext cx="3535587" cy="13540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9171" y="4875882"/>
            <a:ext cx="6489360" cy="16814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9590" y="1395913"/>
            <a:ext cx="3287641" cy="20805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6949" y="3440774"/>
            <a:ext cx="3666132" cy="139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3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08" y="951199"/>
            <a:ext cx="7488846" cy="5223813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0" y="2999680"/>
            <a:ext cx="2208947" cy="1330048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F48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779" y="2411350"/>
            <a:ext cx="6249725" cy="3261318"/>
          </a:xfrm>
          <a:prstGeom prst="rect">
            <a:avLst/>
          </a:prstGeom>
        </p:spPr>
      </p:pic>
      <p:pic>
        <p:nvPicPr>
          <p:cNvPr id="30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1" y="-44975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54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</TotalTime>
  <Words>187</Words>
  <Application>Microsoft Office PowerPoint</Application>
  <PresentationFormat>Widescreen</PresentationFormat>
  <Paragraphs>41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Arial-Rounded</vt:lpstr>
      <vt:lpstr>Calibri</vt:lpstr>
      <vt:lpstr>Calibri Light</vt:lpstr>
      <vt:lpstr>HP-211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Ms Quyen</cp:lastModifiedBy>
  <cp:revision>321</cp:revision>
  <dcterms:created xsi:type="dcterms:W3CDTF">2020-12-01T04:28:14Z</dcterms:created>
  <dcterms:modified xsi:type="dcterms:W3CDTF">2022-12-18T16:37:09Z</dcterms:modified>
</cp:coreProperties>
</file>