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7" r:id="rId2"/>
    <p:sldId id="293" r:id="rId3"/>
    <p:sldId id="292" r:id="rId4"/>
    <p:sldId id="258" r:id="rId5"/>
    <p:sldId id="294" r:id="rId6"/>
    <p:sldId id="305" r:id="rId7"/>
    <p:sldId id="306" r:id="rId8"/>
    <p:sldId id="307" r:id="rId9"/>
    <p:sldId id="312" r:id="rId10"/>
    <p:sldId id="309" r:id="rId11"/>
    <p:sldId id="310" r:id="rId12"/>
    <p:sldId id="315" r:id="rId13"/>
    <p:sldId id="260" r:id="rId14"/>
    <p:sldId id="313" r:id="rId15"/>
    <p:sldId id="318" r:id="rId16"/>
    <p:sldId id="316" r:id="rId17"/>
    <p:sldId id="317" r:id="rId18"/>
    <p:sldId id="314" r:id="rId19"/>
    <p:sldId id="277" r:id="rId20"/>
    <p:sldId id="278"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38" y="6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3308EE-5BEE-4400-B6A5-1F8850A739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7020B0-7A79-4B5E-A93C-02CCEC9FA0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E4CA66-7D88-4D15-AB38-6CF6389A57B8}" type="datetimeFigureOut">
              <a:rPr lang="en-US" smtClean="0"/>
              <a:t>12/8/2022</a:t>
            </a:fld>
            <a:endParaRPr lang="en-US"/>
          </a:p>
        </p:txBody>
      </p:sp>
      <p:sp>
        <p:nvSpPr>
          <p:cNvPr id="4" name="Footer Placeholder 3">
            <a:extLst>
              <a:ext uri="{FF2B5EF4-FFF2-40B4-BE49-F238E27FC236}">
                <a16:creationId xmlns:a16="http://schemas.microsoft.com/office/drawing/2014/main" id="{722DE822-5795-46B7-A6D0-7EE02F91CD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FB36A4-74CC-4338-AF66-E428AA89EB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1FDA5-E716-4C77-BECC-3EEC11B7F8DB}" type="slidenum">
              <a:rPr lang="en-US" smtClean="0"/>
              <a:t>‹#›</a:t>
            </a:fld>
            <a:endParaRPr lang="en-US"/>
          </a:p>
        </p:txBody>
      </p:sp>
    </p:spTree>
    <p:extLst>
      <p:ext uri="{BB962C8B-B14F-4D97-AF65-F5344CB8AC3E}">
        <p14:creationId xmlns:p14="http://schemas.microsoft.com/office/powerpoint/2010/main" val="32253525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1F06-CB19-42B8-BC8C-DD07E1592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587DC-C936-4DDC-A4DA-08714F6D7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6A03E-7128-41C2-8C36-B4499DB72944}"/>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21E9DD2F-10E9-411B-85CF-967BD8068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0E3C-CFB1-4244-BE0B-962B8F1B46AA}"/>
              </a:ext>
            </a:extLst>
          </p:cNvPr>
          <p:cNvSpPr>
            <a:spLocks noGrp="1"/>
          </p:cNvSpPr>
          <p:nvPr>
            <p:ph type="sldNum" sz="quarter" idx="12"/>
          </p:nvPr>
        </p:nvSpPr>
        <p:spPr/>
        <p:txBody>
          <a:bodyPr/>
          <a:lstStyle/>
          <a:p>
            <a:fld id="{3ACF180B-5DAD-4D3C-B7A1-A04AF11D0BF0}" type="slidenum">
              <a:rPr lang="en-US" smtClean="0"/>
              <a:t>‹#›</a:t>
            </a:fld>
            <a:endParaRPr lang="en-US"/>
          </a:p>
        </p:txBody>
      </p:sp>
      <p:grpSp>
        <p:nvGrpSpPr>
          <p:cNvPr id="7" name="Group 6">
            <a:extLst>
              <a:ext uri="{FF2B5EF4-FFF2-40B4-BE49-F238E27FC236}">
                <a16:creationId xmlns:a16="http://schemas.microsoft.com/office/drawing/2014/main" id="{57F5A52D-C050-4034-BB74-F58DD01F9D7F}"/>
              </a:ext>
            </a:extLst>
          </p:cNvPr>
          <p:cNvGrpSpPr/>
          <p:nvPr userDrawn="1"/>
        </p:nvGrpSpPr>
        <p:grpSpPr>
          <a:xfrm>
            <a:off x="1" y="6488935"/>
            <a:ext cx="12191788" cy="369065"/>
            <a:chOff x="1" y="6645897"/>
            <a:chExt cx="12191788" cy="212103"/>
          </a:xfrm>
        </p:grpSpPr>
        <p:sp>
          <p:nvSpPr>
            <p:cNvPr id="8" name="Rectangle 7">
              <a:extLst>
                <a:ext uri="{FF2B5EF4-FFF2-40B4-BE49-F238E27FC236}">
                  <a16:creationId xmlns:a16="http://schemas.microsoft.com/office/drawing/2014/main" id="{086F9658-310C-44ED-9154-AB725B7E7CC5}"/>
                </a:ext>
              </a:extLst>
            </p:cNvPr>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95C46F-3CF0-4591-BF36-A5353E0A561E}"/>
                </a:ext>
              </a:extLst>
            </p:cNvPr>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77A1D7-6C25-4BA2-8A5C-90B6F689F6AF}"/>
                </a:ext>
              </a:extLst>
            </p:cNvPr>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EC89A8-379D-4747-8FA6-F96F35AE0C64}"/>
                </a:ext>
              </a:extLst>
            </p:cNvPr>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C3AE96-8877-4978-8ADD-59909BAADDA4}"/>
                </a:ext>
              </a:extLst>
            </p:cNvPr>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B2250A-2E2F-46DE-8AF2-960AF74B8B04}"/>
                </a:ext>
              </a:extLst>
            </p:cNvPr>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BAA7BC-12B4-439A-91FB-41A58964AB21}"/>
                </a:ext>
              </a:extLst>
            </p:cNvPr>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2F410A-4E8D-43DC-9FD6-74EC90976B68}"/>
                </a:ext>
              </a:extLst>
            </p:cNvPr>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42CB8D-EBD8-4FC0-953B-D6ED5D87D02B}"/>
                </a:ext>
              </a:extLst>
            </p:cNvPr>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ACD9E4-0235-4C95-958C-C30D1FE8FC11}"/>
                </a:ext>
              </a:extLst>
            </p:cNvPr>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8B6AFF-CBE1-4937-9FD7-D506ED319783}"/>
                </a:ext>
              </a:extLst>
            </p:cNvPr>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873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E7BD-7694-4E17-9766-A1A825B0C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E13C4-AE2F-472F-92C0-D79CC107C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E2B94-9F1C-4482-96A4-4B5EA3619055}"/>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A107D49C-AB72-449C-8A88-38CB6B92B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4B1B7-F8B8-4484-995C-B3B67C3E66C5}"/>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62818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9AE9C-20D3-4D5B-B14A-2224449790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764CB-DC38-4815-8C59-C6E32394F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2A774-BB44-4617-824F-599F429D59AC}"/>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193D2198-05BA-44BC-B46C-6EC420B46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93A2-6486-4E25-A237-A42A9393AB5B}"/>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43993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9B3-6139-4893-93CE-1FA0DE02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D5E35-4722-42C8-A7FD-EE48DEA0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EFAA-23BA-49C2-AE83-0CEBDB225E78}"/>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D61B3B86-A4BA-42A2-B969-4061771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ABD6-BD23-476A-9C4B-1F5AFB9ECDF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52631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E034-EF93-4842-ADEF-97233EE1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40154-A2E4-42A2-898A-8ABF6E7C0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E6F1C-D6E2-4074-9180-0D03AF4E3987}"/>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26026808-6A47-4861-83A4-569BFABE3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58AA-A784-4D38-922A-13C1A30CACD4}"/>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12236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1236-A11B-4D7A-B24B-EA62A2C9E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810C7-0400-4BCB-B957-2D8BBE7A25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3A0DE-268B-4B78-B34D-F00881177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12678-2CB3-4C8A-A9A9-0BF9A03DD690}"/>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6" name="Footer Placeholder 5">
            <a:extLst>
              <a:ext uri="{FF2B5EF4-FFF2-40B4-BE49-F238E27FC236}">
                <a16:creationId xmlns:a16="http://schemas.microsoft.com/office/drawing/2014/main" id="{4B6266F3-1C53-4FF1-A63D-E3F90754A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9D03C-DF6C-4AFA-BBBB-58B1B14F8816}"/>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8236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7E02-0BDC-448E-BB8D-130987AFD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41C38-0606-42B1-AABD-7C9023CC3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4B988-90F3-419B-93E3-A78BBE7AF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FE8EE-D1F5-4EAB-A220-DC0F5EFC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1A508-3366-4B56-9671-B312D03FD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76677-CEFE-47B3-9DC6-634948D642B0}"/>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8" name="Footer Placeholder 7">
            <a:extLst>
              <a:ext uri="{FF2B5EF4-FFF2-40B4-BE49-F238E27FC236}">
                <a16:creationId xmlns:a16="http://schemas.microsoft.com/office/drawing/2014/main" id="{C4DF682E-5AE9-48F4-9C39-488610F54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5335-FA17-4555-9617-6570D7AD6E6D}"/>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07482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6AC9-8B87-4182-A6C9-ED14C3B13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FA92B-AE72-4963-83E1-F7B436FC9642}"/>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4" name="Footer Placeholder 3">
            <a:extLst>
              <a:ext uri="{FF2B5EF4-FFF2-40B4-BE49-F238E27FC236}">
                <a16:creationId xmlns:a16="http://schemas.microsoft.com/office/drawing/2014/main" id="{0E0ADAE1-4405-4458-B318-F18EBF1F6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98A8-008C-422F-A59E-ECE3CCE12C63}"/>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82249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5732-6D54-466D-8BDC-CB8F65394AA0}"/>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3" name="Footer Placeholder 2">
            <a:extLst>
              <a:ext uri="{FF2B5EF4-FFF2-40B4-BE49-F238E27FC236}">
                <a16:creationId xmlns:a16="http://schemas.microsoft.com/office/drawing/2014/main" id="{040AEDD6-BB2C-4B87-A0EB-14329EF4AB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84424-D99A-459A-A371-B5507653757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0978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2D85-889E-42C2-86EE-C1967960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A971F1-0BF7-4C30-9653-59A0B95F2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24373-1C6B-4453-AB63-035BB3E4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19293-3787-47C6-88BC-7A02741D4692}"/>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6" name="Footer Placeholder 5">
            <a:extLst>
              <a:ext uri="{FF2B5EF4-FFF2-40B4-BE49-F238E27FC236}">
                <a16:creationId xmlns:a16="http://schemas.microsoft.com/office/drawing/2014/main" id="{B706FA66-D4F9-42BD-ABBC-17398A4AB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E66CC-CD7E-4A4D-A76B-FBEB72D22E8E}"/>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7609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D670-2D50-4A74-8604-93A692327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E4369-7AB9-4BD9-AAFF-F4B71525E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9E5A54-1BAA-40B7-83E9-072EB4613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4204D-12A6-4269-82FD-2CE96E0064B9}"/>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6" name="Footer Placeholder 5">
            <a:extLst>
              <a:ext uri="{FF2B5EF4-FFF2-40B4-BE49-F238E27FC236}">
                <a16:creationId xmlns:a16="http://schemas.microsoft.com/office/drawing/2014/main" id="{6D3820AF-E44B-4C27-B831-F189EF58E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5FD60-050E-49B5-B067-69F124AE30A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5149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D3057-F766-463E-8557-977779C0E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64246-0BFC-487B-8EE8-DF428880D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8379A-7141-46C8-87D4-DC3783828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5F364B6D-CAAE-4587-9E8B-F16CF04DB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F3702E-B616-4089-BB5A-D493FB2DC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180B-5DAD-4D3C-B7A1-A04AF11D0BF0}" type="slidenum">
              <a:rPr lang="en-US" smtClean="0"/>
              <a:t>‹#›</a:t>
            </a:fld>
            <a:endParaRPr lang="en-US"/>
          </a:p>
        </p:txBody>
      </p:sp>
      <p:grpSp>
        <p:nvGrpSpPr>
          <p:cNvPr id="7" name="Group 6">
            <a:extLst>
              <a:ext uri="{FF2B5EF4-FFF2-40B4-BE49-F238E27FC236}">
                <a16:creationId xmlns:a16="http://schemas.microsoft.com/office/drawing/2014/main" id="{E37BE966-0FF5-477F-BA80-972B9BEDF908}"/>
              </a:ext>
            </a:extLst>
          </p:cNvPr>
          <p:cNvGrpSpPr/>
          <p:nvPr userDrawn="1"/>
        </p:nvGrpSpPr>
        <p:grpSpPr>
          <a:xfrm>
            <a:off x="1" y="6488935"/>
            <a:ext cx="12191788" cy="369065"/>
            <a:chOff x="1" y="6645897"/>
            <a:chExt cx="12191788" cy="212103"/>
          </a:xfrm>
        </p:grpSpPr>
        <p:sp>
          <p:nvSpPr>
            <p:cNvPr id="8" name="Rectangle 7">
              <a:extLst>
                <a:ext uri="{FF2B5EF4-FFF2-40B4-BE49-F238E27FC236}">
                  <a16:creationId xmlns:a16="http://schemas.microsoft.com/office/drawing/2014/main" id="{2D92D62F-548E-407B-8DF1-16ACBE7B850F}"/>
                </a:ext>
              </a:extLst>
            </p:cNvPr>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47977-63D1-4983-8C87-A92C2ED53E0C}"/>
                </a:ext>
              </a:extLst>
            </p:cNvPr>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1CC121-2388-4BAD-9471-2717096DB69E}"/>
                </a:ext>
              </a:extLst>
            </p:cNvPr>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F1A7A1-36C3-410D-BD86-6520DF12D486}"/>
                </a:ext>
              </a:extLst>
            </p:cNvPr>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682D90-8F28-44BF-BFA2-C3C44A245C51}"/>
                </a:ext>
              </a:extLst>
            </p:cNvPr>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EC4636-2990-4F43-85CF-F6E3012B53AF}"/>
                </a:ext>
              </a:extLst>
            </p:cNvPr>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1B4E59-8337-48AC-99CE-B4B8AAE0F369}"/>
                </a:ext>
              </a:extLst>
            </p:cNvPr>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8CDADC-9FF7-4B0C-841C-75BE737CD61A}"/>
                </a:ext>
              </a:extLst>
            </p:cNvPr>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B9FCB-8696-4F82-A389-564437A766D6}"/>
                </a:ext>
              </a:extLst>
            </p:cNvPr>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0E1041-658B-4C9D-BE49-5D3DEB79770F}"/>
                </a:ext>
              </a:extLst>
            </p:cNvPr>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630DD6-0960-464B-A128-2F6FCEEE2536}"/>
                </a:ext>
              </a:extLst>
            </p:cNvPr>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6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1D20BA-D29B-7EDC-6397-FD5FDF7C0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8" name="Group 7">
            <a:extLst>
              <a:ext uri="{FF2B5EF4-FFF2-40B4-BE49-F238E27FC236}">
                <a16:creationId xmlns:a16="http://schemas.microsoft.com/office/drawing/2014/main" id="{20607833-62D8-020C-B68E-036BEDA144BB}"/>
              </a:ext>
            </a:extLst>
          </p:cNvPr>
          <p:cNvGrpSpPr/>
          <p:nvPr/>
        </p:nvGrpSpPr>
        <p:grpSpPr>
          <a:xfrm>
            <a:off x="2418737" y="1795699"/>
            <a:ext cx="7354523" cy="2919569"/>
            <a:chOff x="1868199" y="2632197"/>
            <a:chExt cx="8788757" cy="2919569"/>
          </a:xfrm>
          <a:pattFill prst="trellis">
            <a:fgClr>
              <a:srgbClr val="BCE6EB"/>
            </a:fgClr>
            <a:bgClr>
              <a:schemeClr val="bg1"/>
            </a:bgClr>
          </a:pattFill>
        </p:grpSpPr>
        <p:sp>
          <p:nvSpPr>
            <p:cNvPr id="9" name="Rectangle: Rounded Corners 1">
              <a:extLst>
                <a:ext uri="{FF2B5EF4-FFF2-40B4-BE49-F238E27FC236}">
                  <a16:creationId xmlns:a16="http://schemas.microsoft.com/office/drawing/2014/main" id="{0BE833A5-5BC5-2E46-8BD8-F5C293D35AA5}"/>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6AD297E-64C8-3DCE-837E-CB7400FCCF10}"/>
                </a:ext>
              </a:extLst>
            </p:cNvPr>
            <p:cNvSpPr txBox="1"/>
            <p:nvPr/>
          </p:nvSpPr>
          <p:spPr>
            <a:xfrm>
              <a:off x="2276884" y="3429518"/>
              <a:ext cx="7971385" cy="1446550"/>
            </a:xfrm>
            <a:prstGeom prst="rect">
              <a:avLst/>
            </a:prstGeom>
            <a:noFill/>
          </p:spPr>
          <p:txBody>
            <a:bodyPr wrap="square" rtlCol="0">
              <a:spAutoFit/>
            </a:bodyPr>
            <a:lstStyle/>
            <a:p>
              <a:pPr algn="ctr"/>
              <a:r>
                <a:rPr lang="en-US" sz="88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grpSp>
      <p:pic>
        <p:nvPicPr>
          <p:cNvPr id="11" name="Picture 10">
            <a:extLst>
              <a:ext uri="{FF2B5EF4-FFF2-40B4-BE49-F238E27FC236}">
                <a16:creationId xmlns:a16="http://schemas.microsoft.com/office/drawing/2014/main" id="{C703B300-E2BE-5BA3-A96D-A51D89112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426" y="4039570"/>
            <a:ext cx="3015574" cy="2818430"/>
          </a:xfrm>
          <a:prstGeom prst="rect">
            <a:avLst/>
          </a:prstGeom>
        </p:spPr>
      </p:pic>
    </p:spTree>
    <p:extLst>
      <p:ext uri="{BB962C8B-B14F-4D97-AF65-F5344CB8AC3E}">
        <p14:creationId xmlns:p14="http://schemas.microsoft.com/office/powerpoint/2010/main" val="2614361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4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4" y="0"/>
            <a:ext cx="2440064" cy="141864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832" y="1143596"/>
            <a:ext cx="5086336" cy="2390408"/>
          </a:xfrm>
          <a:prstGeom prst="rect">
            <a:avLst/>
          </a:prstGeom>
        </p:spPr>
      </p:pic>
      <p:pic>
        <p:nvPicPr>
          <p:cNvPr id="17" name="Picture 16">
            <a:extLst>
              <a:ext uri="{FF2B5EF4-FFF2-40B4-BE49-F238E27FC236}">
                <a16:creationId xmlns:a16="http://schemas.microsoft.com/office/drawing/2014/main" id="{F7D205AB-BC65-4902-A31D-18FAA42485D2}"/>
              </a:ext>
            </a:extLst>
          </p:cNvPr>
          <p:cNvPicPr>
            <a:picLocks noChangeAspect="1"/>
          </p:cNvPicPr>
          <p:nvPr/>
        </p:nvPicPr>
        <p:blipFill rotWithShape="1">
          <a:blip r:embed="rId4"/>
          <a:srcRect r="14396"/>
          <a:stretch/>
        </p:blipFill>
        <p:spPr>
          <a:xfrm>
            <a:off x="653011" y="3835694"/>
            <a:ext cx="5159241" cy="2423922"/>
          </a:xfrm>
          <a:prstGeom prst="rect">
            <a:avLst/>
          </a:prstGeom>
        </p:spPr>
      </p:pic>
      <p:pic>
        <p:nvPicPr>
          <p:cNvPr id="18" name="Picture 17">
            <a:extLst>
              <a:ext uri="{FF2B5EF4-FFF2-40B4-BE49-F238E27FC236}">
                <a16:creationId xmlns:a16="http://schemas.microsoft.com/office/drawing/2014/main" id="{D56674ED-744C-4B26-9FD3-570B5AAA4151}"/>
              </a:ext>
            </a:extLst>
          </p:cNvPr>
          <p:cNvPicPr>
            <a:picLocks noChangeAspect="1"/>
          </p:cNvPicPr>
          <p:nvPr/>
        </p:nvPicPr>
        <p:blipFill rotWithShape="1">
          <a:blip r:embed="rId5"/>
          <a:srcRect r="21275"/>
          <a:stretch/>
        </p:blipFill>
        <p:spPr>
          <a:xfrm>
            <a:off x="6779610" y="3835694"/>
            <a:ext cx="4744698" cy="2423921"/>
          </a:xfrm>
          <a:prstGeom prst="rect">
            <a:avLst/>
          </a:prstGeom>
        </p:spPr>
      </p:pic>
    </p:spTree>
    <p:extLst>
      <p:ext uri="{BB962C8B-B14F-4D97-AF65-F5344CB8AC3E}">
        <p14:creationId xmlns:p14="http://schemas.microsoft.com/office/powerpoint/2010/main" val="93622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12" y="2411350"/>
            <a:ext cx="5492059"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5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94086" y="816556"/>
            <a:ext cx="8633255" cy="4838684"/>
            <a:chOff x="1694086" y="1662130"/>
            <a:chExt cx="8633255" cy="4838684"/>
          </a:xfrm>
        </p:grpSpPr>
        <p:pic>
          <p:nvPicPr>
            <p:cNvPr id="2" name="Picture 1"/>
            <p:cNvPicPr>
              <a:picLocks noChangeAspect="1"/>
            </p:cNvPicPr>
            <p:nvPr/>
          </p:nvPicPr>
          <p:blipFill>
            <a:blip r:embed="rId2"/>
            <a:stretch>
              <a:fillRect/>
            </a:stretch>
          </p:blipFill>
          <p:spPr>
            <a:xfrm>
              <a:off x="1883870" y="1662130"/>
              <a:ext cx="8443471" cy="48386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086" y="2431370"/>
              <a:ext cx="2061838" cy="1231412"/>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8193" y="2995809"/>
            <a:ext cx="11575613" cy="3170099"/>
          </a:xfrm>
          <a:prstGeom prst="rect">
            <a:avLst/>
          </a:prstGeom>
          <a:noFill/>
        </p:spPr>
        <p:txBody>
          <a:bodyPr wrap="square" rtlCol="0">
            <a:spAutoFit/>
          </a:bodyPr>
          <a:lstStyle/>
          <a:p>
            <a:pPr algn="just"/>
            <a:r>
              <a:rPr lang="vi-VN" sz="4000" b="1" dirty="0">
                <a:latin typeface="Arial-Rounded" panose="020B0500000000000000" pitchFamily="34" charset="0"/>
                <a:ea typeface="Arial-Rounded" panose="020B0500000000000000" pitchFamily="34" charset="0"/>
                <a:cs typeface="Arial-Rounded" panose="020B0500000000000000" pitchFamily="34" charset="0"/>
              </a:rPr>
              <a:t>	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p>
        </p:txBody>
      </p:sp>
      <p:grpSp>
        <p:nvGrpSpPr>
          <p:cNvPr id="10" name="Group 9"/>
          <p:cNvGrpSpPr/>
          <p:nvPr/>
        </p:nvGrpSpPr>
        <p:grpSpPr>
          <a:xfrm>
            <a:off x="2427072" y="328298"/>
            <a:ext cx="7387670" cy="2129767"/>
            <a:chOff x="1906937" y="1391480"/>
            <a:chExt cx="7387670" cy="2129767"/>
          </a:xfrm>
        </p:grpSpPr>
        <p:pic>
          <p:nvPicPr>
            <p:cNvPr id="24" name="Picture 23"/>
            <p:cNvPicPr>
              <a:picLocks noChangeAspect="1"/>
            </p:cNvPicPr>
            <p:nvPr/>
          </p:nvPicPr>
          <p:blipFill>
            <a:blip r:embed="rId2"/>
            <a:stretch>
              <a:fillRect/>
            </a:stretch>
          </p:blipFill>
          <p:spPr>
            <a:xfrm>
              <a:off x="2280621" y="1406417"/>
              <a:ext cx="7013986" cy="211483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937" y="1391480"/>
              <a:ext cx="1923689" cy="1148904"/>
            </a:xfrm>
            <a:prstGeom prst="rect">
              <a:avLst/>
            </a:prstGeom>
          </p:spPr>
        </p:pic>
      </p:grpSp>
    </p:spTree>
    <p:extLst>
      <p:ext uri="{BB962C8B-B14F-4D97-AF65-F5344CB8AC3E}">
        <p14:creationId xmlns:p14="http://schemas.microsoft.com/office/powerpoint/2010/main" val="355861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56CFB8-4840-88ED-0F7D-4DBD95133B71}"/>
              </a:ext>
            </a:extLst>
          </p:cNvPr>
          <p:cNvSpPr txBox="1"/>
          <p:nvPr/>
        </p:nvSpPr>
        <p:spPr>
          <a:xfrm>
            <a:off x="298110" y="1085263"/>
            <a:ext cx="11595779" cy="4584075"/>
          </a:xfrm>
          <a:prstGeom prst="rect">
            <a:avLst/>
          </a:prstGeom>
          <a:noFill/>
        </p:spPr>
        <p:txBody>
          <a:bodyPr wrap="square" rtlCol="0">
            <a:spAutoFit/>
          </a:bodyPr>
          <a:lstStyle/>
          <a:p>
            <a:pPr algn="just">
              <a:lnSpc>
                <a:spcPct val="130000"/>
              </a:lnSpc>
            </a:pP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Lạc </a:t>
            </a:r>
            <a:r>
              <a:rPr lang="vi-VN" sz="4600" dirty="0">
                <a:latin typeface="Arial-Rounded" panose="020B0500000000000000" pitchFamily="34" charset="0"/>
                <a:ea typeface="Arial-Rounded" panose="020B0500000000000000" pitchFamily="34" charset="0"/>
                <a:cs typeface="Arial-Rounded" panose="020B0500000000000000" pitchFamily="34" charset="0"/>
              </a:rPr>
              <a:t>đà là con vật đặc biệt</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Nó </a:t>
            </a:r>
            <a:r>
              <a:rPr lang="vi-VN" sz="4600" dirty="0">
                <a:latin typeface="Arial-Rounded" panose="020B0500000000000000" pitchFamily="34" charset="0"/>
                <a:ea typeface="Arial-Rounded" panose="020B0500000000000000" pitchFamily="34" charset="0"/>
                <a:cs typeface="Arial-Rounded" panose="020B0500000000000000" pitchFamily="34" charset="0"/>
              </a:rPr>
              <a:t>có cái </a:t>
            </a:r>
            <a:r>
              <a:rPr lang="vi-VN" sz="4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bướu</a:t>
            </a:r>
            <a:r>
              <a:rPr lang="vi-VN" sz="4600" dirty="0">
                <a:latin typeface="Arial-Rounded" panose="020B0500000000000000" pitchFamily="34" charset="0"/>
                <a:ea typeface="Arial-Rounded" panose="020B0500000000000000" pitchFamily="34" charset="0"/>
                <a:cs typeface="Arial-Rounded" panose="020B0500000000000000" pitchFamily="34" charset="0"/>
              </a:rPr>
              <a:t> to trên lưng</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vi-VN" sz="4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Bướu</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vi-VN" sz="4600" dirty="0">
                <a:latin typeface="Arial-Rounded" panose="020B0500000000000000" pitchFamily="34" charset="0"/>
                <a:ea typeface="Arial-Rounded" panose="020B0500000000000000" pitchFamily="34" charset="0"/>
                <a:cs typeface="Arial-Rounded" panose="020B0500000000000000" pitchFamily="34" charset="0"/>
              </a:rPr>
              <a:t>của lạc đà là nơi dự trữ chất béo. Nhờ thế, nó có thể sống qua nhiều ngày mà không cần ăn uống. Lạc đà giúp con </a:t>
            </a:r>
            <a:r>
              <a:rPr lang="vi-VN" sz="4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người</a:t>
            </a:r>
            <a:r>
              <a:rPr lang="vi-VN" sz="4600" dirty="0">
                <a:latin typeface="Arial-Rounded" panose="020B0500000000000000" pitchFamily="34" charset="0"/>
                <a:ea typeface="Arial-Rounded" panose="020B0500000000000000" pitchFamily="34" charset="0"/>
                <a:cs typeface="Arial-Rounded" panose="020B0500000000000000" pitchFamily="34" charset="0"/>
              </a:rPr>
              <a:t> băng qua những vùng sa mạc khô cằn.</a:t>
            </a:r>
          </a:p>
        </p:txBody>
      </p:sp>
      <p:pic>
        <p:nvPicPr>
          <p:cNvPr id="3" name="Picture 2">
            <a:extLst>
              <a:ext uri="{FF2B5EF4-FFF2-40B4-BE49-F238E27FC236}">
                <a16:creationId xmlns:a16="http://schemas.microsoft.com/office/drawing/2014/main" id="{226873F7-E9C0-016B-73E3-0F6D683B4F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spTree>
    <p:extLst>
      <p:ext uri="{BB962C8B-B14F-4D97-AF65-F5344CB8AC3E}">
        <p14:creationId xmlns:p14="http://schemas.microsoft.com/office/powerpoint/2010/main" val="418467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1662BB-379B-6272-F29C-BE2C26CFE60B}"/>
              </a:ext>
            </a:extLst>
          </p:cNvPr>
          <p:cNvSpPr txBox="1"/>
          <p:nvPr/>
        </p:nvSpPr>
        <p:spPr>
          <a:xfrm>
            <a:off x="298110" y="1085263"/>
            <a:ext cx="11595779" cy="4584075"/>
          </a:xfrm>
          <a:prstGeom prst="rect">
            <a:avLst/>
          </a:prstGeom>
          <a:noFill/>
        </p:spPr>
        <p:txBody>
          <a:bodyPr wrap="square" rtlCol="0">
            <a:spAutoFit/>
          </a:bodyPr>
          <a:lstStyle/>
          <a:p>
            <a:pPr algn="just">
              <a:lnSpc>
                <a:spcPct val="130000"/>
              </a:lnSpc>
            </a:pP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Lạc </a:t>
            </a:r>
            <a:r>
              <a:rPr lang="vi-VN" sz="4600" dirty="0">
                <a:latin typeface="Arial-Rounded" panose="020B0500000000000000" pitchFamily="34" charset="0"/>
                <a:ea typeface="Arial-Rounded" panose="020B0500000000000000" pitchFamily="34" charset="0"/>
                <a:cs typeface="Arial-Rounded" panose="020B0500000000000000" pitchFamily="34" charset="0"/>
              </a:rPr>
              <a:t>đà là con vật đặc biệt</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Nó </a:t>
            </a:r>
            <a:r>
              <a:rPr lang="vi-VN" sz="4600" dirty="0">
                <a:latin typeface="Arial-Rounded" panose="020B0500000000000000" pitchFamily="34" charset="0"/>
                <a:ea typeface="Arial-Rounded" panose="020B0500000000000000" pitchFamily="34" charset="0"/>
                <a:cs typeface="Arial-Rounded" panose="020B0500000000000000" pitchFamily="34" charset="0"/>
              </a:rPr>
              <a:t>có cái bướu to trên lưng</a:t>
            </a:r>
            <a:r>
              <a:rPr lang="vi-VN" sz="4600">
                <a:latin typeface="Arial-Rounded" panose="020B0500000000000000" pitchFamily="34" charset="0"/>
                <a:ea typeface="Arial-Rounded" panose="020B0500000000000000" pitchFamily="34" charset="0"/>
                <a:cs typeface="Arial-Rounded" panose="020B0500000000000000" pitchFamily="34" charset="0"/>
              </a:rPr>
              <a:t>. Bướu </a:t>
            </a:r>
            <a:r>
              <a:rPr lang="vi-VN" sz="4600" dirty="0">
                <a:latin typeface="Arial-Rounded" panose="020B0500000000000000" pitchFamily="34" charset="0"/>
                <a:ea typeface="Arial-Rounded" panose="020B0500000000000000" pitchFamily="34" charset="0"/>
                <a:cs typeface="Arial-Rounded" panose="020B0500000000000000" pitchFamily="34" charset="0"/>
              </a:rPr>
              <a:t>của lạc đà là nơi dự trữ chất béo. Nhờ thế, nó có thể sống qua nhiều ngày mà không cần ăn uống. Lạc đà giúp con người băng qua những vùng sa mạc khô cằn.</a:t>
            </a:r>
          </a:p>
        </p:txBody>
      </p:sp>
      <p:pic>
        <p:nvPicPr>
          <p:cNvPr id="3" name="Picture 2">
            <a:extLst>
              <a:ext uri="{FF2B5EF4-FFF2-40B4-BE49-F238E27FC236}">
                <a16:creationId xmlns:a16="http://schemas.microsoft.com/office/drawing/2014/main" id="{D8B471CF-4E8B-A7CD-06C2-0242A5329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sp>
        <p:nvSpPr>
          <p:cNvPr id="4" name="Rectangle: Rounded Corners 3">
            <a:extLst>
              <a:ext uri="{FF2B5EF4-FFF2-40B4-BE49-F238E27FC236}">
                <a16:creationId xmlns:a16="http://schemas.microsoft.com/office/drawing/2014/main" id="{8B04F232-41F9-5C39-834B-64E9269836EF}"/>
              </a:ext>
            </a:extLst>
          </p:cNvPr>
          <p:cNvSpPr/>
          <p:nvPr/>
        </p:nvSpPr>
        <p:spPr>
          <a:xfrm>
            <a:off x="1367776" y="1188662"/>
            <a:ext cx="1796855"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3AB2BE1-F9BE-A3DF-8BDD-98BB80F6C0D1}"/>
              </a:ext>
            </a:extLst>
          </p:cNvPr>
          <p:cNvSpPr/>
          <p:nvPr/>
        </p:nvSpPr>
        <p:spPr>
          <a:xfrm>
            <a:off x="9582859" y="1168634"/>
            <a:ext cx="2311030"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12A4189-37EF-FF65-D287-F3FD04DD9DB7}"/>
              </a:ext>
            </a:extLst>
          </p:cNvPr>
          <p:cNvSpPr/>
          <p:nvPr/>
        </p:nvSpPr>
        <p:spPr>
          <a:xfrm>
            <a:off x="9134922" y="2077067"/>
            <a:ext cx="1617162"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C348CA2-CB62-F3D7-FC57-59F3A504AD75}"/>
              </a:ext>
            </a:extLst>
          </p:cNvPr>
          <p:cNvSpPr/>
          <p:nvPr/>
        </p:nvSpPr>
        <p:spPr>
          <a:xfrm>
            <a:off x="7836894" y="4844276"/>
            <a:ext cx="2205740"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66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7B985-6864-B546-34C3-33ED6764CB01}"/>
              </a:ext>
            </a:extLst>
          </p:cNvPr>
          <p:cNvSpPr txBox="1"/>
          <p:nvPr/>
        </p:nvSpPr>
        <p:spPr>
          <a:xfrm>
            <a:off x="298110" y="1085263"/>
            <a:ext cx="11595779" cy="4584075"/>
          </a:xfrm>
          <a:prstGeom prst="rect">
            <a:avLst/>
          </a:prstGeom>
          <a:noFill/>
        </p:spPr>
        <p:txBody>
          <a:bodyPr wrap="square" rtlCol="0">
            <a:spAutoFit/>
          </a:bodyPr>
          <a:lstStyle/>
          <a:p>
            <a:pPr algn="just">
              <a:lnSpc>
                <a:spcPct val="130000"/>
              </a:lnSpc>
            </a:pP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Lạc </a:t>
            </a:r>
            <a:r>
              <a:rPr lang="vi-VN" sz="4600" dirty="0">
                <a:latin typeface="Arial-Rounded" panose="020B0500000000000000" pitchFamily="34" charset="0"/>
                <a:ea typeface="Arial-Rounded" panose="020B0500000000000000" pitchFamily="34" charset="0"/>
                <a:cs typeface="Arial-Rounded" panose="020B0500000000000000" pitchFamily="34" charset="0"/>
              </a:rPr>
              <a:t>đà là con vật đặc biệt</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Nó </a:t>
            </a:r>
            <a:r>
              <a:rPr lang="vi-VN" sz="4600" dirty="0">
                <a:latin typeface="Arial-Rounded" panose="020B0500000000000000" pitchFamily="34" charset="0"/>
                <a:ea typeface="Arial-Rounded" panose="020B0500000000000000" pitchFamily="34" charset="0"/>
                <a:cs typeface="Arial-Rounded" panose="020B0500000000000000" pitchFamily="34" charset="0"/>
              </a:rPr>
              <a:t>có cái bướu to trên lưng</a:t>
            </a:r>
            <a:r>
              <a:rPr lang="vi-VN" sz="4600">
                <a:latin typeface="Arial-Rounded" panose="020B0500000000000000" pitchFamily="34" charset="0"/>
                <a:ea typeface="Arial-Rounded" panose="020B0500000000000000" pitchFamily="34" charset="0"/>
                <a:cs typeface="Arial-Rounded" panose="020B0500000000000000" pitchFamily="34" charset="0"/>
              </a:rPr>
              <a:t>. Bướu </a:t>
            </a:r>
            <a:r>
              <a:rPr lang="vi-VN" sz="4600" dirty="0">
                <a:latin typeface="Arial-Rounded" panose="020B0500000000000000" pitchFamily="34" charset="0"/>
                <a:ea typeface="Arial-Rounded" panose="020B0500000000000000" pitchFamily="34" charset="0"/>
                <a:cs typeface="Arial-Rounded" panose="020B0500000000000000" pitchFamily="34" charset="0"/>
              </a:rPr>
              <a:t>của lạc đà là nơi dự trữ chất béo. Nhờ thế, nó có thể sống qua nhiều ngày mà không cần ăn uống. Lạc đà giúp con người băng qua những vùng sa mạc khô cằn.</a:t>
            </a:r>
          </a:p>
        </p:txBody>
      </p:sp>
      <p:pic>
        <p:nvPicPr>
          <p:cNvPr id="3" name="Picture 2">
            <a:extLst>
              <a:ext uri="{FF2B5EF4-FFF2-40B4-BE49-F238E27FC236}">
                <a16:creationId xmlns:a16="http://schemas.microsoft.com/office/drawing/2014/main" id="{52A8A9A3-F155-945F-FDBF-EAEC0F98F5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sp>
        <p:nvSpPr>
          <p:cNvPr id="4" name="Rectangle: Rounded Corners 3">
            <a:extLst>
              <a:ext uri="{FF2B5EF4-FFF2-40B4-BE49-F238E27FC236}">
                <a16:creationId xmlns:a16="http://schemas.microsoft.com/office/drawing/2014/main" id="{911B88E7-3615-BA9C-08B2-D0679C83EECC}"/>
              </a:ext>
            </a:extLst>
          </p:cNvPr>
          <p:cNvSpPr/>
          <p:nvPr/>
        </p:nvSpPr>
        <p:spPr>
          <a:xfrm>
            <a:off x="1273180" y="3937945"/>
            <a:ext cx="4969962"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F7E58AE-059A-CCD5-B5D9-33C94308307C}"/>
              </a:ext>
            </a:extLst>
          </p:cNvPr>
          <p:cNvSpPr/>
          <p:nvPr/>
        </p:nvSpPr>
        <p:spPr>
          <a:xfrm>
            <a:off x="9134922" y="2077067"/>
            <a:ext cx="2894168"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204B49D-332F-9081-FB18-0B84EB96A19A}"/>
              </a:ext>
            </a:extLst>
          </p:cNvPr>
          <p:cNvSpPr/>
          <p:nvPr/>
        </p:nvSpPr>
        <p:spPr>
          <a:xfrm>
            <a:off x="5929267" y="4925545"/>
            <a:ext cx="4034540"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1B312A8-7186-6D03-AA06-ED79B3CBB56A}"/>
              </a:ext>
            </a:extLst>
          </p:cNvPr>
          <p:cNvSpPr/>
          <p:nvPr/>
        </p:nvSpPr>
        <p:spPr>
          <a:xfrm>
            <a:off x="298110" y="3031614"/>
            <a:ext cx="1069666"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81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4842" y="1019281"/>
            <a:ext cx="11307789" cy="5504327"/>
          </a:xfrm>
          <a:prstGeom prst="rect">
            <a:avLst/>
          </a:prstGeom>
          <a:noFill/>
        </p:spPr>
        <p:txBody>
          <a:bodyPr wrap="square" rtlCol="0">
            <a:spAutoFit/>
          </a:bodyPr>
          <a:lstStyle/>
          <a:p>
            <a:pPr algn="just">
              <a:lnSpc>
                <a:spcPct val="130000"/>
              </a:lnSpc>
            </a:pP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Lạc </a:t>
            </a:r>
            <a:r>
              <a:rPr lang="vi-VN" sz="4600" dirty="0">
                <a:latin typeface="Arial-Rounded" panose="020B0500000000000000" pitchFamily="34" charset="0"/>
                <a:ea typeface="Arial-Rounded" panose="020B0500000000000000" pitchFamily="34" charset="0"/>
                <a:cs typeface="Arial-Rounded" panose="020B0500000000000000" pitchFamily="34" charset="0"/>
              </a:rPr>
              <a:t>đà là con vật đặc biệt</a:t>
            </a:r>
            <a:r>
              <a:rPr lang="vi-VN" sz="4600">
                <a:latin typeface="Arial-Rounded" panose="020B0500000000000000" pitchFamily="34" charset="0"/>
                <a:ea typeface="Arial-Rounded" panose="020B0500000000000000" pitchFamily="34" charset="0"/>
                <a:cs typeface="Arial-Rounded" panose="020B0500000000000000" pitchFamily="34" charset="0"/>
              </a:rPr>
              <a:t>. </a:t>
            </a:r>
            <a:r>
              <a:rPr lang="en-US" sz="4600">
                <a:latin typeface="Arial-Rounded" panose="020B0500000000000000" pitchFamily="34" charset="0"/>
                <a:ea typeface="Arial-Rounded" panose="020B0500000000000000" pitchFamily="34" charset="0"/>
                <a:cs typeface="Arial-Rounded" panose="020B0500000000000000" pitchFamily="34" charset="0"/>
              </a:rPr>
              <a:t> </a:t>
            </a:r>
            <a:r>
              <a:rPr lang="vi-VN" sz="4600">
                <a:latin typeface="Arial-Rounded" panose="020B0500000000000000" pitchFamily="34" charset="0"/>
                <a:ea typeface="Arial-Rounded" panose="020B0500000000000000" pitchFamily="34" charset="0"/>
                <a:cs typeface="Arial-Rounded" panose="020B0500000000000000" pitchFamily="34" charset="0"/>
              </a:rPr>
              <a:t>Nó </a:t>
            </a:r>
            <a:r>
              <a:rPr lang="vi-VN" sz="4600" dirty="0">
                <a:latin typeface="Arial-Rounded" panose="020B0500000000000000" pitchFamily="34" charset="0"/>
                <a:ea typeface="Arial-Rounded" panose="020B0500000000000000" pitchFamily="34" charset="0"/>
                <a:cs typeface="Arial-Rounded" panose="020B0500000000000000" pitchFamily="34" charset="0"/>
              </a:rPr>
              <a:t>có cái bướu to trên lưng</a:t>
            </a:r>
            <a:r>
              <a:rPr lang="vi-VN" sz="4600">
                <a:latin typeface="Arial-Rounded" panose="020B0500000000000000" pitchFamily="34" charset="0"/>
                <a:ea typeface="Arial-Rounded" panose="020B0500000000000000" pitchFamily="34" charset="0"/>
                <a:cs typeface="Arial-Rounded" panose="020B0500000000000000" pitchFamily="34" charset="0"/>
              </a:rPr>
              <a:t>. Bướu </a:t>
            </a:r>
            <a:r>
              <a:rPr lang="vi-VN" sz="4600" dirty="0">
                <a:latin typeface="Arial-Rounded" panose="020B0500000000000000" pitchFamily="34" charset="0"/>
                <a:ea typeface="Arial-Rounded" panose="020B0500000000000000" pitchFamily="34" charset="0"/>
                <a:cs typeface="Arial-Rounded" panose="020B0500000000000000" pitchFamily="34" charset="0"/>
              </a:rPr>
              <a:t>của lạc đà là nơi dự trữ chất béo. Nhờ thế, nó có thể sống qua nhiều ngày mà không cần ăn uống. Lạc đà giúp con người băng qua những vùng sa mạc khô cằn.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grpSp>
        <p:nvGrpSpPr>
          <p:cNvPr id="17" name="Group 16"/>
          <p:cNvGrpSpPr/>
          <p:nvPr/>
        </p:nvGrpSpPr>
        <p:grpSpPr>
          <a:xfrm>
            <a:off x="8575253" y="1120172"/>
            <a:ext cx="283539" cy="639001"/>
            <a:chOff x="3075709" y="1064527"/>
            <a:chExt cx="366789" cy="826618"/>
          </a:xfrm>
        </p:grpSpPr>
        <p:cxnSp>
          <p:nvCxnSpPr>
            <p:cNvPr id="18" name="Straight Connector 17"/>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858369" y="2102421"/>
            <a:ext cx="283539" cy="639001"/>
            <a:chOff x="3075709" y="1064527"/>
            <a:chExt cx="366789" cy="826618"/>
          </a:xfrm>
        </p:grpSpPr>
        <p:cxnSp>
          <p:nvCxnSpPr>
            <p:cNvPr id="21" name="Straight Connector 20"/>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716205" y="2928160"/>
            <a:ext cx="283539" cy="639001"/>
            <a:chOff x="3075709" y="1064527"/>
            <a:chExt cx="366789" cy="826618"/>
          </a:xfrm>
        </p:grpSpPr>
        <p:cxnSp>
          <p:nvCxnSpPr>
            <p:cNvPr id="24" name="Straight Connector 23"/>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9685962" y="3917516"/>
            <a:ext cx="283539" cy="639001"/>
            <a:chOff x="3075709" y="1064527"/>
            <a:chExt cx="366789" cy="826618"/>
          </a:xfrm>
        </p:grpSpPr>
        <p:cxnSp>
          <p:nvCxnSpPr>
            <p:cNvPr id="27" name="Straight Connector 26"/>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834156" y="5778721"/>
            <a:ext cx="283539" cy="639001"/>
            <a:chOff x="3075709" y="1064527"/>
            <a:chExt cx="366789" cy="826618"/>
          </a:xfrm>
        </p:grpSpPr>
        <p:cxnSp>
          <p:nvCxnSpPr>
            <p:cNvPr id="30" name="Straight Connector 29"/>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9FB64E37-AF21-B503-58DF-D06BBD498A28}"/>
              </a:ext>
            </a:extLst>
          </p:cNvPr>
          <p:cNvCxnSpPr/>
          <p:nvPr/>
        </p:nvCxnSpPr>
        <p:spPr>
          <a:xfrm flipH="1">
            <a:off x="9269523" y="2102420"/>
            <a:ext cx="157655" cy="6390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E264E1A-E5CE-D8C4-CED0-0BD0349DAC54}"/>
              </a:ext>
            </a:extLst>
          </p:cNvPr>
          <p:cNvCxnSpPr/>
          <p:nvPr/>
        </p:nvCxnSpPr>
        <p:spPr>
          <a:xfrm flipH="1">
            <a:off x="3367965" y="3917516"/>
            <a:ext cx="157655" cy="6390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6B5B14C-00B7-1608-3073-C89E6CB6A16D}"/>
              </a:ext>
            </a:extLst>
          </p:cNvPr>
          <p:cNvSpPr/>
          <p:nvPr/>
        </p:nvSpPr>
        <p:spPr>
          <a:xfrm>
            <a:off x="966245" y="981746"/>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a16="http://schemas.microsoft.com/office/drawing/2014/main" id="{CB2F2F4A-272F-1CFE-B1C5-2632DF2BF635}"/>
              </a:ext>
            </a:extLst>
          </p:cNvPr>
          <p:cNvSpPr/>
          <p:nvPr/>
        </p:nvSpPr>
        <p:spPr>
          <a:xfrm>
            <a:off x="8858792" y="753523"/>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a16="http://schemas.microsoft.com/office/drawing/2014/main" id="{5A78FC3A-5574-3C00-358D-10CD3CA3E5C6}"/>
              </a:ext>
            </a:extLst>
          </p:cNvPr>
          <p:cNvSpPr/>
          <p:nvPr/>
        </p:nvSpPr>
        <p:spPr>
          <a:xfrm>
            <a:off x="4770749" y="1759173"/>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a16="http://schemas.microsoft.com/office/drawing/2014/main" id="{A3EB9F1F-8F37-3507-C0E9-D3B5D639EA30}"/>
              </a:ext>
            </a:extLst>
          </p:cNvPr>
          <p:cNvSpPr/>
          <p:nvPr/>
        </p:nvSpPr>
        <p:spPr>
          <a:xfrm>
            <a:off x="3616639" y="2711669"/>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4</a:t>
            </a:r>
          </a:p>
        </p:txBody>
      </p:sp>
      <p:sp>
        <p:nvSpPr>
          <p:cNvPr id="10" name="Oval 9">
            <a:extLst>
              <a:ext uri="{FF2B5EF4-FFF2-40B4-BE49-F238E27FC236}">
                <a16:creationId xmlns:a16="http://schemas.microsoft.com/office/drawing/2014/main" id="{F3F1B01C-99C5-FB88-3C24-3D98C876B984}"/>
              </a:ext>
            </a:extLst>
          </p:cNvPr>
          <p:cNvSpPr/>
          <p:nvPr/>
        </p:nvSpPr>
        <p:spPr>
          <a:xfrm>
            <a:off x="9586396" y="3567161"/>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2651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16" presetClass="entr" presetSubtype="21"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37" y="2351699"/>
            <a:ext cx="6208608"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8"/>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Lợi ích của vật nuôi</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004374" y="1462803"/>
            <a:ext cx="8118572" cy="4900089"/>
          </a:xfrm>
          <a:prstGeom prst="rect">
            <a:avLst/>
          </a:prstGeom>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10969"/>
          </a:xfrm>
          <a:prstGeom prst="rect">
            <a:avLst/>
          </a:prstGeom>
        </p:spPr>
      </p:pic>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
        <p:nvSpPr>
          <p:cNvPr id="2" name="TextBox 1">
            <a:extLst>
              <a:ext uri="{FF2B5EF4-FFF2-40B4-BE49-F238E27FC236}">
                <a16:creationId xmlns:a16="http://schemas.microsoft.com/office/drawing/2014/main" id="{D854915D-38F3-F4FD-8E07-08A8B8A4DF4F}"/>
              </a:ext>
            </a:extLst>
          </p:cNvPr>
          <p:cNvSpPr txBox="1"/>
          <p:nvPr/>
        </p:nvSpPr>
        <p:spPr>
          <a:xfrm>
            <a:off x="3316401" y="2274838"/>
            <a:ext cx="5118151" cy="2308324"/>
          </a:xfrm>
          <a:prstGeom prst="rect">
            <a:avLst/>
          </a:prstGeom>
          <a:noFill/>
        </p:spPr>
        <p:txBody>
          <a:bodyPr wrap="square" rtlCol="0">
            <a:spAutoFit/>
          </a:bodyPr>
          <a:lstStyle/>
          <a:p>
            <a:pPr algn="ctr"/>
            <a:r>
              <a:rPr lang="en-US" sz="7200" b="1">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118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94491" y="5294608"/>
            <a:ext cx="11703845" cy="784830"/>
          </a:xfrm>
          <a:prstGeom prst="rect">
            <a:avLst/>
          </a:prstGeom>
        </p:spPr>
        <p:txBody>
          <a:bodyPr wrap="none">
            <a:spAutoFit/>
          </a:bodyPr>
          <a:lstStyle/>
          <a:p>
            <a:r>
              <a:rPr lang="en-US" sz="4500" dirty="0">
                <a:latin typeface="HP-211" panose="020B0803050302020204" pitchFamily="34" charset="0"/>
              </a:rPr>
              <a:t>Chim khướu biết bắt chước tiếng người.</a:t>
            </a:r>
          </a:p>
        </p:txBody>
      </p:sp>
      <p:sp>
        <p:nvSpPr>
          <p:cNvPr id="22" name="Rectangle 21"/>
          <p:cNvSpPr/>
          <p:nvPr/>
        </p:nvSpPr>
        <p:spPr>
          <a:xfrm>
            <a:off x="2787065" y="5327796"/>
            <a:ext cx="1329210" cy="784830"/>
          </a:xfrm>
          <a:prstGeom prst="rect">
            <a:avLst/>
          </a:prstGeom>
        </p:spPr>
        <p:txBody>
          <a:bodyPr wrap="none">
            <a:spAutoFit/>
          </a:bodyPr>
          <a:lstStyle/>
          <a:p>
            <a:r>
              <a:rPr lang="en-US" sz="4500" dirty="0">
                <a:solidFill>
                  <a:srgbClr val="FF0000"/>
                </a:solidFill>
                <a:latin typeface="HP-211" panose="020B0803050302020204" pitchFamily="34" charset="0"/>
              </a:rPr>
              <a:t>ươu</a:t>
            </a:r>
            <a:endParaRPr lang="en-US" sz="4500" dirty="0">
              <a:solidFill>
                <a:srgbClr val="FF0000"/>
              </a:solidFill>
            </a:endParaRPr>
          </a:p>
        </p:txBody>
      </p:sp>
      <p:sp>
        <p:nvSpPr>
          <p:cNvPr id="23" name="Rectangle 22"/>
          <p:cNvSpPr/>
          <p:nvPr/>
        </p:nvSpPr>
        <p:spPr>
          <a:xfrm>
            <a:off x="10864434" y="5327796"/>
            <a:ext cx="1069524" cy="784830"/>
          </a:xfrm>
          <a:prstGeom prst="rect">
            <a:avLst/>
          </a:prstGeom>
        </p:spPr>
        <p:txBody>
          <a:bodyPr wrap="none">
            <a:spAutoFit/>
          </a:bodyPr>
          <a:lstStyle/>
          <a:p>
            <a:r>
              <a:rPr lang="en-US" sz="4500" dirty="0">
                <a:solidFill>
                  <a:srgbClr val="FF0000"/>
                </a:solidFill>
                <a:latin typeface="HP-211" panose="020B0803050302020204" pitchFamily="34" charset="0"/>
              </a:rPr>
              <a:t>ươi</a:t>
            </a:r>
            <a:endParaRPr lang="en-US" sz="4500" dirty="0">
              <a:solidFill>
                <a:srgbClr val="FF0000"/>
              </a:solidFill>
            </a:endParaRPr>
          </a:p>
        </p:txBody>
      </p:sp>
      <p:pic>
        <p:nvPicPr>
          <p:cNvPr id="2" name="Picture 1"/>
          <p:cNvPicPr>
            <a:picLocks noChangeAspect="1"/>
          </p:cNvPicPr>
          <p:nvPr/>
        </p:nvPicPr>
        <p:blipFill>
          <a:blip r:embed="rId2"/>
          <a:stretch>
            <a:fillRect/>
          </a:stretch>
        </p:blipFill>
        <p:spPr>
          <a:xfrm>
            <a:off x="330504" y="564642"/>
            <a:ext cx="11556696" cy="4361905"/>
          </a:xfrm>
          <a:prstGeom prst="rect">
            <a:avLst/>
          </a:prstGeom>
          <a:ln w="76200" cap="rnd">
            <a:solidFill>
              <a:srgbClr val="FDCFD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23" name="Group 22"/>
          <p:cNvGrpSpPr/>
          <p:nvPr/>
        </p:nvGrpSpPr>
        <p:grpSpPr>
          <a:xfrm>
            <a:off x="2418737" y="1795699"/>
            <a:ext cx="7354523" cy="2919569"/>
            <a:chOff x="1868199" y="2632197"/>
            <a:chExt cx="8788757"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379624A9-5175-4996-8B97-76546D990D60}"/>
                </a:ext>
              </a:extLst>
            </p:cNvPr>
            <p:cNvSpPr txBox="1"/>
            <p:nvPr/>
          </p:nvSpPr>
          <p:spPr>
            <a:xfrm>
              <a:off x="1906860" y="3430261"/>
              <a:ext cx="8711432" cy="1323439"/>
            </a:xfrm>
            <a:prstGeom prst="rect">
              <a:avLst/>
            </a:prstGeom>
            <a:noFill/>
          </p:spPr>
          <p:txBody>
            <a:bodyPr wrap="square" rtlCol="0">
              <a:spAutoFit/>
            </a:bodyPr>
            <a:lstStyle/>
            <a:p>
              <a:pPr algn="ctr"/>
              <a:r>
                <a:rPr lang="en-US" sz="8000" b="1" dirty="0" err="1">
                  <a:ln w="0"/>
                  <a:solidFill>
                    <a:srgbClr val="AA4A30"/>
                  </a:solidFill>
                  <a:effectLst>
                    <a:outerShdw blurRad="38100" dist="25400" dir="5400000" algn="ctr" rotWithShape="0">
                      <a:srgbClr val="6E747A">
                        <a:alpha val="43000"/>
                      </a:srgbClr>
                    </a:outerShdw>
                  </a:effectLst>
                </a:rPr>
                <a:t>Bài</a:t>
              </a:r>
              <a:r>
                <a:rPr lang="en-US" sz="8000" b="1" dirty="0">
                  <a:ln w="0"/>
                  <a:solidFill>
                    <a:srgbClr val="AA4A30"/>
                  </a:solidFill>
                  <a:effectLst>
                    <a:outerShdw blurRad="38100" dist="25400" dir="5400000" algn="ctr" rotWithShape="0">
                      <a:srgbClr val="6E747A">
                        <a:alpha val="43000"/>
                      </a:srgbClr>
                    </a:outerShdw>
                  </a:effectLst>
                </a:rPr>
                <a:t> 69:</a:t>
              </a:r>
              <a:r>
                <a:rPr lang="en-US" sz="8000" b="1" dirty="0">
                  <a:ln w="0"/>
                  <a:solidFill>
                    <a:srgbClr val="0070C0"/>
                  </a:solidFill>
                  <a:effectLst>
                    <a:outerShdw blurRad="38100" dist="25400" dir="5400000" algn="ctr" rotWithShape="0">
                      <a:srgbClr val="6E747A">
                        <a:alpha val="43000"/>
                      </a:srgbClr>
                    </a:outerShdw>
                  </a:effectLst>
                </a:rPr>
                <a:t> </a:t>
              </a:r>
              <a:r>
                <a:rPr lang="en-US" sz="6000" dirty="0" err="1">
                  <a:ln w="0"/>
                  <a:effectLst>
                    <a:outerShdw blurRad="38100" dist="25400" dir="5400000" algn="ctr" rotWithShape="0">
                      <a:srgbClr val="6E747A">
                        <a:alpha val="43000"/>
                      </a:srgbClr>
                    </a:outerShdw>
                  </a:effectLst>
                  <a:latin typeface="HP-211" panose="020B0803050302020204" pitchFamily="34" charset="0"/>
                </a:rPr>
                <a:t>ươi</a:t>
              </a:r>
              <a:r>
                <a:rPr lang="en-US" sz="6000" dirty="0">
                  <a:ln w="0"/>
                  <a:effectLst>
                    <a:outerShdw blurRad="38100" dist="25400" dir="5400000" algn="ctr" rotWithShape="0">
                      <a:srgbClr val="6E747A">
                        <a:alpha val="43000"/>
                      </a:srgbClr>
                    </a:outerShdw>
                  </a:effectLst>
                  <a:latin typeface="HP-211" panose="020B0803050302020204" pitchFamily="34" charset="0"/>
                </a:rPr>
                <a:t> </a:t>
              </a:r>
              <a:r>
                <a:rPr lang="en-US" sz="6000" dirty="0" err="1">
                  <a:ln w="0"/>
                  <a:effectLst>
                    <a:outerShdw blurRad="38100" dist="25400" dir="5400000" algn="ctr" rotWithShape="0">
                      <a:srgbClr val="6E747A">
                        <a:alpha val="43000"/>
                      </a:srgbClr>
                    </a:outerShdw>
                  </a:effectLst>
                  <a:latin typeface="HP-211" panose="020B0803050302020204" pitchFamily="34" charset="0"/>
                </a:rPr>
                <a:t>ươu</a:t>
              </a:r>
              <a:r>
                <a:rPr lang="en-US" sz="6000">
                  <a:ln w="0"/>
                  <a:effectLst>
                    <a:outerShdw blurRad="38100" dist="25400" dir="5400000" algn="ctr" rotWithShape="0">
                      <a:srgbClr val="6E747A">
                        <a:alpha val="43000"/>
                      </a:srgbClr>
                    </a:outerShdw>
                  </a:effectLst>
                  <a:latin typeface="HP-211" panose="020B0803050302020204" pitchFamily="34" charset="0"/>
                </a:rPr>
                <a:t>   </a:t>
              </a:r>
              <a:endParaRPr lang="en-US" sz="6000" dirty="0">
                <a:ln w="0"/>
                <a:effectLst>
                  <a:outerShdw blurRad="38100" dist="25400" dir="5400000" algn="ctr" rotWithShape="0">
                    <a:srgbClr val="6E747A">
                      <a:alpha val="43000"/>
                    </a:srgbClr>
                  </a:outerShdw>
                </a:effectLst>
                <a:latin typeface="HP-211" panose="020B0803050302020204" pitchFamily="34" charset="0"/>
              </a:endParaRP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426" y="4039570"/>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62756"/>
            <a:ext cx="6167047" cy="3662141"/>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D5234B4-FFF4-449C-A606-B81EFCBAF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4"/>
            <a:ext cx="12192000" cy="6858000"/>
          </a:xfrm>
          <a:prstGeom prst="rect">
            <a:avLst/>
          </a:prstGeom>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7365" cy="1447366"/>
          </a:xfrm>
          <a:prstGeom prst="rect">
            <a:avLst/>
          </a:prstGeom>
        </p:spPr>
      </p:pic>
      <p:sp>
        <p:nvSpPr>
          <p:cNvPr id="61" name="TextBox 60">
            <a:extLst>
              <a:ext uri="{FF2B5EF4-FFF2-40B4-BE49-F238E27FC236}">
                <a16:creationId xmlns:a16="http://schemas.microsoft.com/office/drawing/2014/main" id="{33EC4A5E-E089-46E1-951D-E73B20FAF15D}"/>
              </a:ext>
            </a:extLst>
          </p:cNvPr>
          <p:cNvSpPr txBox="1"/>
          <p:nvPr/>
        </p:nvSpPr>
        <p:spPr>
          <a:xfrm>
            <a:off x="3083506" y="1436030"/>
            <a:ext cx="2396240"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ươi</a:t>
            </a:r>
          </a:p>
        </p:txBody>
      </p:sp>
      <p:sp>
        <p:nvSpPr>
          <p:cNvPr id="22" name="TextBox 21">
            <a:extLst>
              <a:ext uri="{FF2B5EF4-FFF2-40B4-BE49-F238E27FC236}">
                <a16:creationId xmlns:a16="http://schemas.microsoft.com/office/drawing/2014/main" id="{33EC4A5E-E089-46E1-951D-E73B20FAF15D}"/>
              </a:ext>
            </a:extLst>
          </p:cNvPr>
          <p:cNvSpPr txBox="1"/>
          <p:nvPr/>
        </p:nvSpPr>
        <p:spPr>
          <a:xfrm>
            <a:off x="6989022" y="1436029"/>
            <a:ext cx="2720586"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ươu</a:t>
            </a:r>
          </a:p>
        </p:txBody>
      </p:sp>
      <p:graphicFrame>
        <p:nvGraphicFramePr>
          <p:cNvPr id="23" name="Table 22">
            <a:extLst>
              <a:ext uri="{FF2B5EF4-FFF2-40B4-BE49-F238E27FC236}">
                <a16:creationId xmlns:a16="http://schemas.microsoft.com/office/drawing/2014/main" id="{0DB045B1-C63D-42BD-BE1C-5E431E97BE8C}"/>
              </a:ext>
            </a:extLst>
          </p:cNvPr>
          <p:cNvGraphicFramePr>
            <a:graphicFrameLocks noGrp="1"/>
          </p:cNvGraphicFramePr>
          <p:nvPr>
            <p:extLst>
              <p:ext uri="{D42A27DB-BD31-4B8C-83A1-F6EECF244321}">
                <p14:modId xmlns:p14="http://schemas.microsoft.com/office/powerpoint/2010/main" val="3061390998"/>
              </p:ext>
            </p:extLst>
          </p:nvPr>
        </p:nvGraphicFramePr>
        <p:xfrm>
          <a:off x="3861896" y="2960230"/>
          <a:ext cx="4482988" cy="2360464"/>
        </p:xfrm>
        <a:graphic>
          <a:graphicData uri="http://schemas.openxmlformats.org/drawingml/2006/table">
            <a:tbl>
              <a:tblPr firstRow="1" bandRow="1">
                <a:tableStyleId>{22838BEF-8BB2-4498-84A7-C5851F593DF1}</a:tableStyleId>
              </a:tblPr>
              <a:tblGrid>
                <a:gridCol w="2241494">
                  <a:extLst>
                    <a:ext uri="{9D8B030D-6E8A-4147-A177-3AD203B41FA5}">
                      <a16:colId xmlns:a16="http://schemas.microsoft.com/office/drawing/2014/main" val="3483858367"/>
                    </a:ext>
                  </a:extLst>
                </a:gridCol>
                <a:gridCol w="2241494">
                  <a:extLst>
                    <a:ext uri="{9D8B030D-6E8A-4147-A177-3AD203B41FA5}">
                      <a16:colId xmlns:a16="http://schemas.microsoft.com/office/drawing/2014/main" val="444957546"/>
                    </a:ext>
                  </a:extLst>
                </a:gridCol>
              </a:tblGrid>
              <a:tr h="1180232">
                <a:tc>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7300" b="1" dirty="0">
                        <a:solidFill>
                          <a:srgbClr val="FF0000"/>
                        </a:solidFill>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1180232">
                <a:tc gridSpan="2">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24" name="TextBox 23">
            <a:extLst>
              <a:ext uri="{FF2B5EF4-FFF2-40B4-BE49-F238E27FC236}">
                <a16:creationId xmlns:a16="http://schemas.microsoft.com/office/drawing/2014/main" id="{13057D4E-A608-47E6-8C68-9661AF96327F}"/>
              </a:ext>
            </a:extLst>
          </p:cNvPr>
          <p:cNvSpPr txBox="1"/>
          <p:nvPr/>
        </p:nvSpPr>
        <p:spPr>
          <a:xfrm>
            <a:off x="4026678" y="2914609"/>
            <a:ext cx="2091519" cy="1169551"/>
          </a:xfrm>
          <a:prstGeom prst="rect">
            <a:avLst/>
          </a:prstGeom>
          <a:noFill/>
        </p:spPr>
        <p:txBody>
          <a:bodyPr wrap="square" rtlCol="0">
            <a:spAutoFit/>
          </a:bodyPr>
          <a:lstStyle/>
          <a:p>
            <a:pPr algn="ctr"/>
            <a:r>
              <a:rPr lang="en-US" sz="7000" dirty="0">
                <a:latin typeface="HP-211" panose="020B0803050302020204" pitchFamily="34" charset="0"/>
                <a:ea typeface="Arial-Rounded" panose="020B0500000000000000" pitchFamily="34" charset="0"/>
                <a:cs typeface="Arial-Rounded" panose="020B0500000000000000" pitchFamily="34" charset="0"/>
              </a:rPr>
              <a:t>ng</a:t>
            </a:r>
          </a:p>
        </p:txBody>
      </p:sp>
      <p:sp>
        <p:nvSpPr>
          <p:cNvPr id="25" name="TextBox 24">
            <a:extLst>
              <a:ext uri="{FF2B5EF4-FFF2-40B4-BE49-F238E27FC236}">
                <a16:creationId xmlns:a16="http://schemas.microsoft.com/office/drawing/2014/main" id="{662DF7A2-8CA6-4B6D-AB73-4D88EFCF69DE}"/>
              </a:ext>
            </a:extLst>
          </p:cNvPr>
          <p:cNvSpPr txBox="1"/>
          <p:nvPr/>
        </p:nvSpPr>
        <p:spPr>
          <a:xfrm>
            <a:off x="6482184" y="2920425"/>
            <a:ext cx="2091519"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ươi</a:t>
            </a:r>
          </a:p>
        </p:txBody>
      </p:sp>
      <p:sp>
        <p:nvSpPr>
          <p:cNvPr id="26" name="TextBox 25">
            <a:extLst>
              <a:ext uri="{FF2B5EF4-FFF2-40B4-BE49-F238E27FC236}">
                <a16:creationId xmlns:a16="http://schemas.microsoft.com/office/drawing/2014/main" id="{BE1FDDE3-59E4-4533-A00A-24251D978E18}"/>
              </a:ext>
            </a:extLst>
          </p:cNvPr>
          <p:cNvSpPr txBox="1"/>
          <p:nvPr/>
        </p:nvSpPr>
        <p:spPr>
          <a:xfrm>
            <a:off x="3851408" y="4068065"/>
            <a:ext cx="4448019" cy="1169551"/>
          </a:xfrm>
          <a:prstGeom prst="rect">
            <a:avLst/>
          </a:prstGeom>
          <a:noFill/>
        </p:spPr>
        <p:txBody>
          <a:bodyPr wrap="square">
            <a:spAutoFit/>
          </a:bodyPr>
          <a:lstStyle/>
          <a:p>
            <a:pPr algn="ctr"/>
            <a:r>
              <a:rPr lang="en-US" sz="7000" dirty="0">
                <a:latin typeface="HP-211" panose="020B0803050302020204" pitchFamily="34" charset="0"/>
                <a:ea typeface="Arial-Rounded" panose="020B0500000000000000" pitchFamily="34" charset="0"/>
                <a:cs typeface="Arial-Rounded" panose="020B0500000000000000" pitchFamily="34" charset="0"/>
              </a:rPr>
              <a:t>người</a:t>
            </a:r>
          </a:p>
        </p:txBody>
      </p:sp>
      <p:sp>
        <p:nvSpPr>
          <p:cNvPr id="27" name="TextBox 26">
            <a:extLst>
              <a:ext uri="{FF2B5EF4-FFF2-40B4-BE49-F238E27FC236}">
                <a16:creationId xmlns:a16="http://schemas.microsoft.com/office/drawing/2014/main" id="{AA19AD74-633B-4CDB-845B-CACC9439DAC7}"/>
              </a:ext>
            </a:extLst>
          </p:cNvPr>
          <p:cNvSpPr txBox="1"/>
          <p:nvPr/>
        </p:nvSpPr>
        <p:spPr>
          <a:xfrm>
            <a:off x="5881577" y="4070118"/>
            <a:ext cx="2091518"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ươi</a:t>
            </a:r>
          </a:p>
        </p:txBody>
      </p:sp>
    </p:spTree>
    <p:extLst>
      <p:ext uri="{BB962C8B-B14F-4D97-AF65-F5344CB8AC3E}">
        <p14:creationId xmlns:p14="http://schemas.microsoft.com/office/powerpoint/2010/main" val="10453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2"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74A8365-A769-47BF-8B52-D064EEB2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p:cNvGrpSpPr/>
          <p:nvPr/>
        </p:nvGrpSpPr>
        <p:grpSpPr>
          <a:xfrm>
            <a:off x="2807993" y="1149477"/>
            <a:ext cx="6017633" cy="2133470"/>
            <a:chOff x="2679097" y="624454"/>
            <a:chExt cx="6788728" cy="2401779"/>
          </a:xfrm>
        </p:grpSpPr>
        <p:grpSp>
          <p:nvGrpSpPr>
            <p:cNvPr id="18" name="1"/>
            <p:cNvGrpSpPr/>
            <p:nvPr/>
          </p:nvGrpSpPr>
          <p:grpSpPr>
            <a:xfrm>
              <a:off x="2679097" y="624454"/>
              <a:ext cx="6788728" cy="2401779"/>
              <a:chOff x="3283530" y="624454"/>
              <a:chExt cx="6788728" cy="2401779"/>
            </a:xfrm>
          </p:grpSpPr>
          <p:sp>
            <p:nvSpPr>
              <p:cNvPr id="31" name="Rounded Rectangle 30"/>
              <p:cNvSpPr/>
              <p:nvPr/>
            </p:nvSpPr>
            <p:spPr>
              <a:xfrm>
                <a:off x="3283531"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ounded Rectangle 31"/>
              <p:cNvSpPr/>
              <p:nvPr/>
            </p:nvSpPr>
            <p:spPr>
              <a:xfrm>
                <a:off x="6899567"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ounded Rectangle 32"/>
              <p:cNvSpPr/>
              <p:nvPr/>
            </p:nvSpPr>
            <p:spPr>
              <a:xfrm>
                <a:off x="6899567" y="1888455"/>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3687420" y="762456"/>
                <a:ext cx="2354897" cy="866207"/>
              </a:xfrm>
              <a:prstGeom prst="rect">
                <a:avLst/>
              </a:prstGeom>
              <a:noFill/>
            </p:spPr>
            <p:txBody>
              <a:bodyPr wrap="square" rtlCol="0">
                <a:spAutoFit/>
              </a:bodyPr>
              <a:lstStyle/>
              <a:p>
                <a:pPr algn="ctr"/>
                <a:r>
                  <a:rPr lang="en-US" sz="4400" dirty="0">
                    <a:latin typeface="HP-211" panose="020B0803050302020204" pitchFamily="34" charset="0"/>
                  </a:rPr>
                  <a:t>bưởi</a:t>
                </a:r>
              </a:p>
            </p:txBody>
          </p:sp>
          <p:sp>
            <p:nvSpPr>
              <p:cNvPr id="35" name="TextBox 34"/>
              <p:cNvSpPr txBox="1"/>
              <p:nvPr/>
            </p:nvSpPr>
            <p:spPr>
              <a:xfrm>
                <a:off x="7220326" y="762457"/>
                <a:ext cx="2354897" cy="866207"/>
              </a:xfrm>
              <a:prstGeom prst="rect">
                <a:avLst/>
              </a:prstGeom>
              <a:noFill/>
            </p:spPr>
            <p:txBody>
              <a:bodyPr wrap="square" rtlCol="0">
                <a:spAutoFit/>
              </a:bodyPr>
              <a:lstStyle/>
              <a:p>
                <a:pPr algn="ctr"/>
                <a:r>
                  <a:rPr lang="en-US" sz="4400" dirty="0">
                    <a:latin typeface="HP-211" panose="020B0803050302020204" pitchFamily="34" charset="0"/>
                  </a:rPr>
                  <a:t>cười</a:t>
                </a:r>
              </a:p>
            </p:txBody>
          </p:sp>
          <p:sp>
            <p:nvSpPr>
              <p:cNvPr id="36" name="TextBox 35"/>
              <p:cNvSpPr txBox="1"/>
              <p:nvPr/>
            </p:nvSpPr>
            <p:spPr>
              <a:xfrm>
                <a:off x="7185689" y="2026456"/>
                <a:ext cx="2354897" cy="866207"/>
              </a:xfrm>
              <a:prstGeom prst="rect">
                <a:avLst/>
              </a:prstGeom>
              <a:noFill/>
            </p:spPr>
            <p:txBody>
              <a:bodyPr wrap="square" rtlCol="0">
                <a:spAutoFit/>
              </a:bodyPr>
              <a:lstStyle/>
              <a:p>
                <a:pPr algn="ctr"/>
                <a:r>
                  <a:rPr lang="en-US" sz="4400" dirty="0">
                    <a:latin typeface="HP-211" panose="020B0803050302020204" pitchFamily="34" charset="0"/>
                  </a:rPr>
                  <a:t>mười</a:t>
                </a:r>
              </a:p>
            </p:txBody>
          </p:sp>
          <p:sp>
            <p:nvSpPr>
              <p:cNvPr id="29" name="Rounded Rectangle 28"/>
              <p:cNvSpPr/>
              <p:nvPr/>
            </p:nvSpPr>
            <p:spPr>
              <a:xfrm>
                <a:off x="3283530" y="1888453"/>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extBox 29"/>
              <p:cNvSpPr txBox="1"/>
              <p:nvPr/>
            </p:nvSpPr>
            <p:spPr>
              <a:xfrm>
                <a:off x="3528087" y="2026457"/>
                <a:ext cx="2627296" cy="866207"/>
              </a:xfrm>
              <a:prstGeom prst="rect">
                <a:avLst/>
              </a:prstGeom>
              <a:noFill/>
            </p:spPr>
            <p:txBody>
              <a:bodyPr wrap="square" rtlCol="0">
                <a:spAutoFit/>
              </a:bodyPr>
              <a:lstStyle/>
              <a:p>
                <a:pPr algn="ctr"/>
                <a:r>
                  <a:rPr lang="en-US" sz="4400" dirty="0">
                    <a:latin typeface="HP-211" panose="020B0803050302020204" pitchFamily="34" charset="0"/>
                  </a:rPr>
                  <a:t>lưới</a:t>
                </a:r>
              </a:p>
            </p:txBody>
          </p:sp>
        </p:grpSp>
        <p:grpSp>
          <p:nvGrpSpPr>
            <p:cNvPr id="19" name="1-1"/>
            <p:cNvGrpSpPr/>
            <p:nvPr/>
          </p:nvGrpSpPr>
          <p:grpSpPr>
            <a:xfrm>
              <a:off x="3717026" y="760968"/>
              <a:ext cx="5291462" cy="2131969"/>
              <a:chOff x="4316007" y="609090"/>
              <a:chExt cx="5291462" cy="2131969"/>
            </a:xfrm>
          </p:grpSpPr>
          <p:sp>
            <p:nvSpPr>
              <p:cNvPr id="61" name="TextBox 60"/>
              <p:cNvSpPr txBox="1"/>
              <p:nvPr/>
            </p:nvSpPr>
            <p:spPr>
              <a:xfrm>
                <a:off x="4492824" y="610047"/>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2" name="TextBox 61"/>
              <p:cNvSpPr txBox="1"/>
              <p:nvPr/>
            </p:nvSpPr>
            <p:spPr>
              <a:xfrm>
                <a:off x="8018655" y="609090"/>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3" name="TextBox 62"/>
              <p:cNvSpPr txBox="1"/>
              <p:nvPr/>
            </p:nvSpPr>
            <p:spPr>
              <a:xfrm>
                <a:off x="4316007" y="1874852"/>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4" name="TextBox 63"/>
              <p:cNvSpPr txBox="1"/>
              <p:nvPr/>
            </p:nvSpPr>
            <p:spPr>
              <a:xfrm>
                <a:off x="8069612" y="1874585"/>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grpSp>
      </p:grpSp>
      <p:grpSp>
        <p:nvGrpSpPr>
          <p:cNvPr id="3" name="Group 2"/>
          <p:cNvGrpSpPr/>
          <p:nvPr/>
        </p:nvGrpSpPr>
        <p:grpSpPr>
          <a:xfrm>
            <a:off x="2808653" y="3813070"/>
            <a:ext cx="6017634" cy="2124041"/>
            <a:chOff x="2679097" y="3882931"/>
            <a:chExt cx="6788728" cy="2391168"/>
          </a:xfrm>
        </p:grpSpPr>
        <p:grpSp>
          <p:nvGrpSpPr>
            <p:cNvPr id="20" name="2"/>
            <p:cNvGrpSpPr/>
            <p:nvPr/>
          </p:nvGrpSpPr>
          <p:grpSpPr>
            <a:xfrm>
              <a:off x="2679097" y="3882931"/>
              <a:ext cx="6788728" cy="2391168"/>
              <a:chOff x="3283530" y="3882931"/>
              <a:chExt cx="6788728" cy="2391168"/>
            </a:xfrm>
          </p:grpSpPr>
          <p:sp>
            <p:nvSpPr>
              <p:cNvPr id="46" name="Rounded Rectangle 45"/>
              <p:cNvSpPr/>
              <p:nvPr/>
            </p:nvSpPr>
            <p:spPr>
              <a:xfrm>
                <a:off x="3283531"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Rounded Rectangle 46"/>
              <p:cNvSpPr/>
              <p:nvPr/>
            </p:nvSpPr>
            <p:spPr>
              <a:xfrm>
                <a:off x="6899567"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Rounded Rectangle 47"/>
              <p:cNvSpPr/>
              <p:nvPr/>
            </p:nvSpPr>
            <p:spPr>
              <a:xfrm>
                <a:off x="6899567"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TextBox 48"/>
              <p:cNvSpPr txBox="1"/>
              <p:nvPr/>
            </p:nvSpPr>
            <p:spPr>
              <a:xfrm>
                <a:off x="3685316" y="4020935"/>
                <a:ext cx="2425170" cy="866209"/>
              </a:xfrm>
              <a:prstGeom prst="rect">
                <a:avLst/>
              </a:prstGeom>
              <a:noFill/>
            </p:spPr>
            <p:txBody>
              <a:bodyPr wrap="square" rtlCol="0">
                <a:spAutoFit/>
              </a:bodyPr>
              <a:lstStyle/>
              <a:p>
                <a:pPr algn="ctr"/>
                <a:r>
                  <a:rPr lang="en-US" sz="4400" dirty="0">
                    <a:latin typeface="HP-211" panose="020B0803050302020204" pitchFamily="34" charset="0"/>
                  </a:rPr>
                  <a:t>bướu</a:t>
                </a:r>
              </a:p>
            </p:txBody>
          </p:sp>
          <p:sp>
            <p:nvSpPr>
              <p:cNvPr id="50" name="TextBox 49"/>
              <p:cNvSpPr txBox="1"/>
              <p:nvPr/>
            </p:nvSpPr>
            <p:spPr>
              <a:xfrm>
                <a:off x="7301348" y="4020932"/>
                <a:ext cx="2425170" cy="866209"/>
              </a:xfrm>
              <a:prstGeom prst="rect">
                <a:avLst/>
              </a:prstGeom>
              <a:noFill/>
            </p:spPr>
            <p:txBody>
              <a:bodyPr wrap="square" rtlCol="0">
                <a:spAutoFit/>
              </a:bodyPr>
              <a:lstStyle/>
              <a:p>
                <a:pPr algn="ctr"/>
                <a:r>
                  <a:rPr lang="en-US" sz="4400" dirty="0">
                    <a:latin typeface="HP-211" panose="020B0803050302020204" pitchFamily="34" charset="0"/>
                  </a:rPr>
                  <a:t>hươu</a:t>
                </a:r>
              </a:p>
            </p:txBody>
          </p:sp>
          <p:sp>
            <p:nvSpPr>
              <p:cNvPr id="51" name="TextBox 50"/>
              <p:cNvSpPr txBox="1"/>
              <p:nvPr/>
            </p:nvSpPr>
            <p:spPr>
              <a:xfrm>
                <a:off x="7294419" y="5274322"/>
                <a:ext cx="2425170" cy="866209"/>
              </a:xfrm>
              <a:prstGeom prst="rect">
                <a:avLst/>
              </a:prstGeom>
              <a:noFill/>
            </p:spPr>
            <p:txBody>
              <a:bodyPr wrap="square" rtlCol="0">
                <a:spAutoFit/>
              </a:bodyPr>
              <a:lstStyle/>
              <a:p>
                <a:pPr algn="ctr"/>
                <a:r>
                  <a:rPr lang="en-US" sz="4400" dirty="0">
                    <a:latin typeface="HP-211" panose="020B0803050302020204" pitchFamily="34" charset="0"/>
                  </a:rPr>
                  <a:t>rượu</a:t>
                </a:r>
              </a:p>
            </p:txBody>
          </p:sp>
          <p:sp>
            <p:nvSpPr>
              <p:cNvPr id="44" name="Rounded Rectangle 43"/>
              <p:cNvSpPr/>
              <p:nvPr/>
            </p:nvSpPr>
            <p:spPr>
              <a:xfrm>
                <a:off x="3283530"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TextBox 44"/>
              <p:cNvSpPr txBox="1"/>
              <p:nvPr/>
            </p:nvSpPr>
            <p:spPr>
              <a:xfrm>
                <a:off x="3553683" y="5274322"/>
                <a:ext cx="2705698" cy="866209"/>
              </a:xfrm>
              <a:prstGeom prst="rect">
                <a:avLst/>
              </a:prstGeom>
              <a:noFill/>
            </p:spPr>
            <p:txBody>
              <a:bodyPr wrap="square" rtlCol="0">
                <a:spAutoFit/>
              </a:bodyPr>
              <a:lstStyle/>
              <a:p>
                <a:pPr algn="ctr"/>
                <a:r>
                  <a:rPr lang="en-US" sz="4400" dirty="0">
                    <a:latin typeface="HP-211" panose="020B0803050302020204" pitchFamily="34" charset="0"/>
                  </a:rPr>
                  <a:t>khướu</a:t>
                </a:r>
              </a:p>
            </p:txBody>
          </p:sp>
        </p:grpSp>
        <p:grpSp>
          <p:nvGrpSpPr>
            <p:cNvPr id="21" name="2-2"/>
            <p:cNvGrpSpPr/>
            <p:nvPr/>
          </p:nvGrpSpPr>
          <p:grpSpPr>
            <a:xfrm>
              <a:off x="3784354" y="4017026"/>
              <a:ext cx="5502620" cy="2122729"/>
              <a:chOff x="4388787" y="4017026"/>
              <a:chExt cx="5502620" cy="2122729"/>
            </a:xfrm>
          </p:grpSpPr>
          <p:sp>
            <p:nvSpPr>
              <p:cNvPr id="65" name="TextBox 64"/>
              <p:cNvSpPr txBox="1"/>
              <p:nvPr/>
            </p:nvSpPr>
            <p:spPr>
              <a:xfrm>
                <a:off x="4388787" y="4017026"/>
                <a:ext cx="2008913" cy="866208"/>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6" name="TextBox 65"/>
              <p:cNvSpPr txBox="1"/>
              <p:nvPr/>
            </p:nvSpPr>
            <p:spPr>
              <a:xfrm>
                <a:off x="7980122" y="4017786"/>
                <a:ext cx="1469413"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7" name="TextBox 66"/>
              <p:cNvSpPr txBox="1"/>
              <p:nvPr/>
            </p:nvSpPr>
            <p:spPr>
              <a:xfrm>
                <a:off x="4534513" y="5273546"/>
                <a:ext cx="2008913"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8" name="TextBox 67"/>
              <p:cNvSpPr txBox="1"/>
              <p:nvPr/>
            </p:nvSpPr>
            <p:spPr>
              <a:xfrm>
                <a:off x="7882491" y="5273277"/>
                <a:ext cx="2008916"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grpSp>
      </p:grpSp>
      <p:pic>
        <p:nvPicPr>
          <p:cNvPr id="53" name="Picture 52">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17" y="117768"/>
            <a:ext cx="2437365" cy="1447366"/>
          </a:xfrm>
          <a:prstGeom prst="rect">
            <a:avLst/>
          </a:prstGeom>
        </p:spPr>
      </p:pic>
    </p:spTree>
    <p:extLst>
      <p:ext uri="{BB962C8B-B14F-4D97-AF65-F5344CB8AC3E}">
        <p14:creationId xmlns:p14="http://schemas.microsoft.com/office/powerpoint/2010/main" val="1527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39695-0137-49FD-A552-F08C0ED65973}"/>
              </a:ext>
            </a:extLst>
          </p:cNvPr>
          <p:cNvPicPr>
            <a:picLocks noChangeAspect="1"/>
          </p:cNvPicPr>
          <p:nvPr/>
        </p:nvPicPr>
        <p:blipFill>
          <a:blip r:embed="rId2"/>
          <a:stretch>
            <a:fillRect/>
          </a:stretch>
        </p:blipFill>
        <p:spPr>
          <a:xfrm>
            <a:off x="0" y="0"/>
            <a:ext cx="12192000" cy="6857999"/>
          </a:xfrm>
          <a:prstGeom prst="rect">
            <a:avLst/>
          </a:prstGeom>
        </p:spPr>
      </p:pic>
      <p:sp>
        <p:nvSpPr>
          <p:cNvPr id="38" name="TextBox 37">
            <a:extLst>
              <a:ext uri="{FF2B5EF4-FFF2-40B4-BE49-F238E27FC236}">
                <a16:creationId xmlns:a16="http://schemas.microsoft.com/office/drawing/2014/main" id="{99DECBCE-D3C3-45D6-A518-BA1966479EC6}"/>
              </a:ext>
            </a:extLst>
          </p:cNvPr>
          <p:cNvSpPr txBox="1"/>
          <p:nvPr/>
        </p:nvSpPr>
        <p:spPr>
          <a:xfrm>
            <a:off x="1217990" y="4093376"/>
            <a:ext cx="2434806" cy="707886"/>
          </a:xfrm>
          <a:prstGeom prst="rect">
            <a:avLst/>
          </a:prstGeom>
          <a:noFill/>
        </p:spPr>
        <p:txBody>
          <a:bodyPr wrap="square" rtlCol="0">
            <a:spAutoFit/>
          </a:bodyPr>
          <a:lstStyle/>
          <a:p>
            <a:r>
              <a:rPr lang="en-US" sz="4000" dirty="0">
                <a:latin typeface="HP-211" panose="020B0803050302020204" pitchFamily="34" charset="0"/>
              </a:rPr>
              <a:t>tươi cười</a:t>
            </a:r>
          </a:p>
        </p:txBody>
      </p:sp>
      <p:sp>
        <p:nvSpPr>
          <p:cNvPr id="39" name="TextBox 38">
            <a:extLst>
              <a:ext uri="{FF2B5EF4-FFF2-40B4-BE49-F238E27FC236}">
                <a16:creationId xmlns:a16="http://schemas.microsoft.com/office/drawing/2014/main" id="{F70D66AA-DEAF-44D8-B967-D04AE697AD6D}"/>
              </a:ext>
            </a:extLst>
          </p:cNvPr>
          <p:cNvSpPr txBox="1"/>
          <p:nvPr/>
        </p:nvSpPr>
        <p:spPr>
          <a:xfrm>
            <a:off x="4736994" y="4093376"/>
            <a:ext cx="3603540" cy="707886"/>
          </a:xfrm>
          <a:prstGeom prst="rect">
            <a:avLst/>
          </a:prstGeom>
          <a:noFill/>
        </p:spPr>
        <p:txBody>
          <a:bodyPr wrap="square" rtlCol="0">
            <a:spAutoFit/>
          </a:bodyPr>
          <a:lstStyle/>
          <a:p>
            <a:r>
              <a:rPr lang="en-US" sz="4000" dirty="0">
                <a:latin typeface="HP-211" panose="020B0803050302020204" pitchFamily="34" charset="0"/>
              </a:rPr>
              <a:t>quả bưởi</a:t>
            </a:r>
          </a:p>
        </p:txBody>
      </p:sp>
      <p:sp>
        <p:nvSpPr>
          <p:cNvPr id="40" name="TextBox 39">
            <a:extLst>
              <a:ext uri="{FF2B5EF4-FFF2-40B4-BE49-F238E27FC236}">
                <a16:creationId xmlns:a16="http://schemas.microsoft.com/office/drawing/2014/main" id="{CF7AB549-4C86-46E1-8DF5-596CE60EE38E}"/>
              </a:ext>
            </a:extLst>
          </p:cNvPr>
          <p:cNvSpPr txBox="1"/>
          <p:nvPr/>
        </p:nvSpPr>
        <p:spPr>
          <a:xfrm>
            <a:off x="8551770" y="4093376"/>
            <a:ext cx="3517176" cy="707886"/>
          </a:xfrm>
          <a:prstGeom prst="rect">
            <a:avLst/>
          </a:prstGeom>
          <a:noFill/>
        </p:spPr>
        <p:txBody>
          <a:bodyPr wrap="square" rtlCol="0">
            <a:spAutoFit/>
          </a:bodyPr>
          <a:lstStyle/>
          <a:p>
            <a:r>
              <a:rPr lang="en-US" sz="4000" dirty="0">
                <a:latin typeface="HP-211" panose="020B0803050302020204" pitchFamily="34" charset="0"/>
              </a:rPr>
              <a:t>ốc bươu</a:t>
            </a:r>
          </a:p>
        </p:txBody>
      </p:sp>
      <p:sp>
        <p:nvSpPr>
          <p:cNvPr id="52" name="Rectangle 51"/>
          <p:cNvSpPr/>
          <p:nvPr/>
        </p:nvSpPr>
        <p:spPr>
          <a:xfrm>
            <a:off x="1393337" y="4117928"/>
            <a:ext cx="968535" cy="707886"/>
          </a:xfrm>
          <a:prstGeom prst="rect">
            <a:avLst/>
          </a:prstGeom>
        </p:spPr>
        <p:txBody>
          <a:bodyPr wrap="none">
            <a:spAutoFit/>
          </a:bodyPr>
          <a:lstStyle/>
          <a:p>
            <a:r>
              <a:rPr lang="en-US" sz="4000" dirty="0">
                <a:solidFill>
                  <a:srgbClr val="FF0000"/>
                </a:solidFill>
                <a:latin typeface="HP-211" panose="020B0803050302020204" pitchFamily="34" charset="0"/>
              </a:rPr>
              <a:t>ươi</a:t>
            </a:r>
            <a:endParaRPr lang="en-US" sz="4000" dirty="0">
              <a:solidFill>
                <a:srgbClr val="FF0000"/>
              </a:solidFill>
            </a:endParaRPr>
          </a:p>
        </p:txBody>
      </p:sp>
      <p:sp>
        <p:nvSpPr>
          <p:cNvPr id="53" name="Rectangle 52"/>
          <p:cNvSpPr/>
          <p:nvPr/>
        </p:nvSpPr>
        <p:spPr>
          <a:xfrm>
            <a:off x="6267036" y="4117928"/>
            <a:ext cx="968535" cy="707886"/>
          </a:xfrm>
          <a:prstGeom prst="rect">
            <a:avLst/>
          </a:prstGeom>
        </p:spPr>
        <p:txBody>
          <a:bodyPr wrap="none">
            <a:spAutoFit/>
          </a:bodyPr>
          <a:lstStyle/>
          <a:p>
            <a:r>
              <a:rPr lang="en-US" sz="4000" dirty="0">
                <a:solidFill>
                  <a:srgbClr val="FF0000"/>
                </a:solidFill>
                <a:latin typeface="HP-211" panose="020B0803050302020204" pitchFamily="34" charset="0"/>
              </a:rPr>
              <a:t>ươi</a:t>
            </a:r>
            <a:endParaRPr lang="en-US" sz="4000" dirty="0">
              <a:solidFill>
                <a:srgbClr val="FF0000"/>
              </a:solidFill>
            </a:endParaRPr>
          </a:p>
        </p:txBody>
      </p:sp>
      <p:sp>
        <p:nvSpPr>
          <p:cNvPr id="54" name="Rectangle 53"/>
          <p:cNvSpPr/>
          <p:nvPr/>
        </p:nvSpPr>
        <p:spPr>
          <a:xfrm>
            <a:off x="9713277" y="4119296"/>
            <a:ext cx="1199367" cy="707886"/>
          </a:xfrm>
          <a:prstGeom prst="rect">
            <a:avLst/>
          </a:prstGeom>
        </p:spPr>
        <p:txBody>
          <a:bodyPr wrap="none">
            <a:spAutoFit/>
          </a:bodyPr>
          <a:lstStyle/>
          <a:p>
            <a:r>
              <a:rPr lang="en-US" sz="4000" dirty="0">
                <a:solidFill>
                  <a:srgbClr val="FF0000"/>
                </a:solidFill>
                <a:latin typeface="HP-211" panose="020B0803050302020204" pitchFamily="34" charset="0"/>
              </a:rPr>
              <a:t>ươu</a:t>
            </a:r>
            <a:endParaRPr lang="en-US" sz="4000" dirty="0">
              <a:solidFill>
                <a:srgbClr val="FF0000"/>
              </a:solidFill>
            </a:endParaRPr>
          </a:p>
        </p:txBody>
      </p:sp>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8" y="-11539"/>
            <a:ext cx="2437365" cy="1447366"/>
          </a:xfrm>
          <a:prstGeom prst="rect">
            <a:avLst/>
          </a:prstGeom>
        </p:spPr>
      </p:pic>
      <p:pic>
        <p:nvPicPr>
          <p:cNvPr id="2" name="Picture 1"/>
          <p:cNvPicPr>
            <a:picLocks noChangeAspect="1"/>
          </p:cNvPicPr>
          <p:nvPr/>
        </p:nvPicPr>
        <p:blipFill>
          <a:blip r:embed="rId4"/>
          <a:stretch>
            <a:fillRect/>
          </a:stretch>
        </p:blipFill>
        <p:spPr>
          <a:xfrm>
            <a:off x="1659050" y="2070052"/>
            <a:ext cx="1819048" cy="1838095"/>
          </a:xfrm>
          <a:prstGeom prst="rect">
            <a:avLst/>
          </a:prstGeom>
        </p:spPr>
      </p:pic>
      <p:pic>
        <p:nvPicPr>
          <p:cNvPr id="3" name="Picture 2"/>
          <p:cNvPicPr>
            <a:picLocks noChangeAspect="1"/>
          </p:cNvPicPr>
          <p:nvPr/>
        </p:nvPicPr>
        <p:blipFill>
          <a:blip r:embed="rId5"/>
          <a:stretch>
            <a:fillRect/>
          </a:stretch>
        </p:blipFill>
        <p:spPr>
          <a:xfrm>
            <a:off x="5470415" y="2506919"/>
            <a:ext cx="1285714" cy="1561905"/>
          </a:xfrm>
          <a:prstGeom prst="rect">
            <a:avLst/>
          </a:prstGeom>
        </p:spPr>
      </p:pic>
      <p:pic>
        <p:nvPicPr>
          <p:cNvPr id="4" name="Picture 3"/>
          <p:cNvPicPr>
            <a:picLocks noChangeAspect="1"/>
          </p:cNvPicPr>
          <p:nvPr/>
        </p:nvPicPr>
        <p:blipFill>
          <a:blip r:embed="rId6"/>
          <a:stretch>
            <a:fillRect/>
          </a:stretch>
        </p:blipFill>
        <p:spPr>
          <a:xfrm>
            <a:off x="8691495" y="2757079"/>
            <a:ext cx="1828571" cy="1371429"/>
          </a:xfrm>
          <a:prstGeom prst="rect">
            <a:avLst/>
          </a:prstGeom>
        </p:spPr>
      </p:pic>
    </p:spTree>
    <p:extLst>
      <p:ext uri="{BB962C8B-B14F-4D97-AF65-F5344CB8AC3E}">
        <p14:creationId xmlns:p14="http://schemas.microsoft.com/office/powerpoint/2010/main" val="3695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anim calcmode="lin" valueType="num">
                                      <p:cBhvr>
                                        <p:cTn id="31" dur="1000" fill="hold"/>
                                        <p:tgtEl>
                                          <p:spTgt spid="53"/>
                                        </p:tgtEl>
                                        <p:attrNameLst>
                                          <p:attrName>ppt_x</p:attrName>
                                        </p:attrNameLst>
                                      </p:cBhvr>
                                      <p:tavLst>
                                        <p:tav tm="0">
                                          <p:val>
                                            <p:strVal val="#ppt_x"/>
                                          </p:val>
                                        </p:tav>
                                        <p:tav tm="100000">
                                          <p:val>
                                            <p:strVal val="#ppt_x"/>
                                          </p:val>
                                        </p:tav>
                                      </p:tavLst>
                                    </p:anim>
                                    <p:anim calcmode="lin" valueType="num">
                                      <p:cBhvr>
                                        <p:cTn id="3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randombar(horizontal)">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867"/>
            <a:ext cx="2437365" cy="14473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50" y="2925432"/>
            <a:ext cx="4243377" cy="135763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9464" y="4283069"/>
            <a:ext cx="8950209" cy="227221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358" y="487637"/>
            <a:ext cx="3795284" cy="240509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6565" y="2925432"/>
            <a:ext cx="4471385" cy="1423037"/>
          </a:xfrm>
          <a:prstGeom prst="rect">
            <a:avLst/>
          </a:prstGeom>
        </p:spPr>
      </p:pic>
    </p:spTree>
    <p:extLst>
      <p:ext uri="{BB962C8B-B14F-4D97-AF65-F5344CB8AC3E}">
        <p14:creationId xmlns:p14="http://schemas.microsoft.com/office/powerpoint/2010/main" val="1099535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357</Words>
  <Application>Microsoft Office PowerPoint</Application>
  <PresentationFormat>Widescreen</PresentationFormat>
  <Paragraphs>45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41</cp:revision>
  <dcterms:created xsi:type="dcterms:W3CDTF">2021-07-08T06:56:03Z</dcterms:created>
  <dcterms:modified xsi:type="dcterms:W3CDTF">2022-12-08T15:55:07Z</dcterms:modified>
</cp:coreProperties>
</file>