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33"/>
  </p:notesMasterIdLst>
  <p:sldIdLst>
    <p:sldId id="426" r:id="rId3"/>
    <p:sldId id="421" r:id="rId4"/>
    <p:sldId id="422" r:id="rId5"/>
    <p:sldId id="307" r:id="rId6"/>
    <p:sldId id="258" r:id="rId7"/>
    <p:sldId id="423" r:id="rId8"/>
    <p:sldId id="424" r:id="rId9"/>
    <p:sldId id="289" r:id="rId10"/>
    <p:sldId id="295" r:id="rId11"/>
    <p:sldId id="425" r:id="rId12"/>
    <p:sldId id="360" r:id="rId13"/>
    <p:sldId id="354" r:id="rId14"/>
    <p:sldId id="262" r:id="rId15"/>
    <p:sldId id="338" r:id="rId16"/>
    <p:sldId id="339" r:id="rId17"/>
    <p:sldId id="364" r:id="rId18"/>
    <p:sldId id="340" r:id="rId19"/>
    <p:sldId id="342" r:id="rId20"/>
    <p:sldId id="351" r:id="rId21"/>
    <p:sldId id="361" r:id="rId22"/>
    <p:sldId id="343" r:id="rId23"/>
    <p:sldId id="344" r:id="rId24"/>
    <p:sldId id="356" r:id="rId25"/>
    <p:sldId id="345" r:id="rId26"/>
    <p:sldId id="346" r:id="rId27"/>
    <p:sldId id="347" r:id="rId28"/>
    <p:sldId id="348" r:id="rId29"/>
    <p:sldId id="362" r:id="rId30"/>
    <p:sldId id="322" r:id="rId31"/>
    <p:sldId id="358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8E"/>
    <a:srgbClr val="FFF89A"/>
    <a:srgbClr val="0000CC"/>
    <a:srgbClr val="59C030"/>
    <a:srgbClr val="ACD868"/>
    <a:srgbClr val="F6B843"/>
    <a:srgbClr val="66E5B9"/>
    <a:srgbClr val="F0C9BF"/>
    <a:srgbClr val="F5A45F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11" autoAdjust="0"/>
    <p:restoredTop sz="94660"/>
  </p:normalViewPr>
  <p:slideViewPr>
    <p:cSldViewPr snapToGrid="0">
      <p:cViewPr varScale="1">
        <p:scale>
          <a:sx n="72" d="100"/>
          <a:sy n="72" d="100"/>
        </p:scale>
        <p:origin x="3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7BB7-236D-4593-A263-A24ADB882ADD}" type="datetimeFigureOut">
              <a:rPr lang="en-US" smtClean="0"/>
              <a:t>29-11-22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F1C2-70D4-414D-8812-43E6A5C8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6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28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111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26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621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38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21" y="16033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35" y="15614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29" y="153186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47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29" y="22172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45" y="2175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38" y="214574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38" y="28311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53" y="2789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47" y="27596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4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47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62" y="3403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56" y="337350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72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57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71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65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83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56" y="46727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81" y="46308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2" y="460126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93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72" y="52866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89" y="5244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8" y="52151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901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83" y="59004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98" y="5858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93" y="582901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4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2638574" y="2032431"/>
            <a:ext cx="7000109" cy="279966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4489988" y="3183195"/>
            <a:ext cx="387101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TIẾNG VIỆT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4106740" y="2619215"/>
            <a:ext cx="4254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63607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>
            <a:extLst>
              <a:ext uri="{FF2B5EF4-FFF2-40B4-BE49-F238E27FC236}">
                <a16:creationId xmlns:a16="http://schemas.microsoft.com/office/drawing/2014/main" id="{38C7578E-73F0-4520-8B55-19BCE939D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793" y="379173"/>
            <a:ext cx="79586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6902" eaLnBrk="1" hangingPunct="1">
              <a:spcBef>
                <a:spcPct val="50000"/>
              </a:spcBef>
              <a:defRPr/>
            </a:pPr>
            <a:r>
              <a:rPr lang="en-US" sz="54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r>
              <a:rPr lang="en-US" sz="54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54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r>
              <a:rPr lang="en-US" sz="54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54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r>
              <a:rPr lang="en-US" sz="54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54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54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F55E8-7B79-4E3B-A019-6E1E7CA5B7DA}"/>
              </a:ext>
            </a:extLst>
          </p:cNvPr>
          <p:cNvSpPr txBox="1"/>
          <p:nvPr/>
        </p:nvSpPr>
        <p:spPr>
          <a:xfrm>
            <a:off x="2039410" y="1733716"/>
            <a:ext cx="8186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3B757F-17DE-4D1F-80FF-91EB5DCC8971}"/>
              </a:ext>
            </a:extLst>
          </p:cNvPr>
          <p:cNvSpPr txBox="1"/>
          <p:nvPr/>
        </p:nvSpPr>
        <p:spPr>
          <a:xfrm>
            <a:off x="2266793" y="3088259"/>
            <a:ext cx="6920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5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lang="en-GB" sz="5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5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lang="en-GB" sz="5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5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endParaRPr lang="en-US" sz="5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D2A6D2-66D0-4D21-A83F-B03362556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0" t="325" r="21789" b="80681"/>
          <a:stretch/>
        </p:blipFill>
        <p:spPr>
          <a:xfrm>
            <a:off x="2142282" y="4200955"/>
            <a:ext cx="8207715" cy="161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2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" y="1"/>
            <a:ext cx="11985811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12084-DB42-4E44-9BF2-42FD93C5A7CE}"/>
              </a:ext>
            </a:extLst>
          </p:cNvPr>
          <p:cNvSpPr txBox="1"/>
          <p:nvPr/>
        </p:nvSpPr>
        <p:spPr>
          <a:xfrm>
            <a:off x="2153553" y="518585"/>
            <a:ext cx="616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ED8E"/>
                </a:solidFill>
                <a:latin typeface="+mj-lt"/>
              </a:rPr>
              <a:t>TIẾNG VIÊT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F5CC9B-6A78-4C80-B380-5D0E599D9ADE}"/>
              </a:ext>
            </a:extLst>
          </p:cNvPr>
          <p:cNvSpPr/>
          <p:nvPr/>
        </p:nvSpPr>
        <p:spPr>
          <a:xfrm>
            <a:off x="5809129" y="1129553"/>
            <a:ext cx="53789" cy="71718"/>
          </a:xfrm>
          <a:prstGeom prst="ellipse">
            <a:avLst/>
          </a:prstGeom>
          <a:solidFill>
            <a:srgbClr val="FFED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3653090" y="1367590"/>
            <a:ext cx="3164594" cy="939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4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06D31-E4FE-4DCF-BA7C-573814CD2ED7}"/>
              </a:ext>
            </a:extLst>
          </p:cNvPr>
          <p:cNvSpPr txBox="1"/>
          <p:nvPr/>
        </p:nvSpPr>
        <p:spPr>
          <a:xfrm>
            <a:off x="2562892" y="2094464"/>
            <a:ext cx="70662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¤n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tËp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vµ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kÓ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chuyÖn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0"/>
    </mc:Choice>
    <mc:Fallback xmlns="">
      <p:transition spd="slow" advTm="561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6116" y="300790"/>
            <a:ext cx="5077326" cy="482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7AE53E-2726-463B-98BA-6F5220EC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281195"/>
            <a:ext cx="5395763" cy="6128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3443" y="344905"/>
            <a:ext cx="5317958" cy="597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62511C-8232-4AF1-972E-F4F43500F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42" y="281194"/>
            <a:ext cx="5395763" cy="612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7"/>
    </mc:Choice>
    <mc:Fallback xmlns="">
      <p:transition spd="slow" advTm="2025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68" y="944681"/>
            <a:ext cx="6751076" cy="35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2"/>
    </mc:Choice>
    <mc:Fallback xmlns="">
      <p:transition spd="slow" advTm="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DBBC3-52A6-4977-90B9-C2BDAC2E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9" y="324934"/>
            <a:ext cx="1167412" cy="49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D6E86D-9581-4B53-AE70-C88316F8F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6" y="1407931"/>
            <a:ext cx="9962607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04"/>
    </mc:Choice>
    <mc:Fallback xmlns="">
      <p:transition spd="slow" advTm="8780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BFB6B-D637-4F01-BFBF-975AB79CB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296092"/>
            <a:ext cx="10781213" cy="6052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D6B9D-6705-4009-8226-918F69BDE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79" y="296092"/>
            <a:ext cx="1167412" cy="4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99"/>
    </mc:Choice>
    <mc:Fallback xmlns="">
      <p:transition spd="slow" advTm="7679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F0189D-37DA-435E-BB48-02818590DE1D}"/>
              </a:ext>
            </a:extLst>
          </p:cNvPr>
          <p:cNvSpPr txBox="1"/>
          <p:nvPr/>
        </p:nvSpPr>
        <p:spPr>
          <a:xfrm>
            <a:off x="1463038" y="1830695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</a:rPr>
              <a:t>trùn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điệp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CF92C-B6D7-4AAE-9EC2-999275FFBD79}"/>
              </a:ext>
            </a:extLst>
          </p:cNvPr>
          <p:cNvSpPr txBox="1"/>
          <p:nvPr/>
        </p:nvSpPr>
        <p:spPr>
          <a:xfrm>
            <a:off x="6265815" y="1830695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</a:rPr>
              <a:t>k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hiêm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9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67"/>
    </mc:Choice>
    <mc:Fallback xmlns="">
      <p:transition spd="slow" advTm="35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87" y="298430"/>
            <a:ext cx="1167412" cy="497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82483A-4DF6-4B34-A274-D42D07AF950F}"/>
              </a:ext>
            </a:extLst>
          </p:cNvPr>
          <p:cNvSpPr txBox="1"/>
          <p:nvPr/>
        </p:nvSpPr>
        <p:spPr>
          <a:xfrm>
            <a:off x="915055" y="1921920"/>
            <a:ext cx="99815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UTM Avo" panose="02040603050506020204" pitchFamily="18" charset="0"/>
              </a:rPr>
              <a:t>	</a:t>
            </a:r>
            <a:r>
              <a:rPr lang="en-US" sz="3600" dirty="0" err="1">
                <a:latin typeface="UTM Avo" panose="02040603050506020204" pitchFamily="18" charset="0"/>
              </a:rPr>
              <a:t>Trái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của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chúng</a:t>
            </a:r>
            <a:r>
              <a:rPr lang="en-US" sz="3600" dirty="0">
                <a:latin typeface="UTM Avo" panose="02040603050506020204" pitchFamily="18" charset="0"/>
              </a:rPr>
              <a:t> ta </a:t>
            </a:r>
            <a:r>
              <a:rPr lang="en-US" sz="3600" dirty="0" err="1">
                <a:latin typeface="UTM Avo" panose="02040603050506020204" pitchFamily="18" charset="0"/>
              </a:rPr>
              <a:t>vô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cùng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rộng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lớn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Núi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rừng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trùng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điệp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Đồng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xanh</a:t>
            </a:r>
            <a:r>
              <a:rPr lang="en-US" sz="3600" dirty="0">
                <a:latin typeface="UTM Avo" panose="02040603050506020204" pitchFamily="18" charset="0"/>
              </a:rPr>
              <a:t> bao la. </a:t>
            </a:r>
            <a:r>
              <a:rPr lang="en-US" sz="3600" dirty="0" err="1">
                <a:latin typeface="UTM Avo" panose="02040603050506020204" pitchFamily="18" charset="0"/>
              </a:rPr>
              <a:t>Bầu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rộng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Biển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mênh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mông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Sự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sống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ngừng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sinh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sôi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nảy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nở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Chúng</a:t>
            </a:r>
            <a:r>
              <a:rPr lang="en-US" sz="3600" dirty="0">
                <a:latin typeface="UTM Avo" panose="02040603050506020204" pitchFamily="18" charset="0"/>
              </a:rPr>
              <a:t> ta </a:t>
            </a:r>
            <a:r>
              <a:rPr lang="en-US" sz="3600" dirty="0" err="1">
                <a:latin typeface="UTM Avo" panose="02040603050506020204" pitchFamily="18" charset="0"/>
              </a:rPr>
              <a:t>cần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biết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yêu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quý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giữ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gìn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bảo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vệ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sự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sống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đất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này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F2CE42-DB40-4895-8049-1450ADC6AFD6}"/>
              </a:ext>
            </a:extLst>
          </p:cNvPr>
          <p:cNvSpPr/>
          <p:nvPr/>
        </p:nvSpPr>
        <p:spPr>
          <a:xfrm>
            <a:off x="1485128" y="1771356"/>
            <a:ext cx="387216" cy="394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D359E7-BE8C-4553-9F38-B6B2E86C5095}"/>
              </a:ext>
            </a:extLst>
          </p:cNvPr>
          <p:cNvSpPr/>
          <p:nvPr/>
        </p:nvSpPr>
        <p:spPr>
          <a:xfrm>
            <a:off x="9766864" y="1707381"/>
            <a:ext cx="387216" cy="394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AC5708-6705-43C3-9A17-489535F2AAFB}"/>
              </a:ext>
            </a:extLst>
          </p:cNvPr>
          <p:cNvSpPr/>
          <p:nvPr/>
        </p:nvSpPr>
        <p:spPr>
          <a:xfrm>
            <a:off x="4277474" y="2338663"/>
            <a:ext cx="387216" cy="394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D391B4-D592-46D5-B3D3-C67DDEC68112}"/>
              </a:ext>
            </a:extLst>
          </p:cNvPr>
          <p:cNvSpPr/>
          <p:nvPr/>
        </p:nvSpPr>
        <p:spPr>
          <a:xfrm>
            <a:off x="8027109" y="2376263"/>
            <a:ext cx="387216" cy="394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0E79FC-B81A-463A-9E81-9AD58903DE6B}"/>
              </a:ext>
            </a:extLst>
          </p:cNvPr>
          <p:cNvSpPr/>
          <p:nvPr/>
        </p:nvSpPr>
        <p:spPr>
          <a:xfrm>
            <a:off x="1872344" y="2897777"/>
            <a:ext cx="387216" cy="394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CE6DAD-0EC1-47A3-8BB3-8AB565298336}"/>
              </a:ext>
            </a:extLst>
          </p:cNvPr>
          <p:cNvSpPr/>
          <p:nvPr/>
        </p:nvSpPr>
        <p:spPr>
          <a:xfrm>
            <a:off x="6089946" y="2897777"/>
            <a:ext cx="387216" cy="394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D217265-1A91-4B33-8132-4CD4AC477F45}"/>
              </a:ext>
            </a:extLst>
          </p:cNvPr>
          <p:cNvSpPr/>
          <p:nvPr/>
        </p:nvSpPr>
        <p:spPr>
          <a:xfrm>
            <a:off x="4277474" y="3528959"/>
            <a:ext cx="387216" cy="394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22"/>
    </mc:Choice>
    <mc:Fallback xmlns="">
      <p:transition spd="slow" advTm="13652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B89C10-14B5-4B17-A5ED-359D014F735A}"/>
              </a:ext>
            </a:extLst>
          </p:cNvPr>
          <p:cNvGrpSpPr/>
          <p:nvPr/>
        </p:nvGrpSpPr>
        <p:grpSpPr>
          <a:xfrm>
            <a:off x="477620" y="445740"/>
            <a:ext cx="2204620" cy="1060175"/>
            <a:chOff x="538579" y="255398"/>
            <a:chExt cx="2457525" cy="118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AA9C0E5-B8B8-4F7E-8B77-5F4B6BD6921F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595EB42-EFBD-4AD4-8535-A8B7C1374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BC6BE49-43C6-415F-8EFC-2B3DF6802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E567FC-FF6C-4660-B955-74643A41F5E2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0D8C7B-BE1A-4897-9BC2-7DB86069068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173850-C5F8-455C-916F-644D9E1743ED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136EAA7-1EF5-4B05-A40E-E1FD97578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70" y="2274635"/>
            <a:ext cx="9445173" cy="2046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79"/>
    </mc:Choice>
    <mc:Fallback xmlns="">
      <p:transition spd="slow" advTm="1997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BDC258-7E1D-4670-8099-150812D9C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5" y="1174696"/>
            <a:ext cx="10530801" cy="4895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946263" y="526517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Vở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trang</a:t>
            </a:r>
            <a:r>
              <a:rPr lang="en-US" sz="2800" dirty="0">
                <a:solidFill>
                  <a:srgbClr val="FF0000"/>
                </a:solidFill>
              </a:rPr>
              <a:t> 41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0"/>
    </mc:Choice>
    <mc:Fallback xmlns="">
      <p:transition spd="slow" advTm="4357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02" y="256183"/>
            <a:ext cx="10833526" cy="65311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830" y="5237723"/>
            <a:ext cx="36664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6902" eaLnBrk="1" hangingPunct="1">
              <a:spcBef>
                <a:spcPct val="50000"/>
              </a:spcBef>
              <a:defRPr/>
            </a:pPr>
            <a:r>
              <a:rPr lang="en-US" sz="32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chong</a:t>
            </a:r>
            <a:r>
              <a:rPr lang="en-US" sz="32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chóng</a:t>
            </a:r>
            <a:endParaRPr lang="en-US" sz="32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793" y="1173829"/>
            <a:ext cx="79586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6902" eaLnBrk="1" hangingPunct="1">
              <a:spcBef>
                <a:spcPct val="50000"/>
              </a:spcBef>
              <a:defRPr/>
            </a:pPr>
            <a:r>
              <a:rPr lang="en-US" sz="44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r>
              <a:rPr lang="en-US" sz="44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44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r>
              <a:rPr lang="en-US" sz="44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44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r>
              <a:rPr lang="en-US" sz="44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44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44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127" y="5173631"/>
            <a:ext cx="3515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6902" eaLnBrk="1" hangingPunct="1">
              <a:spcBef>
                <a:spcPct val="50000"/>
              </a:spcBef>
              <a:defRPr/>
            </a:pPr>
            <a:r>
              <a:rPr lang="en-US" sz="32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bông</a:t>
            </a:r>
            <a:r>
              <a:rPr lang="en-US" sz="32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súng</a:t>
            </a:r>
            <a:endParaRPr lang="en-US" sz="32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525" y="5182392"/>
            <a:ext cx="3515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6902" eaLnBrk="1" hangingPunct="1">
              <a:spcBef>
                <a:spcPct val="50000"/>
              </a:spcBef>
              <a:defRPr/>
            </a:pPr>
            <a:r>
              <a:rPr lang="en-US" sz="32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bánh </a:t>
            </a:r>
            <a:r>
              <a:rPr lang="en-US" sz="32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chưng</a:t>
            </a:r>
            <a:endParaRPr lang="en-US" sz="32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285" y="3789154"/>
            <a:ext cx="97746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6902" eaLnBrk="1" hangingPunct="1">
              <a:spcBef>
                <a:spcPct val="50000"/>
              </a:spcBef>
              <a:defRPr/>
            </a:pPr>
            <a:r>
              <a:rPr lang="en-US" sz="32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dòng</a:t>
            </a:r>
            <a:r>
              <a:rPr lang="en-US" sz="32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32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võng</a:t>
            </a:r>
            <a:r>
              <a:rPr lang="en-US" sz="32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32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bổng</a:t>
            </a:r>
            <a:r>
              <a:rPr lang="en-US" sz="32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32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cộng</a:t>
            </a:r>
            <a:endParaRPr lang="en-US" sz="32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58" y="2296008"/>
            <a:ext cx="2759099" cy="1419537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285" y="4446417"/>
            <a:ext cx="97746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6902" eaLnBrk="1" hangingPunct="1">
              <a:spcBef>
                <a:spcPct val="50000"/>
              </a:spcBef>
              <a:defRPr/>
            </a:pPr>
            <a:r>
              <a:rPr lang="en-US" sz="32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thúng</a:t>
            </a:r>
            <a:r>
              <a:rPr lang="en-US" sz="32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32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vũng</a:t>
            </a:r>
            <a:r>
              <a:rPr lang="en-US" sz="32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32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đựng</a:t>
            </a:r>
            <a:r>
              <a:rPr lang="en-US" sz="32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32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hửng</a:t>
            </a:r>
            <a:endParaRPr lang="en-US" sz="32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45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39"/>
    </mc:Choice>
    <mc:Fallback xmlns="">
      <p:transition spd="slow" advTm="6353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6BB4A-6AE9-47BB-B58E-8433F3A84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2" y="426014"/>
            <a:ext cx="10371909" cy="5968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867886" y="426014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9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4"/>
    </mc:Choice>
    <mc:Fallback xmlns="">
      <p:transition spd="slow" advTm="530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7239500" cy="21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6"/>
    </mc:Choice>
    <mc:Fallback xmlns="">
      <p:transition spd="slow" advTm="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3B1F0F-A709-42A1-9727-296CDA45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1" y="1167390"/>
            <a:ext cx="7563082" cy="5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D6D78E6-B2F3-442C-8654-145465D93574}"/>
              </a:ext>
            </a:extLst>
          </p:cNvPr>
          <p:cNvSpPr txBox="1"/>
          <p:nvPr/>
        </p:nvSpPr>
        <p:spPr>
          <a:xfrm>
            <a:off x="2182753" y="388359"/>
            <a:ext cx="8787573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mưa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hung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478686"/>
            <a:ext cx="1872083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0"/>
    </mc:Choice>
    <mc:Fallback xmlns="">
      <p:transition spd="slow" advTm="3208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C9EBCF-848E-47B4-9C62-0F49BF87F043}"/>
              </a:ext>
            </a:extLst>
          </p:cNvPr>
          <p:cNvSpPr/>
          <p:nvPr/>
        </p:nvSpPr>
        <p:spPr>
          <a:xfrm>
            <a:off x="8928847" y="968187"/>
            <a:ext cx="1909482" cy="24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kể chuyện lớp 1 lửa, mưa và con hồ hung hăng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B18AF72B-0713-4D6A-8F69-346AA51B3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531" y="56388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07"/>
    </mc:Choice>
    <mc:Fallback xmlns="">
      <p:transition spd="slow" advTm="11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057" objId="4"/>
        <p14:triggerEvt type="onClick" time="6058" objId="4"/>
        <p14:stopEvt time="114303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6434A1-EFF6-4638-B066-9E11F50EC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784176"/>
            <a:ext cx="1661751" cy="48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44CAA2-7846-453C-8EF8-1B4612C8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96" y="687482"/>
            <a:ext cx="4666207" cy="485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2"/>
    </mc:Choice>
    <mc:Fallback xmlns="">
      <p:transition spd="slow" advTm="7120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16491A-6EB0-4393-9BC1-4E6CB6698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0" y="601295"/>
            <a:ext cx="1707582" cy="498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49D56-B334-48B2-89C3-59172D622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9" y="601295"/>
            <a:ext cx="5685786" cy="55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33"/>
    </mc:Choice>
    <mc:Fallback xmlns="">
      <p:transition spd="slow" advTm="5713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2FF49-DF89-4C1B-B096-5CFBA0E1C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0" y="671634"/>
            <a:ext cx="1549143" cy="452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A6D2B-8729-4386-A876-1A454BBE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95" y="764326"/>
            <a:ext cx="4906010" cy="484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00"/>
    </mc:Choice>
    <mc:Fallback xmlns="">
      <p:transition spd="slow" advTm="885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82675-DCF9-4608-9C50-D55371FC6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9" y="671634"/>
            <a:ext cx="1791395" cy="522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A008C7-C005-4217-BDDC-053E401E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789" y="1066800"/>
            <a:ext cx="519842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7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96"/>
    </mc:Choice>
    <mc:Fallback xmlns="">
      <p:transition spd="slow" advTm="79096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3B1F0F-A709-42A1-9727-296CDA45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1" y="1167390"/>
            <a:ext cx="7563082" cy="5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D6D78E6-B2F3-442C-8654-145465D93574}"/>
              </a:ext>
            </a:extLst>
          </p:cNvPr>
          <p:cNvSpPr txBox="1"/>
          <p:nvPr/>
        </p:nvSpPr>
        <p:spPr>
          <a:xfrm>
            <a:off x="2182753" y="336393"/>
            <a:ext cx="8781337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mưa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hung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478686"/>
            <a:ext cx="1872083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20"/>
    </mc:Choice>
    <mc:Fallback xmlns="">
      <p:transition spd="slow" advTm="3932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6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GB" sz="6000" b="1" kern="0" spc="13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6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GB" sz="6000" b="1" kern="0" spc="13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6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GB" sz="6000" b="1" kern="0" spc="13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6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nối</a:t>
            </a:r>
            <a:endParaRPr lang="en-GB" sz="6000" b="1" kern="0" spc="13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02" y="256183"/>
            <a:ext cx="10833526" cy="65311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146" y="2770596"/>
            <a:ext cx="3666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6902"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chong</a:t>
            </a:r>
            <a:r>
              <a:rPr lang="en-US" sz="28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chóng</a:t>
            </a:r>
            <a:endParaRPr lang="en-US" sz="28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227" y="1573266"/>
            <a:ext cx="7958694" cy="66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6902" eaLnBrk="1" hangingPunct="1">
              <a:spcBef>
                <a:spcPct val="50000"/>
              </a:spcBef>
              <a:defRPr/>
            </a:pPr>
            <a:r>
              <a:rPr lang="en-US" sz="3731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r>
              <a:rPr lang="en-US" sz="3731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3731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r>
              <a:rPr lang="en-US" sz="3731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3731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r>
              <a:rPr lang="en-US" sz="3731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3731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3731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0443" y="2706504"/>
            <a:ext cx="35159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6902"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bông</a:t>
            </a:r>
            <a:r>
              <a:rPr lang="en-US" sz="28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súng</a:t>
            </a:r>
            <a:endParaRPr lang="en-US" sz="28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6841" y="2715265"/>
            <a:ext cx="35159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6902"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bánh </a:t>
            </a:r>
            <a:r>
              <a:rPr lang="en-US" sz="28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chưng</a:t>
            </a:r>
            <a:endParaRPr lang="en-US" sz="28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C67627-FCA8-4BCB-A464-E1B133D6B6F1}"/>
              </a:ext>
            </a:extLst>
          </p:cNvPr>
          <p:cNvSpPr>
            <a:spLocks noGrp="1"/>
          </p:cNvSpPr>
          <p:nvPr/>
        </p:nvSpPr>
        <p:spPr>
          <a:xfrm>
            <a:off x="1495778" y="3619516"/>
            <a:ext cx="9595143" cy="18230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40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800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66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39"/>
    </mc:Choice>
    <mc:Fallback xmlns="">
      <p:transition spd="slow" advTm="6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1137A-CA00-43DB-8471-C421F417E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11" y="1990163"/>
            <a:ext cx="5136777" cy="33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4"/>
    </mc:Choice>
    <mc:Fallback xmlns="">
      <p:transition spd="slow" advTm="1922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261115" y="1300310"/>
          <a:ext cx="3272746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5853" y="2519605"/>
            <a:ext cx="119919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xiÕc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®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xanh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biÕc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biÓn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sß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iÖp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2" y="4468924"/>
            <a:ext cx="2762056" cy="1696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82" y="4437461"/>
            <a:ext cx="2919879" cy="1759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5" y="4468924"/>
            <a:ext cx="2895872" cy="1696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75C314-08B8-446D-94B3-6A4C5671D829}"/>
              </a:ext>
            </a:extLst>
          </p:cNvPr>
          <p:cNvSpPr txBox="1"/>
          <p:nvPr/>
        </p:nvSpPr>
        <p:spPr>
          <a:xfrm>
            <a:off x="3027808" y="302965"/>
            <a:ext cx="81860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91348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702" y="88468"/>
            <a:ext cx="10859471" cy="37874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955581"/>
            <a:ext cx="120859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.VnAvant" pitchFamily="34" charset="0"/>
              </a:rPr>
              <a:t>     </a:t>
            </a:r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N¬i</a:t>
            </a:r>
            <a:r>
              <a:rPr lang="en-US" sz="3600" dirty="0">
                <a:latin typeface=".VnAvant" pitchFamily="34" charset="0"/>
              </a:rPr>
              <a:t> 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765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FA2FDFD-9997-4164-927F-17F6F152C3F4}"/>
              </a:ext>
            </a:extLst>
          </p:cNvPr>
          <p:cNvGraphicFramePr>
            <a:graphicFrameLocks noGrp="1"/>
          </p:cNvGraphicFramePr>
          <p:nvPr/>
        </p:nvGraphicFramePr>
        <p:xfrm>
          <a:off x="4811716" y="1184592"/>
          <a:ext cx="2685404" cy="1620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2702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1342702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810210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b</a:t>
                      </a:r>
                    </a:p>
                  </a:txBody>
                  <a:tcPr marL="68580" marR="6858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iêng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68580" marR="6858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8102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b</a:t>
                      </a:r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iêng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68580" marR="6858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2239023" y="2830124"/>
            <a:ext cx="7590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kiễng</a:t>
            </a:r>
            <a:r>
              <a:rPr lang="en-US" sz="3600" dirty="0">
                <a:solidFill>
                  <a:prstClr val="black"/>
                </a:solidFill>
                <a:latin typeface="UTM Avo" panose="02040603050506020204" pitchFamily="18" charset="0"/>
              </a:rPr>
              <a:t>		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liệng</a:t>
            </a:r>
            <a:r>
              <a:rPr lang="en-US" sz="3600" dirty="0">
                <a:solidFill>
                  <a:prstClr val="black"/>
                </a:solidFill>
                <a:latin typeface="UTM Avo" panose="02040603050506020204" pitchFamily="18" charset="0"/>
              </a:rPr>
              <a:t>		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riềng</a:t>
            </a:r>
            <a:endParaRPr lang="en-US" sz="36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diềm</a:t>
            </a:r>
            <a:r>
              <a:rPr lang="en-US" sz="3600" dirty="0">
                <a:solidFill>
                  <a:prstClr val="black"/>
                </a:solidFill>
                <a:latin typeface="UTM Avo" panose="02040603050506020204" pitchFamily="18" charset="0"/>
              </a:rPr>
              <a:t>		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kiểm</a:t>
            </a:r>
            <a:r>
              <a:rPr lang="en-US" sz="3600" dirty="0">
                <a:solidFill>
                  <a:prstClr val="black"/>
                </a:solidFill>
                <a:latin typeface="UTM Avo" panose="02040603050506020204" pitchFamily="18" charset="0"/>
              </a:rPr>
              <a:t>		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xiêm</a:t>
            </a:r>
            <a:endParaRPr lang="en-US" sz="36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yên</a:t>
            </a:r>
            <a:r>
              <a:rPr lang="en-US" sz="3600" dirty="0">
                <a:solidFill>
                  <a:prstClr val="black"/>
                </a:solidFill>
                <a:latin typeface="UTM Avo" panose="02040603050506020204" pitchFamily="18" charset="0"/>
              </a:rPr>
              <a:t>			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yến</a:t>
            </a:r>
            <a:endParaRPr lang="en-US" sz="36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>
              <a:defRPr/>
            </a:pPr>
            <a:endParaRPr lang="en-US" sz="3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3061983" y="390081"/>
            <a:ext cx="6920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lang="en-GB" sz="4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lang="en-GB" sz="4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6E743-5250-4411-980D-87184C4DD3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09" y="4573397"/>
            <a:ext cx="1950024" cy="12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F6017A-7C7A-44B2-8C95-AA4AE470B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74" y="4616572"/>
            <a:ext cx="1399676" cy="1235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969BBF-B76E-4127-A28E-838E7CB66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95" y="4399384"/>
            <a:ext cx="1411894" cy="12868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E1B897-FD09-4490-BA78-2730B43F316F}"/>
              </a:ext>
            </a:extLst>
          </p:cNvPr>
          <p:cNvSpPr txBox="1"/>
          <p:nvPr/>
        </p:nvSpPr>
        <p:spPr>
          <a:xfrm>
            <a:off x="2768715" y="5739533"/>
            <a:ext cx="2836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sầu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riêng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C88429-B1E8-497F-AEF8-B8FDC9179705}"/>
              </a:ext>
            </a:extLst>
          </p:cNvPr>
          <p:cNvSpPr txBox="1"/>
          <p:nvPr/>
        </p:nvSpPr>
        <p:spPr>
          <a:xfrm>
            <a:off x="5605536" y="5739533"/>
            <a:ext cx="2243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cá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kiếm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97A77-E42D-4CE3-9868-7FF2E4020E17}"/>
              </a:ext>
            </a:extLst>
          </p:cNvPr>
          <p:cNvSpPr txBox="1"/>
          <p:nvPr/>
        </p:nvSpPr>
        <p:spPr>
          <a:xfrm>
            <a:off x="8195158" y="5636325"/>
            <a:ext cx="1787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tổ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yến</a:t>
            </a:r>
            <a:endParaRPr lang="en-US" sz="4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58"/>
    </mc:Choice>
    <mc:Fallback xmlns="">
      <p:transition spd="slow" advTm="3115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8D6AC6-AF64-4FE5-AC3D-691CC4867B60}"/>
              </a:ext>
            </a:extLst>
          </p:cNvPr>
          <p:cNvSpPr txBox="1"/>
          <p:nvPr/>
        </p:nvSpPr>
        <p:spPr>
          <a:xfrm>
            <a:off x="827314" y="4507719"/>
            <a:ext cx="10515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UTM Avo" panose="02040603050506020204" pitchFamily="18" charset="0"/>
              </a:rPr>
              <a:t>     </a:t>
            </a:r>
            <a:r>
              <a:rPr lang="en-US" sz="2800" dirty="0" err="1">
                <a:latin typeface="UTM Avo" panose="02040603050506020204" pitchFamily="18" charset="0"/>
              </a:rPr>
              <a:t>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theo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chim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Sân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cò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diệc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sáo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vi-VN" sz="2800" dirty="0" err="1">
                <a:latin typeface="UTM Avo" panose="02040603050506020204" pitchFamily="18" charset="0"/>
              </a:rPr>
              <a:t>b</a:t>
            </a:r>
            <a:r>
              <a:rPr lang="en-US" sz="2800" dirty="0">
                <a:latin typeface="UTM Avo" panose="02040603050506020204" pitchFamily="18" charset="0"/>
              </a:rPr>
              <a:t>ồ </a:t>
            </a:r>
            <a:r>
              <a:rPr lang="en-US" sz="2800" dirty="0" err="1">
                <a:latin typeface="UTM Avo" panose="02040603050506020204" pitchFamily="18" charset="0"/>
              </a:rPr>
              <a:t>nông</a:t>
            </a:r>
            <a:r>
              <a:rPr lang="en-US" sz="2800" dirty="0">
                <a:latin typeface="UTM Avo" panose="02040603050506020204" pitchFamily="18" charset="0"/>
              </a:rPr>
              <a:t>,…</a:t>
            </a:r>
            <a:r>
              <a:rPr lang="en-US" sz="2800" dirty="0" err="1">
                <a:latin typeface="UTM Avo" panose="02040603050506020204" pitchFamily="18" charset="0"/>
              </a:rPr>
              <a:t>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chăm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nhìn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đàn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cò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trắng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diệc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xám</a:t>
            </a:r>
            <a:r>
              <a:rPr lang="en-US" sz="2800" dirty="0">
                <a:latin typeface="UTM Avo" panose="02040603050506020204" pitchFamily="18" charset="0"/>
              </a:rPr>
              <a:t> bay </a:t>
            </a:r>
            <a:r>
              <a:rPr lang="en-US" sz="2800" dirty="0" err="1">
                <a:latin typeface="UTM Avo" panose="02040603050506020204" pitchFamily="18" charset="0"/>
              </a:rPr>
              <a:t>liệng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đậu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kín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ngọn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cây</a:t>
            </a:r>
            <a:r>
              <a:rPr lang="en-US" sz="2800" dirty="0">
                <a:latin typeface="UTM Avo" panose="02040603050506020204" pitchFamily="18" charset="0"/>
              </a:rPr>
              <a:t>. Sau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ngày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kiếm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ăn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từng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đàn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ríu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rít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về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tổ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trông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thật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yên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bình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2B8C0-FFB6-42DE-A32C-15120DF9F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58" y="303778"/>
            <a:ext cx="6597298" cy="41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40"/>
    </mc:Choice>
    <mc:Fallback xmlns="">
      <p:transition spd="slow" advTm="5074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5" y="152401"/>
            <a:ext cx="1180753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1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0065" y="3569372"/>
            <a:ext cx="106918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.VnAvant" pitchFamily="34" charset="0"/>
              </a:rPr>
              <a:t>       </a:t>
            </a:r>
            <a:r>
              <a:rPr lang="en-US" sz="3600" dirty="0" err="1">
                <a:latin typeface=".VnAvant" pitchFamily="34" charset="0"/>
              </a:rPr>
              <a:t>Bè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cho</a:t>
            </a:r>
            <a:r>
              <a:rPr lang="en-US" sz="3600" dirty="0">
                <a:latin typeface=".VnAvant" pitchFamily="34" charset="0"/>
              </a:rPr>
              <a:t> Nam vµ </a:t>
            </a:r>
            <a:r>
              <a:rPr lang="en-US" sz="3600" dirty="0" err="1">
                <a:latin typeface=".VnAvant" pitchFamily="34" charset="0"/>
              </a:rPr>
              <a:t>em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ch¬i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</a:t>
            </a:r>
            <a:r>
              <a:rPr lang="en-US" sz="3600" dirty="0">
                <a:latin typeface=".VnAvant" pitchFamily="34" charset="0"/>
              </a:rPr>
              <a:t>¶ </a:t>
            </a:r>
            <a:r>
              <a:rPr lang="en-US" sz="3600" dirty="0" err="1">
                <a:latin typeface=".VnAvant" pitchFamily="34" charset="0"/>
              </a:rPr>
              <a:t>diÒu</a:t>
            </a:r>
            <a:r>
              <a:rPr lang="en-US" sz="3600" dirty="0">
                <a:latin typeface=".VnAvant" pitchFamily="34" charset="0"/>
              </a:rPr>
              <a:t>. </a:t>
            </a:r>
            <a:r>
              <a:rPr lang="en-US" sz="3600" dirty="0" err="1">
                <a:latin typeface=".VnAvant" pitchFamily="34" charset="0"/>
              </a:rPr>
              <a:t>Bè</a:t>
            </a:r>
            <a:r>
              <a:rPr lang="en-US" sz="3600" dirty="0">
                <a:latin typeface=".VnAvant" pitchFamily="34" charset="0"/>
              </a:rPr>
              <a:t> d¹y Nam </a:t>
            </a:r>
            <a:r>
              <a:rPr lang="en-US" sz="3600" dirty="0" err="1">
                <a:latin typeface=".VnAvant" pitchFamily="34" charset="0"/>
              </a:rPr>
              <a:t>biÕt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võa</a:t>
            </a:r>
            <a:r>
              <a:rPr lang="en-US" sz="3600" dirty="0">
                <a:latin typeface=".VnAvant" pitchFamily="34" charset="0"/>
              </a:rPr>
              <a:t> ch¹y </a:t>
            </a:r>
            <a:r>
              <a:rPr lang="en-US" sz="3600" dirty="0" err="1">
                <a:latin typeface=".VnAvant" pitchFamily="34" charset="0"/>
              </a:rPr>
              <a:t>võa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kÐo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c¨ng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d©y</a:t>
            </a:r>
            <a:r>
              <a:rPr lang="en-US" sz="3600" dirty="0">
                <a:latin typeface=".VnAvant" pitchFamily="34" charset="0"/>
              </a:rPr>
              <a:t> vµ </a:t>
            </a:r>
            <a:r>
              <a:rPr lang="en-US" sz="3600" dirty="0" err="1">
                <a:latin typeface=".VnAvant" pitchFamily="34" charset="0"/>
              </a:rPr>
              <a:t>giËt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giËt</a:t>
            </a:r>
            <a:r>
              <a:rPr lang="en-US" sz="3600" dirty="0">
                <a:latin typeface=".VnAvant" pitchFamily="34" charset="0"/>
              </a:rPr>
              <a:t> ®Ó con </a:t>
            </a:r>
            <a:r>
              <a:rPr lang="en-US" sz="3600" dirty="0" err="1">
                <a:latin typeface=".VnAvant" pitchFamily="34" charset="0"/>
              </a:rPr>
              <a:t>diÒu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thÓ</a:t>
            </a:r>
            <a:r>
              <a:rPr lang="en-US" sz="3600" dirty="0">
                <a:latin typeface=".VnAvant" pitchFamily="34" charset="0"/>
              </a:rPr>
              <a:t>  bay </a:t>
            </a:r>
            <a:r>
              <a:rPr lang="en-US" sz="3600" dirty="0" err="1">
                <a:latin typeface=".VnAvant" pitchFamily="34" charset="0"/>
              </a:rPr>
              <a:t>cao</a:t>
            </a:r>
            <a:r>
              <a:rPr lang="en-US" sz="3600" dirty="0">
                <a:latin typeface=".VnAvant" pitchFamily="34" charset="0"/>
              </a:rPr>
              <a:t>. </a:t>
            </a:r>
            <a:r>
              <a:rPr lang="en-US" sz="3600" dirty="0" err="1">
                <a:latin typeface=".VnAvant" pitchFamily="34" charset="0"/>
              </a:rPr>
              <a:t>Hai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em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thó</a:t>
            </a:r>
            <a:r>
              <a:rPr lang="en-US" sz="3600" dirty="0">
                <a:latin typeface=".VnAvant" pitchFamily="34" charset="0"/>
              </a:rPr>
              <a:t> ng¾m </a:t>
            </a:r>
            <a:r>
              <a:rPr lang="en-US" sz="3600" dirty="0" err="1">
                <a:latin typeface=".VnAvant" pitchFamily="34" charset="0"/>
              </a:rPr>
              <a:t>nh×n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c¸nh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diÒu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sÆc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sì</a:t>
            </a:r>
            <a:r>
              <a:rPr lang="en-US" sz="3600" dirty="0">
                <a:latin typeface=".VnAvant" pitchFamily="34" charset="0"/>
              </a:rPr>
              <a:t>, ®¸</a:t>
            </a:r>
            <a:r>
              <a:rPr lang="en-US" sz="3600" dirty="0" err="1">
                <a:latin typeface=".VnAvant" pitchFamily="34" charset="0"/>
              </a:rPr>
              <a:t>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yªu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chao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liÖng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bÇu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trêi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04" y="187405"/>
            <a:ext cx="6138792" cy="310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19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3.9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3791</TotalTime>
  <Words>358</Words>
  <Application>Microsoft Office PowerPoint</Application>
  <PresentationFormat>Widescreen</PresentationFormat>
  <Paragraphs>60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微软雅黑</vt:lpstr>
      <vt:lpstr>宋体</vt:lpstr>
      <vt:lpstr>.VnAvant</vt:lpstr>
      <vt:lpstr>Arial</vt:lpstr>
      <vt:lpstr>Arial-Rounded</vt:lpstr>
      <vt:lpstr>Arial-SGK-TV</vt:lpstr>
      <vt:lpstr>Calibri</vt:lpstr>
      <vt:lpstr>Calibri Light</vt:lpstr>
      <vt:lpstr>Times New Roman</vt:lpstr>
      <vt:lpstr>UTM Avo</vt:lpstr>
      <vt:lpstr>UTM Cookies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339</cp:revision>
  <dcterms:created xsi:type="dcterms:W3CDTF">2021-06-02T01:34:28Z</dcterms:created>
  <dcterms:modified xsi:type="dcterms:W3CDTF">2022-11-29T09:57:44Z</dcterms:modified>
</cp:coreProperties>
</file>