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6" r:id="rId2"/>
    <p:sldId id="287" r:id="rId3"/>
    <p:sldId id="278" r:id="rId4"/>
    <p:sldId id="259" r:id="rId5"/>
    <p:sldId id="288" r:id="rId6"/>
    <p:sldId id="281" r:id="rId7"/>
    <p:sldId id="260" r:id="rId8"/>
    <p:sldId id="289" r:id="rId9"/>
    <p:sldId id="262" r:id="rId10"/>
    <p:sldId id="282" r:id="rId11"/>
    <p:sldId id="283" r:id="rId12"/>
    <p:sldId id="284" r:id="rId13"/>
    <p:sldId id="285" r:id="rId14"/>
    <p:sldId id="286" r:id="rId15"/>
    <p:sldId id="279" r:id="rId16"/>
    <p:sldId id="292" r:id="rId17"/>
    <p:sldId id="291" r:id="rId18"/>
    <p:sldId id="266" r:id="rId19"/>
    <p:sldId id="295" r:id="rId20"/>
    <p:sldId id="268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9900"/>
    <a:srgbClr val="FF6600"/>
    <a:srgbClr val="00FFCC"/>
    <a:srgbClr val="003300"/>
    <a:srgbClr val="FFCC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57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FBB87-0118-4620-B0A9-4A26F8087099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3727F-343F-4E9A-A4D1-49898E7C5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94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3727F-343F-4E9A-A4D1-49898E7C5ED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949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068F340-0E12-4D90-921F-B2D0B6FB462D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757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70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7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3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7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06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5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3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9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9315A-EE12-48E3-886A-92F0F379C41F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B3BAD-B836-4D72-A927-55062D765E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tags" Target="../tags/tag3.xml"/><Relationship Id="rId7" Type="http://schemas.openxmlformats.org/officeDocument/2006/relationships/image" Target="../media/image21.jpeg"/><Relationship Id="rId12" Type="http://schemas.openxmlformats.org/officeDocument/2006/relationships/audio" Target="NUL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25.gif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AE4EBCDC-E0F7-43CB-AB3E-28C5894EE1D5}"/>
              </a:ext>
            </a:extLst>
          </p:cNvPr>
          <p:cNvSpPr/>
          <p:nvPr/>
        </p:nvSpPr>
        <p:spPr>
          <a:xfrm>
            <a:off x="1114573" y="2032430"/>
            <a:ext cx="7000109" cy="2799661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90328-7117-BBCA-26DF-FACC90D7BB8A}"/>
              </a:ext>
            </a:extLst>
          </p:cNvPr>
          <p:cNvSpPr txBox="1"/>
          <p:nvPr/>
        </p:nvSpPr>
        <p:spPr>
          <a:xfrm>
            <a:off x="2965987" y="3183195"/>
            <a:ext cx="387101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TIẾNG VIỆT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A94511-4CE6-2A14-1DA1-B6BBEC6E7073}"/>
              </a:ext>
            </a:extLst>
          </p:cNvPr>
          <p:cNvSpPr txBox="1"/>
          <p:nvPr/>
        </p:nvSpPr>
        <p:spPr>
          <a:xfrm>
            <a:off x="2582740" y="2619214"/>
            <a:ext cx="4254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49931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Ê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96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Ê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23950"/>
            <a:ext cx="91440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3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62200" y="2133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 tiếng nhiệt</a:t>
            </a:r>
          </a:p>
        </p:txBody>
      </p:sp>
      <p:pic>
        <p:nvPicPr>
          <p:cNvPr id="2" name="nhiệt">
            <a:hlinkClick r:id="" action="ppaction://media"/>
            <a:extLst>
              <a:ext uri="{FF2B5EF4-FFF2-40B4-BE49-F238E27FC236}">
                <a16:creationId xmlns:a16="http://schemas.microsoft.com/office/drawing/2014/main" id="{EFB09655-6B35-478E-B89A-DB2A71880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56" y="381000"/>
            <a:ext cx="8882743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7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90800" y="2133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Video tiếng chiều</a:t>
            </a:r>
          </a:p>
        </p:txBody>
      </p:sp>
      <p:pic>
        <p:nvPicPr>
          <p:cNvPr id="2" name="chiều">
            <a:hlinkClick r:id="" action="ppaction://media"/>
            <a:extLst>
              <a:ext uri="{FF2B5EF4-FFF2-40B4-BE49-F238E27FC236}">
                <a16:creationId xmlns:a16="http://schemas.microsoft.com/office/drawing/2014/main" id="{DB1DCE4F-B5A8-440A-8C78-44D8BA7FC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17"/>
          <a:stretch/>
        </p:blipFill>
        <p:spPr>
          <a:xfrm>
            <a:off x="76200" y="152400"/>
            <a:ext cx="88392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7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2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602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09599"/>
            <a:ext cx="9144000" cy="579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25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7480559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54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6200" y="3334642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err="1">
                <a:latin typeface=".VnAvant" pitchFamily="34" charset="0"/>
              </a:rPr>
              <a:t>cho</a:t>
            </a:r>
            <a:r>
              <a:rPr lang="en-US" sz="3200">
                <a:latin typeface=".VnAvant" pitchFamily="34" charset="0"/>
              </a:rPr>
              <a:t> Nam vµ em </a:t>
            </a:r>
            <a:r>
              <a:rPr lang="en-US" sz="3200" dirty="0" err="1">
                <a:latin typeface=".VnAvant" pitchFamily="34" charset="0"/>
              </a:rPr>
              <a:t>ch¬i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d¹y Nam </a:t>
            </a:r>
            <a:r>
              <a:rPr lang="en-US" sz="3200" dirty="0" err="1">
                <a:latin typeface=".VnAvant" pitchFamily="34" charset="0"/>
              </a:rPr>
              <a:t>biÕt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ch¹y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kÐo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c¨ng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d©y</a:t>
            </a:r>
            <a:r>
              <a:rPr lang="en-US" sz="3200" dirty="0">
                <a:latin typeface=".VnAvant" pitchFamily="34" charset="0"/>
              </a:rPr>
              <a:t> vµ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®Ó con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 bay </a:t>
            </a:r>
            <a:r>
              <a:rPr lang="en-US" sz="3200" dirty="0" err="1">
                <a:latin typeface=".VnAvant" pitchFamily="34" charset="0"/>
              </a:rPr>
              <a:t>cao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Hai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ng¾m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sÆc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sì</a:t>
            </a:r>
            <a:r>
              <a:rPr lang="en-US" sz="3200" dirty="0">
                <a:latin typeface=".VnAvant" pitchFamily="34" charset="0"/>
              </a:rPr>
              <a:t>, ®¸</a:t>
            </a:r>
            <a:r>
              <a:rPr lang="en-US" sz="3200" dirty="0" err="1">
                <a:latin typeface=".VnAvant" pitchFamily="34" charset="0"/>
              </a:rPr>
              <a:t>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chao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trêi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6094441" cy="315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63740" y="333178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4130" y="430622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43150" y="382327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biÕt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58940" y="528631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yªu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69870" y="527869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</a:p>
        </p:txBody>
      </p:sp>
      <p:sp>
        <p:nvSpPr>
          <p:cNvPr id="4" name="Oval 3"/>
          <p:cNvSpPr/>
          <p:nvPr/>
        </p:nvSpPr>
        <p:spPr>
          <a:xfrm>
            <a:off x="685800" y="3331785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16" name="Oval 15"/>
          <p:cNvSpPr/>
          <p:nvPr/>
        </p:nvSpPr>
        <p:spPr>
          <a:xfrm>
            <a:off x="8088630" y="3276600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sp>
        <p:nvSpPr>
          <p:cNvPr id="17" name="Oval 16"/>
          <p:cNvSpPr/>
          <p:nvPr/>
        </p:nvSpPr>
        <p:spPr>
          <a:xfrm>
            <a:off x="1905000" y="4767410"/>
            <a:ext cx="228600" cy="2471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2217420" y="4270205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858000" y="3867090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541077" y="4808393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645111" y="5286315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719205" y="4304272"/>
            <a:ext cx="125730" cy="4829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42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6" grpId="0"/>
      <p:bldP spid="7" grpId="0"/>
      <p:bldP spid="14" grpId="0"/>
      <p:bldP spid="15" grpId="0"/>
      <p:bldP spid="4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" y="3429000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itchFamily="34" charset="0"/>
              </a:rPr>
              <a:t>      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err="1">
                <a:latin typeface=".VnAvant" pitchFamily="34" charset="0"/>
              </a:rPr>
              <a:t>cho</a:t>
            </a:r>
            <a:r>
              <a:rPr lang="en-US" sz="3200">
                <a:latin typeface=".VnAvant" pitchFamily="34" charset="0"/>
              </a:rPr>
              <a:t> Nam vµ em </a:t>
            </a:r>
            <a:r>
              <a:rPr lang="en-US" sz="3200" dirty="0" err="1">
                <a:latin typeface=".VnAvant" pitchFamily="34" charset="0"/>
              </a:rPr>
              <a:t>ch¬i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</a:t>
            </a:r>
            <a:r>
              <a:rPr lang="en-US" sz="3200" dirty="0">
                <a:latin typeface=".VnAvant" pitchFamily="34" charset="0"/>
              </a:rPr>
              <a:t>¶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Bè</a:t>
            </a:r>
            <a:r>
              <a:rPr lang="en-US" sz="3200" dirty="0">
                <a:latin typeface=".VnAvant" pitchFamily="34" charset="0"/>
              </a:rPr>
              <a:t> d¹y Nam </a:t>
            </a:r>
            <a:r>
              <a:rPr lang="en-US" sz="3200" dirty="0" err="1">
                <a:latin typeface=".VnAvant" pitchFamily="34" charset="0"/>
              </a:rPr>
              <a:t>biÕt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ch¹y </a:t>
            </a:r>
            <a:r>
              <a:rPr lang="en-US" sz="3200" dirty="0" err="1">
                <a:latin typeface=".VnAvant" pitchFamily="34" charset="0"/>
              </a:rPr>
              <a:t>võa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kÐo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c¨ng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d©y</a:t>
            </a:r>
            <a:r>
              <a:rPr lang="en-US" sz="3200" dirty="0">
                <a:latin typeface=".VnAvant" pitchFamily="34" charset="0"/>
              </a:rPr>
              <a:t> vµ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giËt</a:t>
            </a:r>
            <a:r>
              <a:rPr lang="en-US" sz="3200" dirty="0">
                <a:latin typeface=".VnAvant" pitchFamily="34" charset="0"/>
              </a:rPr>
              <a:t> ®Ó con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cã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 bay </a:t>
            </a:r>
            <a:r>
              <a:rPr lang="en-US" sz="3200" dirty="0" err="1">
                <a:latin typeface=".VnAvant" pitchFamily="34" charset="0"/>
              </a:rPr>
              <a:t>cao</a:t>
            </a:r>
            <a:r>
              <a:rPr lang="en-US" sz="3200" dirty="0">
                <a:latin typeface=".VnAvant" pitchFamily="34" charset="0"/>
              </a:rPr>
              <a:t>. </a:t>
            </a:r>
            <a:r>
              <a:rPr lang="en-US" sz="3200" dirty="0" err="1">
                <a:latin typeface=".VnAvant" pitchFamily="34" charset="0"/>
              </a:rPr>
              <a:t>Hai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anh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em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thÝch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thó</a:t>
            </a:r>
            <a:r>
              <a:rPr lang="en-US" sz="3200" dirty="0">
                <a:latin typeface=".VnAvant" pitchFamily="34" charset="0"/>
              </a:rPr>
              <a:t> ng¾m </a:t>
            </a:r>
            <a:r>
              <a:rPr lang="en-US" sz="3200" dirty="0" err="1">
                <a:latin typeface=".VnAvant" pitchFamily="34" charset="0"/>
              </a:rPr>
              <a:t>nh×n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nh÷ng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c¸nh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diÒu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sÆc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sì</a:t>
            </a:r>
            <a:r>
              <a:rPr lang="en-US" sz="3200" dirty="0">
                <a:latin typeface=".VnAvant" pitchFamily="34" charset="0"/>
              </a:rPr>
              <a:t>, ®¸</a:t>
            </a:r>
            <a:r>
              <a:rPr lang="en-US" sz="3200" dirty="0" err="1">
                <a:latin typeface=".VnAvant" pitchFamily="34" charset="0"/>
              </a:rPr>
              <a:t>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yªu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chao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liÖng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trªn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bÇu</a:t>
            </a:r>
            <a:r>
              <a:rPr lang="en-US" sz="3200" dirty="0">
                <a:latin typeface=".VnAvant" pitchFamily="34" charset="0"/>
              </a:rPr>
              <a:t> </a:t>
            </a:r>
            <a:r>
              <a:rPr lang="en-US" sz="3200" dirty="0" err="1">
                <a:latin typeface=".VnAvant" pitchFamily="34" charset="0"/>
              </a:rPr>
              <a:t>trêi</a:t>
            </a:r>
            <a:r>
              <a:rPr lang="en-US" sz="3200" dirty="0">
                <a:latin typeface=".VnAvant" pitchFamily="34" charset="0"/>
              </a:rPr>
              <a:t>.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6389"/>
            <a:ext cx="6138792" cy="310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066800" y="3934718"/>
            <a:ext cx="703326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458200" y="3961388"/>
            <a:ext cx="457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8600" y="4875788"/>
            <a:ext cx="868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04800" y="4418588"/>
            <a:ext cx="8686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8600" y="5409188"/>
            <a:ext cx="16002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04800" y="5866388"/>
            <a:ext cx="84582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28600" y="6399788"/>
            <a:ext cx="3429000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19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304800" y="1828800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TiÕng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 </a:t>
            </a:r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ViÖt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 </a:t>
            </a:r>
          </a:p>
          <a:p>
            <a:pPr algn="ctr"/>
            <a:r>
              <a:rPr lang="en-US" sz="6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Bµi</a:t>
            </a:r>
            <a:r>
              <a:rPr lang="en-US" sz="6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 64: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-SGK-TV" pitchFamily="2" charset="0"/>
              </a:rPr>
              <a:t>iêt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-SGK-TV" pitchFamily="2" charset="0"/>
              </a:rPr>
              <a:t> –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-SGK-TV" pitchFamily="2" charset="0"/>
              </a:rPr>
              <a:t>iêu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-SGK-TV" pitchFamily="2" charset="0"/>
              </a:rPr>
              <a:t> - </a:t>
            </a:r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-SGK-TV" pitchFamily="2" charset="0"/>
              </a:rPr>
              <a:t>yêu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809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8" y="0"/>
            <a:ext cx="9052859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63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6915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6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257300" y="2847843"/>
            <a:ext cx="6572250" cy="212407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29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em chăm ngoan, học giỏi.</a:t>
            </a:r>
            <a:endParaRPr lang="en-US" sz="29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340" name="WordArt 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3160962" y="1114427"/>
            <a:ext cx="2530078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900" b="1" kern="10" dirty="0">
                <a:ln w="222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CHÀO TẠM BIỆT</a:t>
            </a:r>
            <a:endParaRPr lang="en-US" sz="2900" b="1" kern="10" dirty="0">
              <a:ln w="222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2342" name="Picture 54" descr="nature%20(6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69877"/>
            <a:ext cx="165735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3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3086100"/>
            <a:ext cx="5715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4" name="Picture 10" descr="1153132qsksesct1e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-96838"/>
            <a:ext cx="571500" cy="266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5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722" y="358140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6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3714752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7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119" y="244477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8" name="Picture 13" descr="1224088f9z0urr8eo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922" y="3579815"/>
            <a:ext cx="52863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49" name="Picture 18" descr="2067166a35x1e8i0t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5210177"/>
            <a:ext cx="942976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41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60929">
        <p:sndAc>
          <p:stSnd>
            <p:snd r:embed="rId6" name="applause.wav"/>
          </p:stSnd>
        </p:sndAc>
      </p:transition>
    </mc:Choice>
    <mc:Fallback xmlns="">
      <p:transition spd="slow" advClick="0" advTm="360929">
        <p:sndAc>
          <p:stSnd>
            <p:snd r:embed="rId1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2D242-8E2A-41EA-B715-A9AB3A74388A}"/>
              </a:ext>
            </a:extLst>
          </p:cNvPr>
          <p:cNvSpPr txBox="1"/>
          <p:nvPr/>
        </p:nvSpPr>
        <p:spPr>
          <a:xfrm>
            <a:off x="2606798" y="2526796"/>
            <a:ext cx="4179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.VnAvant" panose="020B7200000000000000" pitchFamily="34" charset="0"/>
                <a:cs typeface="Arial-SGK-TV" pitchFamily="2" charset="0"/>
              </a:rPr>
              <a:t>TiÕt 1</a:t>
            </a:r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.VnAvant" panose="020B7200000000000000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4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57200"/>
            <a:ext cx="8458200" cy="3793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4648200"/>
            <a:ext cx="8691563" cy="99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72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23850"/>
            <a:ext cx="8276286" cy="615315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295400" y="2818588"/>
            <a:ext cx="4953000" cy="1163674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30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64</a:t>
            </a:r>
          </a:p>
          <a:p>
            <a:pPr algn="ctr">
              <a:spcBef>
                <a:spcPts val="0"/>
              </a:spcBef>
            </a:pP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r>
              <a:rPr lang="en-GB" sz="4800" b="1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iªt</a:t>
            </a:r>
            <a:r>
              <a:rPr lang="en-GB" sz="4800" b="1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GB" sz="4800" b="1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iªu</a:t>
            </a:r>
            <a:r>
              <a:rPr lang="en-GB" sz="4800" b="1" dirty="0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800" b="1" dirty="0" err="1">
                <a:solidFill>
                  <a:srgbClr val="FFFF00"/>
                </a:solidFill>
                <a:latin typeface=".VnAvant" panose="020B72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yªu</a:t>
            </a:r>
            <a:endParaRPr lang="en-GB" sz="4800" b="1" dirty="0">
              <a:solidFill>
                <a:srgbClr val="FFFF00"/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6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spcBef>
                <a:spcPts val="0"/>
              </a:spcBef>
            </a:pPr>
            <a:endParaRPr lang="en-GB" sz="3000" b="1" dirty="0">
              <a:solidFill>
                <a:schemeClr val="accent3">
                  <a:lumMod val="20000"/>
                  <a:lumOff val="80000"/>
                </a:schemeClr>
              </a:solidFill>
              <a:latin typeface=".VnAvant" panose="020B72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31470" y="3048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26670" y="10668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45970" y="56388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80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 iªu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5830" y="3581400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chiÕt</a:t>
            </a:r>
            <a:r>
              <a:rPr lang="en-US" sz="5400" dirty="0">
                <a:solidFill>
                  <a:srgbClr val="0070C0"/>
                </a:solidFill>
                <a:latin typeface=".VnAvant" pitchFamily="34" charset="0"/>
              </a:rPr>
              <a:t>      </a:t>
            </a:r>
            <a:r>
              <a:rPr lang="en-US" sz="5400" err="1">
                <a:solidFill>
                  <a:srgbClr val="0070C0"/>
                </a:solidFill>
                <a:latin typeface=".VnAvant" pitchFamily="34" charset="0"/>
              </a:rPr>
              <a:t>viÕt</a:t>
            </a:r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      viÖt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41670" y="56388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yªu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E598D9-E905-4900-9E47-44BC739BB26C}"/>
              </a:ext>
            </a:extLst>
          </p:cNvPr>
          <p:cNvSpPr/>
          <p:nvPr/>
        </p:nvSpPr>
        <p:spPr>
          <a:xfrm>
            <a:off x="3124200" y="2438400"/>
            <a:ext cx="297561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/>
                </a:solidFill>
                <a:latin typeface=".VnAvant" panose="020B7200000000000000" pitchFamily="34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3124200" y="160020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chemeClr val="tx1">
                    <a:lumMod val="95000"/>
                    <a:lumOff val="5000"/>
                  </a:schemeClr>
                </a:solidFill>
                <a:latin typeface="VNI-Avo" pitchFamily="2" charset="0"/>
              </a:rPr>
              <a:t>b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03345F-6264-4B3C-9C35-D7A7C45A7F48}"/>
              </a:ext>
            </a:extLst>
          </p:cNvPr>
          <p:cNvSpPr/>
          <p:nvPr/>
        </p:nvSpPr>
        <p:spPr>
          <a:xfrm>
            <a:off x="4602480" y="1596390"/>
            <a:ext cx="149733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iªt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876800" y="2434590"/>
            <a:ext cx="76200" cy="156210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47356" y="575927"/>
            <a:ext cx="937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3617250" y="575927"/>
            <a:ext cx="1125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00CC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34071" y="567690"/>
            <a:ext cx="81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.VnAvant" pitchFamily="34" charset="0"/>
              </a:rPr>
              <a:t>t</a:t>
            </a:r>
            <a:endParaRPr lang="en-US" sz="54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17670" y="575927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CC00"/>
                </a:solidFill>
                <a:latin typeface=".VnAvant" pitchFamily="34" charset="0"/>
              </a:rPr>
              <a:t> u</a:t>
            </a:r>
            <a:endParaRPr lang="en-US" sz="5400" b="1" dirty="0">
              <a:solidFill>
                <a:srgbClr val="FFCC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17250" y="594154"/>
            <a:ext cx="1074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6600"/>
                </a:solidFill>
                <a:latin typeface=".VnAvant" pitchFamily="34" charset="0"/>
              </a:rPr>
              <a:t> iª</a:t>
            </a:r>
            <a:endParaRPr lang="en-US" sz="5400" b="1" dirty="0">
              <a:solidFill>
                <a:srgbClr val="FF66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19577" y="581815"/>
            <a:ext cx="9258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 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53100" y="551833"/>
            <a:ext cx="1024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00FFCC"/>
                </a:solidFill>
                <a:latin typeface=".VnAvant" pitchFamily="34" charset="0"/>
              </a:rPr>
              <a:t>yª</a:t>
            </a:r>
            <a:endParaRPr lang="en-US" sz="5400" b="1" dirty="0">
              <a:solidFill>
                <a:srgbClr val="00FF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81602" y="562267"/>
            <a:ext cx="699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.VnAvant" pitchFamily="34" charset="0"/>
              </a:rPr>
              <a:t>u</a:t>
            </a:r>
            <a:endParaRPr lang="en-US" sz="54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3896" y="5549156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yªu        yÕu       </a:t>
            </a:r>
            <a:r>
              <a:rPr lang="en-US" sz="5400" dirty="0" err="1">
                <a:solidFill>
                  <a:srgbClr val="0070C0"/>
                </a:solidFill>
                <a:latin typeface=".VnAvant" pitchFamily="34" charset="0"/>
              </a:rPr>
              <a:t>yÓu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3896" y="4565278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.VnAvant" pitchFamily="34" charset="0"/>
              </a:rPr>
              <a:t>chiÒu     diÔu     kiÓu</a:t>
            </a:r>
            <a:endParaRPr lang="en-US" sz="5400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60570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209800" y="357247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99174" y="3581400"/>
            <a:ext cx="1230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54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23756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30885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5084" y="45720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009900"/>
                </a:solidFill>
                <a:latin typeface=".VnAvant" pitchFamily="34" charset="0"/>
              </a:rPr>
              <a:t> iªu</a:t>
            </a:r>
            <a:endParaRPr lang="en-US" sz="5400" dirty="0">
              <a:solidFill>
                <a:srgbClr val="009900"/>
              </a:solidFill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14628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71600" y="5553670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84571" y="5563066"/>
            <a:ext cx="1421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D60093"/>
                </a:solidFill>
                <a:latin typeface=".VnAvant" pitchFamily="34" charset="0"/>
              </a:rPr>
              <a:t>yªu</a:t>
            </a:r>
            <a:endParaRPr lang="en-US" sz="5400" dirty="0">
              <a:solidFill>
                <a:srgbClr val="D60093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7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7" grpId="0"/>
      <p:bldP spid="9" grpId="0" animBg="1"/>
      <p:bldP spid="11" grpId="0" animBg="1"/>
      <p:bldP spid="15" grpId="0" animBg="1"/>
      <p:bldP spid="12" grpId="0"/>
      <p:bldP spid="13" grpId="0"/>
      <p:bldP spid="14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76200"/>
            <a:ext cx="1905000" cy="6858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   </a:t>
            </a:r>
            <a:r>
              <a:rPr lang="en-US" sz="4400" b="1" dirty="0" err="1">
                <a:solidFill>
                  <a:schemeClr val="tx1"/>
                </a:solidFill>
              </a:rPr>
              <a:t>Đọc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200" y="152400"/>
            <a:ext cx="838200" cy="580293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690" y="4065270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itchFamily="34" charset="0"/>
              </a:rPr>
              <a:t>nhiÖt</a:t>
            </a:r>
            <a:r>
              <a:rPr lang="en-US" sz="4800" b="1" dirty="0">
                <a:latin typeface=".VnAvant" pitchFamily="34" charset="0"/>
              </a:rPr>
              <a:t> </a:t>
            </a:r>
            <a:r>
              <a:rPr lang="en-US" sz="4800" b="1" dirty="0" err="1">
                <a:latin typeface=".VnAvant" pitchFamily="34" charset="0"/>
              </a:rPr>
              <a:t>kÕ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52049" y="4045803"/>
            <a:ext cx="2891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.VnAvant" pitchFamily="34" charset="0"/>
              </a:rPr>
              <a:t>con </a:t>
            </a:r>
            <a:r>
              <a:rPr lang="en-US" sz="4800" b="1" dirty="0" err="1">
                <a:latin typeface=".VnAvant" pitchFamily="34" charset="0"/>
              </a:rPr>
              <a:t>diÒu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0" y="4038600"/>
            <a:ext cx="327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yªu chiÒu</a:t>
            </a:r>
            <a:endParaRPr lang="en-US" sz="4800" b="1" dirty="0">
              <a:latin typeface=".VnAvant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" y="1600200"/>
            <a:ext cx="291050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15440"/>
            <a:ext cx="2773441" cy="2346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14500"/>
            <a:ext cx="25146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86690" y="4084737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err="1">
                <a:solidFill>
                  <a:srgbClr val="FF0000"/>
                </a:solidFill>
                <a:latin typeface=".VnAvant" pitchFamily="34" charset="0"/>
              </a:rPr>
              <a:t>nhiÖt</a:t>
            </a:r>
            <a:r>
              <a:rPr lang="en-US" sz="4800" b="1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5049" y="4038600"/>
            <a:ext cx="182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 dirty="0" err="1">
                <a:solidFill>
                  <a:srgbClr val="00B0F0"/>
                </a:solidFill>
                <a:latin typeface=".VnAvant" pitchFamily="34" charset="0"/>
              </a:rPr>
              <a:t>diÒu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4051415"/>
            <a:ext cx="1318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7030A0"/>
                </a:solidFill>
                <a:latin typeface=".VnAvant" pitchFamily="34" charset="0"/>
              </a:rPr>
              <a:t>yªu</a:t>
            </a:r>
            <a:r>
              <a:rPr lang="en-US" sz="4800" b="1">
                <a:latin typeface=".VnAvant" pitchFamily="34" charset="0"/>
              </a:rPr>
              <a:t> </a:t>
            </a:r>
            <a:endParaRPr lang="en-US" sz="4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13489" y="4025785"/>
            <a:ext cx="2092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latin typeface=".VnAvant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.VnAvant" pitchFamily="34" charset="0"/>
              </a:rPr>
              <a:t>chiÒu</a:t>
            </a:r>
            <a:endParaRPr lang="en-US" sz="4800" b="1" dirty="0">
              <a:solidFill>
                <a:srgbClr val="00B0F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4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2400"/>
            <a:ext cx="8915400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1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8839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065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B68A5AE1-99C1-41FA-AFAB-4C5CB90654C0}"/>
  <p:tag name="ISPRING_CUSTOM_TIMING_USED" val="1"/>
  <p:tag name="ISPRING_PLAYER_LAYOUT_TYPE" val="Full"/>
  <p:tag name="GENSWF_SLIDE_TITLE" val="CHÀO TẠM BIỆT"/>
  <p:tag name="GENSWF_ADVANCE_TIME" val="360.929"/>
  <p:tag name="ISPRING_SLIDE_ID_2" val="{BA8CF360-01C9-45C1-8B88-BDF8F12F771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974DFE4-7392-4B66-9F7E-A7DFF6BAB262}&quot;/&gt;&lt;isInvalidForFieldText val=&quot;0&quot;/&gt;&lt;Image&gt;&lt;filename val=&quot;C:\Users\Truc\AppData\Local\Temp\PR\data\asimages\{3974DFE4-7392-4B66-9F7E-A7DFF6BAB262}_60.png&quot;/&gt;&lt;left val=&quot;23&quot;/&gt;&lt;top val=&quot;156&quot;/&gt;&lt;width val=&quot;971&quot;/&gt;&lt;height val=&quot;181&quot;/&gt;&lt;hasText val=&quot;1&quot;/&gt;&lt;/Image&gt;&lt;/ThreeDShapeInfo&gt;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122C7E-7D84-4D7B-8FA9-7A5437FCCD52}&quot;/&gt;&lt;isInvalidForFieldText val=&quot;0&quot;/&gt;&lt;Image&gt;&lt;filename val=&quot;C:\Users\Truc\AppData\Local\Temp\PR\data\asimages\{35122C7E-7D84-4D7B-8FA9-7A5437FCCD52}_60.png&quot;/&gt;&lt;left val=&quot;305&quot;/&gt;&lt;top val=&quot;0&quot;/&gt;&lt;width val=&quot;377&quot;/&gt;&lt;height val=&quot;124&quot;/&gt;&lt;hasText val=&quot;1&quot;/&gt;&lt;/Image&gt;&lt;/ThreeDShapeInfo&gt;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549</TotalTime>
  <Words>257</Words>
  <Application>Microsoft Office PowerPoint</Application>
  <PresentationFormat>On-screen Show (4:3)</PresentationFormat>
  <Paragraphs>63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.VnAvant</vt:lpstr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Ms Quyen</cp:lastModifiedBy>
  <cp:revision>56</cp:revision>
  <dcterms:created xsi:type="dcterms:W3CDTF">2020-08-18T14:45:28Z</dcterms:created>
  <dcterms:modified xsi:type="dcterms:W3CDTF">2022-12-04T15:12:30Z</dcterms:modified>
</cp:coreProperties>
</file>