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v" ContentType="video/x-ms-wm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3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4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5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theme/theme6.xml" ContentType="application/vnd.openxmlformats-officedocument.theme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40" r:id="rId2"/>
    <p:sldMasterId id="2147483768" r:id="rId3"/>
    <p:sldMasterId id="2147483796" r:id="rId4"/>
    <p:sldMasterId id="2147483824" r:id="rId5"/>
    <p:sldMasterId id="2147483852" r:id="rId6"/>
    <p:sldMasterId id="2147483880" r:id="rId7"/>
  </p:sldMasterIdLst>
  <p:notesMasterIdLst>
    <p:notesMasterId r:id="rId33"/>
  </p:notesMasterIdLst>
  <p:sldIdLst>
    <p:sldId id="352" r:id="rId8"/>
    <p:sldId id="258" r:id="rId9"/>
    <p:sldId id="256" r:id="rId10"/>
    <p:sldId id="339" r:id="rId11"/>
    <p:sldId id="259" r:id="rId12"/>
    <p:sldId id="340" r:id="rId13"/>
    <p:sldId id="341" r:id="rId14"/>
    <p:sldId id="342" r:id="rId15"/>
    <p:sldId id="260" r:id="rId16"/>
    <p:sldId id="323" r:id="rId17"/>
    <p:sldId id="271" r:id="rId18"/>
    <p:sldId id="272" r:id="rId19"/>
    <p:sldId id="343" r:id="rId20"/>
    <p:sldId id="344" r:id="rId21"/>
    <p:sldId id="345" r:id="rId22"/>
    <p:sldId id="326" r:id="rId23"/>
    <p:sldId id="309" r:id="rId24"/>
    <p:sldId id="349" r:id="rId25"/>
    <p:sldId id="261" r:id="rId26"/>
    <p:sldId id="347" r:id="rId27"/>
    <p:sldId id="348" r:id="rId28"/>
    <p:sldId id="350" r:id="rId29"/>
    <p:sldId id="262" r:id="rId30"/>
    <p:sldId id="351" r:id="rId31"/>
    <p:sldId id="263" r:id="rId32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88" autoAdjust="0"/>
    <p:restoredTop sz="94662" autoAdjust="0"/>
  </p:normalViewPr>
  <p:slideViewPr>
    <p:cSldViewPr>
      <p:cViewPr varScale="1">
        <p:scale>
          <a:sx n="61" d="100"/>
          <a:sy n="61" d="100"/>
        </p:scale>
        <p:origin x="1572" y="6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theme" Target="theme/theme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94C3D8-84CB-4D39-9B4C-EB78BB2CB7D1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AF5F701-D523-4EC3-84D9-BD043144A25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9191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F5F701-D523-4EC3-84D9-BD043144A258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2903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g65af97229a_8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" name="Google Shape;89;g65af97229a_8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855541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03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3475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695767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632596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0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4" y="626471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9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6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4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2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3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3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85469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2" y="358811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1963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46" y="152239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85540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09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61764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99806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7" y="219522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741879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0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4" y="626471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9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6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4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2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3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3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7207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2" y="358811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79111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46" y="152239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88252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716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716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750108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2" y="1596510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948672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804839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0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4" y="626471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9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6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4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2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3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3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3125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2" y="358811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49736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46" y="152239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91763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4" y="1647250"/>
            <a:ext cx="33636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463340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222774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0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4" y="626471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9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6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4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2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3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3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1472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2" y="358811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84275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46" y="152239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58267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7315157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76"/>
            <a:ext cx="3386124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6164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77436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9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67" y="626470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8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4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67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0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1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34" y="562682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9379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25" y="358809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7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45602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9" y="152238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1561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596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3684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675668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027719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9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67" y="626470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8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4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67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0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1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2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702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25" y="358809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7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5612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9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40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13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34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47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209" y="16033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20" y="156147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40" y="153190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54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15" y="22172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27" y="2175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47" y="214578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22" y="28311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33" y="2789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54" y="275966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29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40" y="3403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61" y="337354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36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47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67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54" y="463087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9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8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60" y="5244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7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94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50" y="590053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67" y="5858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5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279960066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9" y="152238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65895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95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799858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04127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7" y="219522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743901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9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67" y="626470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8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4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67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0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1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2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5321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25" y="358809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7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55261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9" y="152238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60252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2" y="1596496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504785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596165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9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67" y="626470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8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4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67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0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1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2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7685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3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7" y="626474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2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7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34" y="562686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545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25" y="358809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7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91477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9" y="152238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96610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4" y="1647238"/>
            <a:ext cx="33636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672896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351785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9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67" y="626470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8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4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67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0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1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2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6726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25" y="358809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7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16098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9" y="152238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99267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64"/>
            <a:ext cx="3386124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24571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550889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7988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5" y="358813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9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69416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6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92766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52237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8964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580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9324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041847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43923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8731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96002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22228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79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085685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96767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59" y="152240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6535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219520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528721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4455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08026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25480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596480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497640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401920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00438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16966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063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647225"/>
            <a:ext cx="33636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412292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636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9517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015398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79211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93793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28045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52"/>
            <a:ext cx="3386124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964868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9200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4962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5658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168503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3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7" y="626474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2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7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6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0803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5" y="358813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9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0726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9" y="152240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28862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35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899145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0955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7" y="219522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601029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3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7" y="626474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2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7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6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62406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5" y="358813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9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96255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9" y="152240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42713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2" y="1596536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45050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939717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97157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3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7" y="626474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2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7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6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8067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5" y="358813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9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72892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9" y="152240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08596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4" y="1647273"/>
            <a:ext cx="33636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538595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2434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3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7" y="626474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2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7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6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0714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5" y="358813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9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50961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9" y="152240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84877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3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9" y="503869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5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98"/>
            <a:ext cx="3386124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878307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37484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70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8" y="160335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9" y="156145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9" y="153188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4" y="22172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6" y="21753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6" y="21457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11" y="28311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22" y="27892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3" y="27596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9" y="34030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50" y="33735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5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3" y="46308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9" y="52447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5" y="59005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6" y="58586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890456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2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4" y="626473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1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4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34" y="562685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5315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2" y="358813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9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18192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56" y="152240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6438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630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8170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573235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064947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2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4" y="626473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1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4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5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9799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2" y="358813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9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34454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6" y="152240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88166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64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64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61534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29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357905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635901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7" y="219522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52073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2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4" y="626473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1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4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5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7552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2" y="358813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9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40755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6" y="152240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85088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2" y="1596530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679840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90303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2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4" y="626473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1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4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5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8820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2" y="358813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9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7758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121375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6" y="152240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90994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4" y="1647267"/>
            <a:ext cx="33636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128084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7048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2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84" y="626473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1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8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84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4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5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5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08896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42" y="358813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9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73240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6" y="152240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02179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1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6" y="503869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1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4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93"/>
            <a:ext cx="3386124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678214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7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4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2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3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5" y="160335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6" y="156145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6" y="153187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4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301" y="22172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13" y="2175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33" y="214575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8" y="28311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9" y="2789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40" y="275963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6" y="3403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7" y="337351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2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3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5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4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40" y="463084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7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7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6" y="5244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4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8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42" y="59005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53" y="5858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72" y="582902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600576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1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9" y="626472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0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7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9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3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4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34" y="562684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2852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7" y="358812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8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97498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329144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51" y="152239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9878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620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8242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71295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0024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1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9" y="626472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0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7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9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3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4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4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1143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7" y="358812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3411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1" y="152239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88810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19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85335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63161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7" y="219522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57009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12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06489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1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9" y="626472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0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7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9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3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4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4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259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7" y="358812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31808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1" y="152239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10728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2" y="1596520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376043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26828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1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9" y="626472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0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7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9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3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4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4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958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7" y="358812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89813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1" y="152239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56789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4" y="1647259"/>
            <a:ext cx="33636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884822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12252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560621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1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9" y="626472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50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7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9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3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4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4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16363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7" y="358812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9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76914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51" y="1522395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48306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51" y="503868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90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3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84"/>
            <a:ext cx="3386124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740089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6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2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83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9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5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90" y="160334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801" y="156144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21" y="153186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6" y="221722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8" y="217532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8" y="214574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403" y="283110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14" y="278919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5" y="275962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10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21" y="340307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42" y="337350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4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7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6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3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5" y="463083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6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9" y="52866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41" y="524471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3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7" y="590049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8" y="585859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9" y="582901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6855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0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4" y="626471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9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6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74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2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3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34" y="562683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00184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2" y="358811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8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0479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46" y="152239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4010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610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592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85691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jp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18" Type="http://schemas.openxmlformats.org/officeDocument/2006/relationships/slideLayout" Target="../slideLayouts/slideLayout31.xml"/><Relationship Id="rId26" Type="http://schemas.openxmlformats.org/officeDocument/2006/relationships/slideLayout" Target="../slideLayouts/slideLayout39.xml"/><Relationship Id="rId3" Type="http://schemas.openxmlformats.org/officeDocument/2006/relationships/slideLayout" Target="../slideLayouts/slideLayout16.xml"/><Relationship Id="rId21" Type="http://schemas.openxmlformats.org/officeDocument/2006/relationships/slideLayout" Target="../slideLayouts/slideLayout34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17" Type="http://schemas.openxmlformats.org/officeDocument/2006/relationships/slideLayout" Target="../slideLayouts/slideLayout30.xml"/><Relationship Id="rId25" Type="http://schemas.openxmlformats.org/officeDocument/2006/relationships/slideLayout" Target="../slideLayouts/slideLayout38.xml"/><Relationship Id="rId2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29.xml"/><Relationship Id="rId20" Type="http://schemas.openxmlformats.org/officeDocument/2006/relationships/slideLayout" Target="../slideLayouts/slideLayout33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24" Type="http://schemas.openxmlformats.org/officeDocument/2006/relationships/slideLayout" Target="../slideLayouts/slideLayout37.xml"/><Relationship Id="rId5" Type="http://schemas.openxmlformats.org/officeDocument/2006/relationships/slideLayout" Target="../slideLayouts/slideLayout18.xml"/><Relationship Id="rId15" Type="http://schemas.openxmlformats.org/officeDocument/2006/relationships/slideLayout" Target="../slideLayouts/slideLayout28.xml"/><Relationship Id="rId23" Type="http://schemas.openxmlformats.org/officeDocument/2006/relationships/slideLayout" Target="../slideLayouts/slideLayout36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3.xml"/><Relationship Id="rId19" Type="http://schemas.openxmlformats.org/officeDocument/2006/relationships/slideLayout" Target="../slideLayouts/slideLayout32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slideLayout" Target="../slideLayouts/slideLayout27.xml"/><Relationship Id="rId22" Type="http://schemas.openxmlformats.org/officeDocument/2006/relationships/slideLayout" Target="../slideLayouts/slideLayout35.xml"/><Relationship Id="rId27" Type="http://schemas.openxmlformats.org/officeDocument/2006/relationships/slideLayout" Target="../slideLayouts/slideLayout4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26" Type="http://schemas.openxmlformats.org/officeDocument/2006/relationships/slideLayout" Target="../slideLayouts/slideLayout66.xml"/><Relationship Id="rId3" Type="http://schemas.openxmlformats.org/officeDocument/2006/relationships/slideLayout" Target="../slideLayouts/slideLayout43.xml"/><Relationship Id="rId21" Type="http://schemas.openxmlformats.org/officeDocument/2006/relationships/slideLayout" Target="../slideLayouts/slideLayout61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5" Type="http://schemas.openxmlformats.org/officeDocument/2006/relationships/slideLayout" Target="../slideLayouts/slideLayout65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24" Type="http://schemas.openxmlformats.org/officeDocument/2006/relationships/slideLayout" Target="../slideLayouts/slideLayout64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23" Type="http://schemas.openxmlformats.org/officeDocument/2006/relationships/slideLayout" Target="../slideLayouts/slideLayout63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Relationship Id="rId22" Type="http://schemas.openxmlformats.org/officeDocument/2006/relationships/slideLayout" Target="../slideLayouts/slideLayout62.xml"/><Relationship Id="rId27" Type="http://schemas.openxmlformats.org/officeDocument/2006/relationships/slideLayout" Target="../slideLayouts/slideLayout6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26" Type="http://schemas.openxmlformats.org/officeDocument/2006/relationships/slideLayout" Target="../slideLayouts/slideLayout93.xml"/><Relationship Id="rId3" Type="http://schemas.openxmlformats.org/officeDocument/2006/relationships/slideLayout" Target="../slideLayouts/slideLayout70.xml"/><Relationship Id="rId21" Type="http://schemas.openxmlformats.org/officeDocument/2006/relationships/slideLayout" Target="../slideLayouts/slideLayout88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5" Type="http://schemas.openxmlformats.org/officeDocument/2006/relationships/slideLayout" Target="../slideLayouts/slideLayout92.xml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24" Type="http://schemas.openxmlformats.org/officeDocument/2006/relationships/slideLayout" Target="../slideLayouts/slideLayout91.xml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23" Type="http://schemas.openxmlformats.org/officeDocument/2006/relationships/slideLayout" Target="../slideLayouts/slideLayout90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77.xml"/><Relationship Id="rId19" Type="http://schemas.openxmlformats.org/officeDocument/2006/relationships/slideLayout" Target="../slideLayouts/slideLayout86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Relationship Id="rId22" Type="http://schemas.openxmlformats.org/officeDocument/2006/relationships/slideLayout" Target="../slideLayouts/slideLayout89.xml"/><Relationship Id="rId27" Type="http://schemas.openxmlformats.org/officeDocument/2006/relationships/slideLayout" Target="../slideLayouts/slideLayout9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13" Type="http://schemas.openxmlformats.org/officeDocument/2006/relationships/slideLayout" Target="../slideLayouts/slideLayout107.xml"/><Relationship Id="rId18" Type="http://schemas.openxmlformats.org/officeDocument/2006/relationships/slideLayout" Target="../slideLayouts/slideLayout112.xml"/><Relationship Id="rId26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97.xml"/><Relationship Id="rId21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01.xml"/><Relationship Id="rId12" Type="http://schemas.openxmlformats.org/officeDocument/2006/relationships/slideLayout" Target="../slideLayouts/slideLayout106.xml"/><Relationship Id="rId17" Type="http://schemas.openxmlformats.org/officeDocument/2006/relationships/slideLayout" Target="../slideLayouts/slideLayout111.xml"/><Relationship Id="rId25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96.xml"/><Relationship Id="rId16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24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99.xml"/><Relationship Id="rId15" Type="http://schemas.openxmlformats.org/officeDocument/2006/relationships/slideLayout" Target="../slideLayouts/slideLayout109.xml"/><Relationship Id="rId23" Type="http://schemas.openxmlformats.org/officeDocument/2006/relationships/slideLayout" Target="../slideLayouts/slideLayout117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104.xml"/><Relationship Id="rId19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Relationship Id="rId14" Type="http://schemas.openxmlformats.org/officeDocument/2006/relationships/slideLayout" Target="../slideLayouts/slideLayout108.xml"/><Relationship Id="rId22" Type="http://schemas.openxmlformats.org/officeDocument/2006/relationships/slideLayout" Target="../slideLayouts/slideLayout116.xml"/><Relationship Id="rId27" Type="http://schemas.openxmlformats.org/officeDocument/2006/relationships/slideLayout" Target="../slideLayouts/slideLayout12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13" Type="http://schemas.openxmlformats.org/officeDocument/2006/relationships/slideLayout" Target="../slideLayouts/slideLayout134.xml"/><Relationship Id="rId18" Type="http://schemas.openxmlformats.org/officeDocument/2006/relationships/slideLayout" Target="../slideLayouts/slideLayout139.xml"/><Relationship Id="rId26" Type="http://schemas.openxmlformats.org/officeDocument/2006/relationships/slideLayout" Target="../slideLayouts/slideLayout147.xml"/><Relationship Id="rId3" Type="http://schemas.openxmlformats.org/officeDocument/2006/relationships/slideLayout" Target="../slideLayouts/slideLayout124.xml"/><Relationship Id="rId21" Type="http://schemas.openxmlformats.org/officeDocument/2006/relationships/slideLayout" Target="../slideLayouts/slideLayout142.xml"/><Relationship Id="rId7" Type="http://schemas.openxmlformats.org/officeDocument/2006/relationships/slideLayout" Target="../slideLayouts/slideLayout128.xml"/><Relationship Id="rId12" Type="http://schemas.openxmlformats.org/officeDocument/2006/relationships/slideLayout" Target="../slideLayouts/slideLayout133.xml"/><Relationship Id="rId17" Type="http://schemas.openxmlformats.org/officeDocument/2006/relationships/slideLayout" Target="../slideLayouts/slideLayout138.xml"/><Relationship Id="rId25" Type="http://schemas.openxmlformats.org/officeDocument/2006/relationships/slideLayout" Target="../slideLayouts/slideLayout146.xml"/><Relationship Id="rId2" Type="http://schemas.openxmlformats.org/officeDocument/2006/relationships/slideLayout" Target="../slideLayouts/slideLayout123.xml"/><Relationship Id="rId16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141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24" Type="http://schemas.openxmlformats.org/officeDocument/2006/relationships/slideLayout" Target="../slideLayouts/slideLayout145.xml"/><Relationship Id="rId5" Type="http://schemas.openxmlformats.org/officeDocument/2006/relationships/slideLayout" Target="../slideLayouts/slideLayout126.xml"/><Relationship Id="rId15" Type="http://schemas.openxmlformats.org/officeDocument/2006/relationships/slideLayout" Target="../slideLayouts/slideLayout136.xml"/><Relationship Id="rId23" Type="http://schemas.openxmlformats.org/officeDocument/2006/relationships/slideLayout" Target="../slideLayouts/slideLayout144.xml"/><Relationship Id="rId28" Type="http://schemas.openxmlformats.org/officeDocument/2006/relationships/theme" Target="../theme/theme6.xml"/><Relationship Id="rId10" Type="http://schemas.openxmlformats.org/officeDocument/2006/relationships/slideLayout" Target="../slideLayouts/slideLayout131.xml"/><Relationship Id="rId19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Relationship Id="rId14" Type="http://schemas.openxmlformats.org/officeDocument/2006/relationships/slideLayout" Target="../slideLayouts/slideLayout135.xml"/><Relationship Id="rId22" Type="http://schemas.openxmlformats.org/officeDocument/2006/relationships/slideLayout" Target="../slideLayouts/slideLayout143.xml"/><Relationship Id="rId27" Type="http://schemas.openxmlformats.org/officeDocument/2006/relationships/slideLayout" Target="../slideLayouts/slideLayout14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.xml"/><Relationship Id="rId13" Type="http://schemas.openxmlformats.org/officeDocument/2006/relationships/slideLayout" Target="../slideLayouts/slideLayout161.xml"/><Relationship Id="rId18" Type="http://schemas.openxmlformats.org/officeDocument/2006/relationships/slideLayout" Target="../slideLayouts/slideLayout166.xml"/><Relationship Id="rId26" Type="http://schemas.openxmlformats.org/officeDocument/2006/relationships/slideLayout" Target="../slideLayouts/slideLayout174.xml"/><Relationship Id="rId3" Type="http://schemas.openxmlformats.org/officeDocument/2006/relationships/slideLayout" Target="../slideLayouts/slideLayout151.xml"/><Relationship Id="rId21" Type="http://schemas.openxmlformats.org/officeDocument/2006/relationships/slideLayout" Target="../slideLayouts/slideLayout169.xml"/><Relationship Id="rId7" Type="http://schemas.openxmlformats.org/officeDocument/2006/relationships/slideLayout" Target="../slideLayouts/slideLayout155.xml"/><Relationship Id="rId12" Type="http://schemas.openxmlformats.org/officeDocument/2006/relationships/slideLayout" Target="../slideLayouts/slideLayout160.xml"/><Relationship Id="rId17" Type="http://schemas.openxmlformats.org/officeDocument/2006/relationships/slideLayout" Target="../slideLayouts/slideLayout165.xml"/><Relationship Id="rId25" Type="http://schemas.openxmlformats.org/officeDocument/2006/relationships/slideLayout" Target="../slideLayouts/slideLayout173.xml"/><Relationship Id="rId2" Type="http://schemas.openxmlformats.org/officeDocument/2006/relationships/slideLayout" Target="../slideLayouts/slideLayout150.xml"/><Relationship Id="rId16" Type="http://schemas.openxmlformats.org/officeDocument/2006/relationships/slideLayout" Target="../slideLayouts/slideLayout164.xml"/><Relationship Id="rId20" Type="http://schemas.openxmlformats.org/officeDocument/2006/relationships/slideLayout" Target="../slideLayouts/slideLayout168.xml"/><Relationship Id="rId1" Type="http://schemas.openxmlformats.org/officeDocument/2006/relationships/slideLayout" Target="../slideLayouts/slideLayout149.xml"/><Relationship Id="rId6" Type="http://schemas.openxmlformats.org/officeDocument/2006/relationships/slideLayout" Target="../slideLayouts/slideLayout154.xml"/><Relationship Id="rId11" Type="http://schemas.openxmlformats.org/officeDocument/2006/relationships/slideLayout" Target="../slideLayouts/slideLayout159.xml"/><Relationship Id="rId24" Type="http://schemas.openxmlformats.org/officeDocument/2006/relationships/slideLayout" Target="../slideLayouts/slideLayout172.xml"/><Relationship Id="rId5" Type="http://schemas.openxmlformats.org/officeDocument/2006/relationships/slideLayout" Target="../slideLayouts/slideLayout153.xml"/><Relationship Id="rId15" Type="http://schemas.openxmlformats.org/officeDocument/2006/relationships/slideLayout" Target="../slideLayouts/slideLayout163.xml"/><Relationship Id="rId23" Type="http://schemas.openxmlformats.org/officeDocument/2006/relationships/slideLayout" Target="../slideLayouts/slideLayout171.xml"/><Relationship Id="rId28" Type="http://schemas.openxmlformats.org/officeDocument/2006/relationships/theme" Target="../theme/theme7.xml"/><Relationship Id="rId10" Type="http://schemas.openxmlformats.org/officeDocument/2006/relationships/slideLayout" Target="../slideLayouts/slideLayout158.xml"/><Relationship Id="rId19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52.xml"/><Relationship Id="rId9" Type="http://schemas.openxmlformats.org/officeDocument/2006/relationships/slideLayout" Target="../slideLayouts/slideLayout157.xml"/><Relationship Id="rId14" Type="http://schemas.openxmlformats.org/officeDocument/2006/relationships/slideLayout" Target="../slideLayouts/slideLayout162.xml"/><Relationship Id="rId22" Type="http://schemas.openxmlformats.org/officeDocument/2006/relationships/slideLayout" Target="../slideLayouts/slideLayout170.xml"/><Relationship Id="rId27" Type="http://schemas.openxmlformats.org/officeDocument/2006/relationships/slideLayout" Target="../slideLayouts/slideLayout1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428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30F570-C12E-4785-9D2A-C5A7F710992F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428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428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2403867-148C-4E56-971C-E21B7E94BF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19526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317898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  <p:sldLayoutId id="2147483752" r:id="rId12"/>
    <p:sldLayoutId id="2147483753" r:id="rId13"/>
    <p:sldLayoutId id="2147483754" r:id="rId14"/>
    <p:sldLayoutId id="2147483755" r:id="rId15"/>
    <p:sldLayoutId id="2147483756" r:id="rId16"/>
    <p:sldLayoutId id="2147483757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  <p:sldLayoutId id="2147483765" r:id="rId25"/>
    <p:sldLayoutId id="2147483766" r:id="rId26"/>
    <p:sldLayoutId id="2147483767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535548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  <p:sldLayoutId id="2147483781" r:id="rId13"/>
    <p:sldLayoutId id="2147483782" r:id="rId14"/>
    <p:sldLayoutId id="2147483783" r:id="rId15"/>
    <p:sldLayoutId id="2147483784" r:id="rId16"/>
    <p:sldLayoutId id="2147483785" r:id="rId17"/>
    <p:sldLayoutId id="2147483786" r:id="rId18"/>
    <p:sldLayoutId id="2147483787" r:id="rId19"/>
    <p:sldLayoutId id="2147483788" r:id="rId20"/>
    <p:sldLayoutId id="2147483789" r:id="rId21"/>
    <p:sldLayoutId id="2147483790" r:id="rId22"/>
    <p:sldLayoutId id="2147483791" r:id="rId23"/>
    <p:sldLayoutId id="2147483792" r:id="rId24"/>
    <p:sldLayoutId id="2147483793" r:id="rId25"/>
    <p:sldLayoutId id="2147483794" r:id="rId26"/>
    <p:sldLayoutId id="2147483795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2066042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799" r:id="rId3"/>
    <p:sldLayoutId id="2147483800" r:id="rId4"/>
    <p:sldLayoutId id="2147483801" r:id="rId5"/>
    <p:sldLayoutId id="2147483802" r:id="rId6"/>
    <p:sldLayoutId id="2147483803" r:id="rId7"/>
    <p:sldLayoutId id="2147483804" r:id="rId8"/>
    <p:sldLayoutId id="2147483805" r:id="rId9"/>
    <p:sldLayoutId id="2147483806" r:id="rId10"/>
    <p:sldLayoutId id="2147483807" r:id="rId11"/>
    <p:sldLayoutId id="2147483808" r:id="rId12"/>
    <p:sldLayoutId id="2147483809" r:id="rId13"/>
    <p:sldLayoutId id="2147483810" r:id="rId14"/>
    <p:sldLayoutId id="2147483811" r:id="rId15"/>
    <p:sldLayoutId id="2147483812" r:id="rId16"/>
    <p:sldLayoutId id="2147483813" r:id="rId17"/>
    <p:sldLayoutId id="2147483814" r:id="rId18"/>
    <p:sldLayoutId id="2147483815" r:id="rId19"/>
    <p:sldLayoutId id="2147483816" r:id="rId20"/>
    <p:sldLayoutId id="2147483817" r:id="rId21"/>
    <p:sldLayoutId id="2147483818" r:id="rId22"/>
    <p:sldLayoutId id="2147483819" r:id="rId23"/>
    <p:sldLayoutId id="2147483820" r:id="rId24"/>
    <p:sldLayoutId id="2147483821" r:id="rId25"/>
    <p:sldLayoutId id="2147483822" r:id="rId26"/>
    <p:sldLayoutId id="2147483823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586549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5" r:id="rId1"/>
    <p:sldLayoutId id="2147483826" r:id="rId2"/>
    <p:sldLayoutId id="2147483827" r:id="rId3"/>
    <p:sldLayoutId id="2147483828" r:id="rId4"/>
    <p:sldLayoutId id="2147483829" r:id="rId5"/>
    <p:sldLayoutId id="2147483830" r:id="rId6"/>
    <p:sldLayoutId id="2147483831" r:id="rId7"/>
    <p:sldLayoutId id="2147483832" r:id="rId8"/>
    <p:sldLayoutId id="2147483833" r:id="rId9"/>
    <p:sldLayoutId id="2147483834" r:id="rId10"/>
    <p:sldLayoutId id="2147483835" r:id="rId11"/>
    <p:sldLayoutId id="2147483836" r:id="rId12"/>
    <p:sldLayoutId id="2147483837" r:id="rId13"/>
    <p:sldLayoutId id="2147483838" r:id="rId14"/>
    <p:sldLayoutId id="2147483839" r:id="rId15"/>
    <p:sldLayoutId id="2147483840" r:id="rId16"/>
    <p:sldLayoutId id="2147483841" r:id="rId17"/>
    <p:sldLayoutId id="2147483842" r:id="rId18"/>
    <p:sldLayoutId id="2147483843" r:id="rId19"/>
    <p:sldLayoutId id="2147483844" r:id="rId20"/>
    <p:sldLayoutId id="2147483845" r:id="rId21"/>
    <p:sldLayoutId id="2147483846" r:id="rId22"/>
    <p:sldLayoutId id="2147483847" r:id="rId23"/>
    <p:sldLayoutId id="2147483848" r:id="rId24"/>
    <p:sldLayoutId id="2147483849" r:id="rId25"/>
    <p:sldLayoutId id="2147483850" r:id="rId26"/>
    <p:sldLayoutId id="2147483851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736439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  <p:sldLayoutId id="2147483864" r:id="rId12"/>
    <p:sldLayoutId id="2147483865" r:id="rId13"/>
    <p:sldLayoutId id="2147483866" r:id="rId14"/>
    <p:sldLayoutId id="2147483867" r:id="rId15"/>
    <p:sldLayoutId id="2147483868" r:id="rId16"/>
    <p:sldLayoutId id="2147483869" r:id="rId17"/>
    <p:sldLayoutId id="2147483870" r:id="rId18"/>
    <p:sldLayoutId id="2147483871" r:id="rId19"/>
    <p:sldLayoutId id="2147483872" r:id="rId20"/>
    <p:sldLayoutId id="2147483873" r:id="rId21"/>
    <p:sldLayoutId id="2147483874" r:id="rId22"/>
    <p:sldLayoutId id="2147483875" r:id="rId23"/>
    <p:sldLayoutId id="2147483876" r:id="rId24"/>
    <p:sldLayoutId id="2147483877" r:id="rId25"/>
    <p:sldLayoutId id="2147483878" r:id="rId26"/>
    <p:sldLayoutId id="2147483879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293731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1" r:id="rId1"/>
    <p:sldLayoutId id="2147483882" r:id="rId2"/>
    <p:sldLayoutId id="2147483883" r:id="rId3"/>
    <p:sldLayoutId id="2147483884" r:id="rId4"/>
    <p:sldLayoutId id="2147483885" r:id="rId5"/>
    <p:sldLayoutId id="2147483886" r:id="rId6"/>
    <p:sldLayoutId id="2147483887" r:id="rId7"/>
    <p:sldLayoutId id="2147483888" r:id="rId8"/>
    <p:sldLayoutId id="2147483889" r:id="rId9"/>
    <p:sldLayoutId id="2147483890" r:id="rId10"/>
    <p:sldLayoutId id="2147483891" r:id="rId11"/>
    <p:sldLayoutId id="2147483892" r:id="rId12"/>
    <p:sldLayoutId id="2147483893" r:id="rId13"/>
    <p:sldLayoutId id="2147483894" r:id="rId14"/>
    <p:sldLayoutId id="2147483895" r:id="rId15"/>
    <p:sldLayoutId id="2147483896" r:id="rId16"/>
    <p:sldLayoutId id="2147483897" r:id="rId17"/>
    <p:sldLayoutId id="2147483898" r:id="rId18"/>
    <p:sldLayoutId id="2147483899" r:id="rId19"/>
    <p:sldLayoutId id="2147483900" r:id="rId20"/>
    <p:sldLayoutId id="2147483901" r:id="rId21"/>
    <p:sldLayoutId id="2147483902" r:id="rId22"/>
    <p:sldLayoutId id="2147483903" r:id="rId23"/>
    <p:sldLayoutId id="2147483904" r:id="rId24"/>
    <p:sldLayoutId id="2147483905" r:id="rId25"/>
    <p:sldLayoutId id="2147483906" r:id="rId26"/>
    <p:sldLayoutId id="2147483907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video" Target="../media/media1.wmv"/><Relationship Id="rId2" Type="http://schemas.microsoft.com/office/2007/relationships/media" Target="../media/media1.wmv"/><Relationship Id="rId1" Type="http://schemas.openxmlformats.org/officeDocument/2006/relationships/tags" Target="../tags/tag5.xml"/><Relationship Id="rId6" Type="http://schemas.openxmlformats.org/officeDocument/2006/relationships/image" Target="../media/image19.png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video" Target="../media/media2.wmv"/><Relationship Id="rId2" Type="http://schemas.microsoft.com/office/2007/relationships/media" Target="../media/media2.wmv"/><Relationship Id="rId1" Type="http://schemas.openxmlformats.org/officeDocument/2006/relationships/tags" Target="../tags/tag6.xml"/><Relationship Id="rId5" Type="http://schemas.openxmlformats.org/officeDocument/2006/relationships/image" Target="../media/image20.png"/><Relationship Id="rId4" Type="http://schemas.openxmlformats.org/officeDocument/2006/relationships/slideLayout" Target="../slideLayouts/slideLayout13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5.xm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4" Type="http://schemas.openxmlformats.org/officeDocument/2006/relationships/image" Target="../media/image2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57.xml"/><Relationship Id="rId1" Type="http://schemas.openxmlformats.org/officeDocument/2006/relationships/tags" Target="../tags/tag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84.xml"/><Relationship Id="rId1" Type="http://schemas.openxmlformats.org/officeDocument/2006/relationships/tags" Target="../tags/tag4.xml"/><Relationship Id="rId6" Type="http://schemas.openxmlformats.org/officeDocument/2006/relationships/image" Target="../media/image12.jpg"/><Relationship Id="rId5" Type="http://schemas.openxmlformats.org/officeDocument/2006/relationships/image" Target="../media/image11.jpeg"/><Relationship Id="rId4" Type="http://schemas.openxmlformats.org/officeDocument/2006/relationships/image" Target="../media/image10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4.xml"/><Relationship Id="rId5" Type="http://schemas.openxmlformats.org/officeDocument/2006/relationships/image" Target="../media/image12.jpg"/><Relationship Id="rId4" Type="http://schemas.openxmlformats.org/officeDocument/2006/relationships/image" Target="../media/image14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8" y="0"/>
            <a:ext cx="9144000" cy="6858000"/>
          </a:xfrm>
          <a:prstGeom prst="rect">
            <a:avLst/>
          </a:prstGeom>
        </p:spPr>
      </p:pic>
      <p:sp>
        <p:nvSpPr>
          <p:cNvPr id="4" name="Rectangle: Rounded Corners 1">
            <a:extLst>
              <a:ext uri="{FF2B5EF4-FFF2-40B4-BE49-F238E27FC236}">
                <a16:creationId xmlns:a16="http://schemas.microsoft.com/office/drawing/2014/main" id="{AE4EBCDC-E0F7-43CB-AB3E-28C5894EE1D5}"/>
              </a:ext>
            </a:extLst>
          </p:cNvPr>
          <p:cNvSpPr/>
          <p:nvPr/>
        </p:nvSpPr>
        <p:spPr>
          <a:xfrm>
            <a:off x="1114573" y="2032430"/>
            <a:ext cx="7000109" cy="2799661"/>
          </a:xfrm>
          <a:prstGeom prst="roundRect">
            <a:avLst/>
          </a:prstGeom>
          <a:blipFill>
            <a:blip r:embed="rId3"/>
            <a:stretch>
              <a:fillRect/>
            </a:stretch>
          </a:blipFill>
          <a:ln w="381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A90328-7117-BBCA-26DF-FACC90D7BB8A}"/>
              </a:ext>
            </a:extLst>
          </p:cNvPr>
          <p:cNvSpPr txBox="1"/>
          <p:nvPr/>
        </p:nvSpPr>
        <p:spPr>
          <a:xfrm>
            <a:off x="2965987" y="3183195"/>
            <a:ext cx="3871019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500" b="1" dirty="0">
                <a:ln w="12700" cmpd="sng">
                  <a:solidFill>
                    <a:schemeClr val="accent4"/>
                  </a:solidFill>
                  <a:prstDash val="solid"/>
                </a:ln>
                <a:solidFill>
                  <a:srgbClr val="FF0000"/>
                </a:solidFill>
              </a:rPr>
              <a:t>TIẾNG VIỆT 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A94511-4CE6-2A14-1DA1-B6BBEC6E7073}"/>
              </a:ext>
            </a:extLst>
          </p:cNvPr>
          <p:cNvSpPr txBox="1"/>
          <p:nvPr/>
        </p:nvSpPr>
        <p:spPr>
          <a:xfrm>
            <a:off x="2582740" y="2619214"/>
            <a:ext cx="42542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CC"/>
                </a:solidFill>
              </a:rPr>
              <a:t>TRƯỜNG TIỂU HỌC PHÚC LỢI</a:t>
            </a:r>
          </a:p>
        </p:txBody>
      </p:sp>
    </p:spTree>
    <p:extLst>
      <p:ext uri="{BB962C8B-B14F-4D97-AF65-F5344CB8AC3E}">
        <p14:creationId xmlns:p14="http://schemas.microsoft.com/office/powerpoint/2010/main" val="25434494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7773CB8-2DCE-4D3B-B91B-A8BF92FC6D44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493294" y="1102063"/>
            <a:ext cx="3819398" cy="1917288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107E6988-8527-458E-97D5-779243C291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6737" y="3829050"/>
            <a:ext cx="2285716" cy="2100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979592" y="3019359"/>
            <a:ext cx="48640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 bảng con</a:t>
            </a:r>
          </a:p>
        </p:txBody>
      </p:sp>
    </p:spTree>
    <p:extLst>
      <p:ext uri="{BB962C8B-B14F-4D97-AF65-F5344CB8AC3E}">
        <p14:creationId xmlns:p14="http://schemas.microsoft.com/office/powerpoint/2010/main" val="1513040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79"/>
    </mc:Choice>
    <mc:Fallback xmlns="">
      <p:transition spd="slow" advTm="5079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" y="0"/>
            <a:ext cx="9144000" cy="6858000"/>
          </a:xfrm>
        </p:spPr>
      </p:pic>
      <p:sp>
        <p:nvSpPr>
          <p:cNvPr id="5" name="TextBox 4"/>
          <p:cNvSpPr txBox="1"/>
          <p:nvPr/>
        </p:nvSpPr>
        <p:spPr>
          <a:xfrm>
            <a:off x="1752600" y="341115"/>
            <a:ext cx="41910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16000" dirty="0">
                <a:solidFill>
                  <a:schemeClr val="bg1"/>
                </a:solidFill>
                <a:latin typeface="HP001 4 hàng" pitchFamily="34" charset="0"/>
              </a:rPr>
              <a:t>iêng</a:t>
            </a:r>
            <a:endParaRPr lang="en-US" sz="16000" dirty="0">
              <a:solidFill>
                <a:schemeClr val="bg1"/>
              </a:solidFill>
              <a:latin typeface="HP001 4 hàng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8600" y="3770115"/>
            <a:ext cx="45720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16000" dirty="0">
                <a:solidFill>
                  <a:schemeClr val="bg1"/>
                </a:solidFill>
                <a:latin typeface="HP001 4 hàng" pitchFamily="34" charset="0"/>
              </a:rPr>
              <a:t>iêm</a:t>
            </a:r>
            <a:endParaRPr lang="en-US" sz="16000" dirty="0">
              <a:solidFill>
                <a:schemeClr val="bg1"/>
              </a:solidFill>
              <a:latin typeface="HP001 4 hàng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876800" y="3733860"/>
            <a:ext cx="46482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16000" dirty="0">
                <a:solidFill>
                  <a:schemeClr val="bg1"/>
                </a:solidFill>
                <a:latin typeface="HP001 4 hàng" pitchFamily="34" charset="0"/>
              </a:rPr>
              <a:t>yên</a:t>
            </a:r>
            <a:endParaRPr lang="en-US" sz="16000" dirty="0">
              <a:solidFill>
                <a:schemeClr val="bg1"/>
              </a:solidFill>
              <a:latin typeface="HP001 4 hàng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7261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550"/>
    </mc:Choice>
    <mc:Fallback xmlns="">
      <p:transition spd="slow" advTm="755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582400" cy="6858000"/>
          </a:xfrm>
        </p:spPr>
      </p:pic>
      <p:sp>
        <p:nvSpPr>
          <p:cNvPr id="5" name="TextBox 4"/>
          <p:cNvSpPr txBox="1"/>
          <p:nvPr/>
        </p:nvSpPr>
        <p:spPr>
          <a:xfrm>
            <a:off x="685800" y="341133"/>
            <a:ext cx="109728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16000" dirty="0">
                <a:solidFill>
                  <a:schemeClr val="bg1"/>
                </a:solidFill>
                <a:latin typeface="HP001 4 hàng" pitchFamily="34" charset="0"/>
              </a:rPr>
              <a:t>sầu riêng</a:t>
            </a:r>
            <a:endParaRPr lang="en-US" sz="16000" dirty="0">
              <a:solidFill>
                <a:schemeClr val="bg1"/>
              </a:solidFill>
              <a:latin typeface="HP001 4 hàng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09600" y="3715541"/>
            <a:ext cx="101346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16000" dirty="0">
                <a:solidFill>
                  <a:schemeClr val="bg1"/>
                </a:solidFill>
                <a:latin typeface="HP001 4 hàng" pitchFamily="34" charset="0"/>
              </a:rPr>
              <a:t>cá kiếm </a:t>
            </a:r>
            <a:endParaRPr lang="en-US" sz="16000" dirty="0">
              <a:solidFill>
                <a:schemeClr val="bg1"/>
              </a:solidFill>
              <a:latin typeface="HP001 4 hàng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1557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557"/>
    </mc:Choice>
    <mc:Fallback xmlns="">
      <p:transition spd="slow" advTm="7557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ÊNG">
            <a:hlinkClick r:id="" action="ppaction://media"/>
            <a:extLst>
              <a:ext uri="{FF2B5EF4-FFF2-40B4-BE49-F238E27FC236}">
                <a16:creationId xmlns:a16="http://schemas.microsoft.com/office/drawing/2014/main" id="{99F458AC-EF82-4293-A776-011B6779BD03}"/>
              </a:ext>
            </a:extLst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43000" y="1143000"/>
            <a:ext cx="6858000" cy="45720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73300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7641"/>
    </mc:Choice>
    <mc:Fallback xmlns="">
      <p:transition spd="slow" advTm="3764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5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4150" objId="2"/>
        <p14:stopEvt time="34275" objId="2"/>
      </p14:showEvtLst>
    </p:ext>
  </p:extLs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ÊM">
            <a:hlinkClick r:id="" action="ppaction://media"/>
            <a:extLst>
              <a:ext uri="{FF2B5EF4-FFF2-40B4-BE49-F238E27FC236}">
                <a16:creationId xmlns:a16="http://schemas.microsoft.com/office/drawing/2014/main" id="{5E267D7E-7EB0-4CCA-83FE-552B23156BA5}"/>
              </a:ext>
            </a:extLst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42483" y="1733550"/>
            <a:ext cx="6715125" cy="33909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62025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9230"/>
    </mc:Choice>
    <mc:Fallback xmlns="">
      <p:transition spd="slow" advTm="2923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9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3885" objId="3"/>
        <p14:stopEvt time="25431" objId="3"/>
      </p14:showEvtLst>
    </p:ext>
  </p:extLs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YÊN">
            <a:hlinkClick r:id="" action="ppaction://media"/>
            <a:extLst>
              <a:ext uri="{FF2B5EF4-FFF2-40B4-BE49-F238E27FC236}">
                <a16:creationId xmlns:a16="http://schemas.microsoft.com/office/drawing/2014/main" id="{40F4D44D-D283-4ACF-BC9D-8C509FEBA6F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63578" y="1123950"/>
            <a:ext cx="6858000" cy="4610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9549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3045"/>
    </mc:Choice>
    <mc:Fallback xmlns="">
      <p:transition spd="slow" advTm="3304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6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2063" objId="3"/>
        <p14:triggerEvt type="onClick" time="2063" objId="3"/>
        <p14:stopEvt time="30344" objId="3"/>
      </p14:showEvtLst>
    </p:ext>
  </p:extLs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7773CB8-2DCE-4D3B-B91B-A8BF92FC6D44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493294" y="1102063"/>
            <a:ext cx="3819398" cy="1917288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107E6988-8527-458E-97D5-779243C291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6737" y="3829050"/>
            <a:ext cx="2285716" cy="2100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200439" y="3019359"/>
            <a:ext cx="48640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60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endParaRPr lang="en-US" sz="6000" b="1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6159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017"/>
    </mc:Choice>
    <mc:Fallback xmlns="">
      <p:transition spd="slow" advTm="6017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 descr="tu the ngoi">
            <a:extLst>
              <a:ext uri="{FF2B5EF4-FFF2-40B4-BE49-F238E27FC236}">
                <a16:creationId xmlns:a16="http://schemas.microsoft.com/office/drawing/2014/main" id="{371E63DA-1436-4C48-B0E3-5E8042F5FE6E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85800"/>
            <a:ext cx="4878388" cy="53340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414"/>
    </mc:Choice>
    <mc:Fallback xmlns="">
      <p:transition spd="slow" advTm="10414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786" y="334853"/>
            <a:ext cx="6827744" cy="25242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786" y="2871990"/>
            <a:ext cx="6827744" cy="31553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047048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3036"/>
    </mc:Choice>
    <mc:Fallback xmlns="">
      <p:transition spd="slow" advTm="23036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Graphical user interface, text, application, chat or text message&#10;&#10;Description automatically generated">
            <a:extLst>
              <a:ext uri="{FF2B5EF4-FFF2-40B4-BE49-F238E27FC236}">
                <a16:creationId xmlns:a16="http://schemas.microsoft.com/office/drawing/2014/main" id="{709BDD7B-0C26-42AE-8873-182982904C9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25" t="43535" r="11525" b="43333"/>
          <a:stretch/>
        </p:blipFill>
        <p:spPr>
          <a:xfrm>
            <a:off x="2286039" y="2971800"/>
            <a:ext cx="4126523" cy="152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6063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070"/>
    </mc:Choice>
    <mc:Fallback xmlns="">
      <p:transition spd="slow" advTm="7070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94778" y="2497203"/>
            <a:ext cx="71545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spc="50" dirty="0" err="1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Bài</a:t>
            </a:r>
            <a:r>
              <a:rPr lang="en-US" sz="5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 </a:t>
            </a:r>
            <a:r>
              <a:rPr lang="vi-VN" sz="5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63</a:t>
            </a:r>
            <a:r>
              <a:rPr lang="en-US" sz="5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: </a:t>
            </a:r>
            <a:r>
              <a:rPr lang="vi-VN" sz="5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iêng- iêm- yên</a:t>
            </a:r>
            <a:endParaRPr lang="en-US" sz="54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581B890-4842-4086-9A53-91606B7E2558}"/>
              </a:ext>
            </a:extLst>
          </p:cNvPr>
          <p:cNvSpPr txBox="1">
            <a:spLocks/>
          </p:cNvSpPr>
          <p:nvPr/>
        </p:nvSpPr>
        <p:spPr>
          <a:xfrm>
            <a:off x="1311797" y="1469366"/>
            <a:ext cx="6858000" cy="793930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12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 VIỆT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76559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072"/>
    </mc:Choice>
    <mc:Fallback xmlns="">
      <p:transition spd="slow" advTm="1407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C78D6AC6-AF64-4FE5-AC3D-691CC4867B60}"/>
              </a:ext>
            </a:extLst>
          </p:cNvPr>
          <p:cNvSpPr txBox="1"/>
          <p:nvPr/>
        </p:nvSpPr>
        <p:spPr>
          <a:xfrm>
            <a:off x="489443" y="4507719"/>
            <a:ext cx="7953365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>
                <a:latin typeface="UTM Avo" panose="02040603050506020204" pitchFamily="18" charset="0"/>
              </a:rPr>
              <a:t>     </a:t>
            </a:r>
            <a:r>
              <a:rPr lang="en-US" sz="2400" dirty="0" err="1">
                <a:latin typeface="UTM Avo" panose="02040603050506020204" pitchFamily="18" charset="0"/>
              </a:rPr>
              <a:t>Hà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theo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bố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đến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sân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chim</a:t>
            </a:r>
            <a:r>
              <a:rPr lang="en-US" sz="2400" dirty="0">
                <a:latin typeface="UTM Avo" panose="02040603050506020204" pitchFamily="18" charset="0"/>
              </a:rPr>
              <a:t>. </a:t>
            </a:r>
            <a:r>
              <a:rPr lang="en-US" sz="2400" dirty="0" err="1">
                <a:latin typeface="UTM Avo" panose="02040603050506020204" pitchFamily="18" charset="0"/>
              </a:rPr>
              <a:t>Sân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chim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có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cò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diệc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sáo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vi-VN" sz="2400" dirty="0" err="1">
                <a:latin typeface="UTM Avo" panose="02040603050506020204" pitchFamily="18" charset="0"/>
              </a:rPr>
              <a:t>b</a:t>
            </a:r>
            <a:r>
              <a:rPr lang="en-US" sz="2400" dirty="0">
                <a:latin typeface="UTM Avo" panose="02040603050506020204" pitchFamily="18" charset="0"/>
              </a:rPr>
              <a:t>ồ </a:t>
            </a:r>
            <a:r>
              <a:rPr lang="en-US" sz="2400" dirty="0" err="1">
                <a:latin typeface="UTM Avo" panose="02040603050506020204" pitchFamily="18" charset="0"/>
              </a:rPr>
              <a:t>nông</a:t>
            </a:r>
            <a:r>
              <a:rPr lang="en-US" sz="2400" dirty="0">
                <a:latin typeface="UTM Avo" panose="02040603050506020204" pitchFamily="18" charset="0"/>
              </a:rPr>
              <a:t>,…</a:t>
            </a:r>
            <a:r>
              <a:rPr lang="en-US" sz="2400" dirty="0" err="1">
                <a:latin typeface="UTM Avo" panose="02040603050506020204" pitchFamily="18" charset="0"/>
              </a:rPr>
              <a:t>Hà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chăm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chú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nhìn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những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đàn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cò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trắng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diệc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xám</a:t>
            </a:r>
            <a:r>
              <a:rPr lang="en-US" sz="2400" dirty="0">
                <a:latin typeface="UTM Avo" panose="02040603050506020204" pitchFamily="18" charset="0"/>
              </a:rPr>
              <a:t> bay </a:t>
            </a:r>
            <a:r>
              <a:rPr lang="en-US" sz="2400" dirty="0" err="1">
                <a:latin typeface="UTM Avo" panose="02040603050506020204" pitchFamily="18" charset="0"/>
              </a:rPr>
              <a:t>liệng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đậu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kín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trên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những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ngọn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cây</a:t>
            </a:r>
            <a:r>
              <a:rPr lang="en-US" sz="2400" dirty="0">
                <a:latin typeface="UTM Avo" panose="02040603050506020204" pitchFamily="18" charset="0"/>
              </a:rPr>
              <a:t>. Sau </a:t>
            </a:r>
            <a:r>
              <a:rPr lang="en-US" sz="2400" dirty="0" err="1">
                <a:latin typeface="UTM Avo" panose="02040603050506020204" pitchFamily="18" charset="0"/>
              </a:rPr>
              <a:t>một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ngày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kiếm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ăn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từng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đàn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chim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ríu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rít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về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tổ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trông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thật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yên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bình</a:t>
            </a:r>
            <a:r>
              <a:rPr lang="en-US" sz="2400" dirty="0">
                <a:latin typeface="UTM Avo" panose="02040603050506020204" pitchFamily="18" charset="0"/>
              </a:rPr>
              <a:t>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592B8C0-FFB6-42DE-A32C-15120DF9F0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558" y="303778"/>
            <a:ext cx="6597298" cy="4163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795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740"/>
    </mc:Choice>
    <mc:Fallback xmlns="">
      <p:transition spd="slow" advTm="5074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C78D6AC6-AF64-4FE5-AC3D-691CC4867B60}"/>
              </a:ext>
            </a:extLst>
          </p:cNvPr>
          <p:cNvSpPr txBox="1"/>
          <p:nvPr/>
        </p:nvSpPr>
        <p:spPr>
          <a:xfrm>
            <a:off x="489443" y="4507719"/>
            <a:ext cx="795336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dirty="0">
                <a:latin typeface="UTM Avo" panose="02040603050506020204" pitchFamily="18" charset="0"/>
              </a:rPr>
              <a:t>     </a:t>
            </a:r>
            <a:r>
              <a:rPr lang="en-US" sz="2400" dirty="0" err="1">
                <a:latin typeface="UTM Avo" panose="02040603050506020204" pitchFamily="18" charset="0"/>
              </a:rPr>
              <a:t>Hà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theo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bố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đến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sân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chim</a:t>
            </a:r>
            <a:r>
              <a:rPr lang="en-US" sz="2400" dirty="0">
                <a:latin typeface="UTM Avo" panose="02040603050506020204" pitchFamily="18" charset="0"/>
              </a:rPr>
              <a:t>. </a:t>
            </a:r>
            <a:r>
              <a:rPr lang="vi-VN" sz="2400" dirty="0">
                <a:latin typeface="UTM Avo" panose="02040603050506020204" pitchFamily="18" charset="0"/>
              </a:rPr>
              <a:t>  </a:t>
            </a:r>
            <a:r>
              <a:rPr lang="en-US" sz="2400" dirty="0" err="1">
                <a:latin typeface="UTM Avo" panose="02040603050506020204" pitchFamily="18" charset="0"/>
              </a:rPr>
              <a:t>Sân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chim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có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cò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diệc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sáo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vi-VN" sz="2400" dirty="0" err="1">
                <a:latin typeface="UTM Avo" panose="02040603050506020204" pitchFamily="18" charset="0"/>
              </a:rPr>
              <a:t>b</a:t>
            </a:r>
            <a:r>
              <a:rPr lang="en-US" sz="2400" dirty="0">
                <a:latin typeface="UTM Avo" panose="02040603050506020204" pitchFamily="18" charset="0"/>
              </a:rPr>
              <a:t>ồ </a:t>
            </a:r>
            <a:r>
              <a:rPr lang="en-US" sz="2400" dirty="0" err="1">
                <a:latin typeface="UTM Avo" panose="02040603050506020204" pitchFamily="18" charset="0"/>
              </a:rPr>
              <a:t>nông</a:t>
            </a:r>
            <a:r>
              <a:rPr lang="en-US" sz="2400" dirty="0">
                <a:latin typeface="UTM Avo" panose="02040603050506020204" pitchFamily="18" charset="0"/>
              </a:rPr>
              <a:t>,…</a:t>
            </a:r>
            <a:r>
              <a:rPr lang="vi-VN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Hà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chăm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chú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nhìn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những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đàn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cò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trắng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diệc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xám</a:t>
            </a:r>
            <a:r>
              <a:rPr lang="en-US" sz="2400" dirty="0">
                <a:latin typeface="UTM Avo" panose="02040603050506020204" pitchFamily="18" charset="0"/>
              </a:rPr>
              <a:t> bay </a:t>
            </a:r>
            <a:r>
              <a:rPr lang="en-US" sz="2400" dirty="0" err="1">
                <a:latin typeface="UTM Avo" panose="02040603050506020204" pitchFamily="18" charset="0"/>
              </a:rPr>
              <a:t>liệng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đậu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kín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trên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những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ngọn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cây</a:t>
            </a:r>
            <a:r>
              <a:rPr lang="en-US" sz="2400" dirty="0">
                <a:latin typeface="UTM Avo" panose="02040603050506020204" pitchFamily="18" charset="0"/>
              </a:rPr>
              <a:t>. </a:t>
            </a:r>
            <a:r>
              <a:rPr lang="vi-VN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Sau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một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ngày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kiếm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ăn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từng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đàn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chim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ríu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rít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về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tổ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trông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thật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yên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bình</a:t>
            </a:r>
            <a:r>
              <a:rPr lang="en-US" sz="2400" dirty="0">
                <a:latin typeface="UTM Avo" panose="02040603050506020204" pitchFamily="18" charset="0"/>
              </a:rPr>
              <a:t>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592B8C0-FFB6-42DE-A32C-15120DF9F0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558" y="303778"/>
            <a:ext cx="6597298" cy="416300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87DCCCC-9DDC-435D-90CB-DACA1A2B6901}"/>
              </a:ext>
            </a:extLst>
          </p:cNvPr>
          <p:cNvSpPr txBox="1"/>
          <p:nvPr/>
        </p:nvSpPr>
        <p:spPr>
          <a:xfrm>
            <a:off x="2819400" y="4856202"/>
            <a:ext cx="6096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87DCCCC-9DDC-435D-90CB-DACA1A2B6901}"/>
              </a:ext>
            </a:extLst>
          </p:cNvPr>
          <p:cNvSpPr txBox="1"/>
          <p:nvPr/>
        </p:nvSpPr>
        <p:spPr>
          <a:xfrm>
            <a:off x="1143000" y="5562600"/>
            <a:ext cx="6096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4BF7D17-6292-4E07-8717-3EE169682F4D}"/>
              </a:ext>
            </a:extLst>
          </p:cNvPr>
          <p:cNvSpPr txBox="1"/>
          <p:nvPr/>
        </p:nvSpPr>
        <p:spPr>
          <a:xfrm>
            <a:off x="453656" y="4466784"/>
            <a:ext cx="6096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4BF7D17-6292-4E07-8717-3EE169682F4D}"/>
              </a:ext>
            </a:extLst>
          </p:cNvPr>
          <p:cNvSpPr txBox="1"/>
          <p:nvPr/>
        </p:nvSpPr>
        <p:spPr>
          <a:xfrm>
            <a:off x="4800600" y="4466784"/>
            <a:ext cx="6096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4BF7D17-6292-4E07-8717-3EE169682F4D}"/>
              </a:ext>
            </a:extLst>
          </p:cNvPr>
          <p:cNvSpPr txBox="1"/>
          <p:nvPr/>
        </p:nvSpPr>
        <p:spPr>
          <a:xfrm>
            <a:off x="2819400" y="4800600"/>
            <a:ext cx="6096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3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4BF7D17-6292-4E07-8717-3EE169682F4D}"/>
              </a:ext>
            </a:extLst>
          </p:cNvPr>
          <p:cNvSpPr txBox="1"/>
          <p:nvPr/>
        </p:nvSpPr>
        <p:spPr>
          <a:xfrm>
            <a:off x="1143000" y="5562600"/>
            <a:ext cx="6096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sz="3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3824177" y="5715000"/>
            <a:ext cx="6096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4038600" y="5943600"/>
            <a:ext cx="6096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3048000" y="6324600"/>
            <a:ext cx="6096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5F4991B-9906-47D4-8509-6F27E68B8E3D}"/>
              </a:ext>
            </a:extLst>
          </p:cNvPr>
          <p:cNvGrpSpPr/>
          <p:nvPr/>
        </p:nvGrpSpPr>
        <p:grpSpPr>
          <a:xfrm>
            <a:off x="4800600" y="4572000"/>
            <a:ext cx="152400" cy="444402"/>
            <a:chOff x="4114800" y="4508598"/>
            <a:chExt cx="152400" cy="444402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6F23E37-C47E-4C4C-B770-874779095864}"/>
                </a:ext>
              </a:extLst>
            </p:cNvPr>
            <p:cNvCxnSpPr/>
            <p:nvPr/>
          </p:nvCxnSpPr>
          <p:spPr>
            <a:xfrm flipH="1">
              <a:off x="4191000" y="4508599"/>
              <a:ext cx="76200" cy="44440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8CD338BF-4F2E-4EDC-9A97-0633C22C14E2}"/>
                </a:ext>
              </a:extLst>
            </p:cNvPr>
            <p:cNvCxnSpPr/>
            <p:nvPr/>
          </p:nvCxnSpPr>
          <p:spPr>
            <a:xfrm flipH="1">
              <a:off x="4114800" y="4508598"/>
              <a:ext cx="76200" cy="44440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5F4991B-9906-47D4-8509-6F27E68B8E3D}"/>
              </a:ext>
            </a:extLst>
          </p:cNvPr>
          <p:cNvGrpSpPr/>
          <p:nvPr/>
        </p:nvGrpSpPr>
        <p:grpSpPr>
          <a:xfrm>
            <a:off x="2743200" y="4885933"/>
            <a:ext cx="152400" cy="444402"/>
            <a:chOff x="4114800" y="4508598"/>
            <a:chExt cx="152400" cy="44440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56F23E37-C47E-4C4C-B770-874779095864}"/>
                </a:ext>
              </a:extLst>
            </p:cNvPr>
            <p:cNvCxnSpPr/>
            <p:nvPr/>
          </p:nvCxnSpPr>
          <p:spPr>
            <a:xfrm flipH="1">
              <a:off x="4191000" y="4508599"/>
              <a:ext cx="76200" cy="44440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8CD338BF-4F2E-4EDC-9A97-0633C22C14E2}"/>
                </a:ext>
              </a:extLst>
            </p:cNvPr>
            <p:cNvCxnSpPr/>
            <p:nvPr/>
          </p:nvCxnSpPr>
          <p:spPr>
            <a:xfrm flipH="1">
              <a:off x="4114800" y="4508598"/>
              <a:ext cx="76200" cy="44440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5F4991B-9906-47D4-8509-6F27E68B8E3D}"/>
              </a:ext>
            </a:extLst>
          </p:cNvPr>
          <p:cNvGrpSpPr/>
          <p:nvPr/>
        </p:nvGrpSpPr>
        <p:grpSpPr>
          <a:xfrm>
            <a:off x="1084521" y="5672196"/>
            <a:ext cx="152400" cy="444402"/>
            <a:chOff x="4114800" y="4508598"/>
            <a:chExt cx="152400" cy="444402"/>
          </a:xfrm>
        </p:grpSpPr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56F23E37-C47E-4C4C-B770-874779095864}"/>
                </a:ext>
              </a:extLst>
            </p:cNvPr>
            <p:cNvCxnSpPr/>
            <p:nvPr/>
          </p:nvCxnSpPr>
          <p:spPr>
            <a:xfrm flipH="1">
              <a:off x="4191000" y="4508599"/>
              <a:ext cx="76200" cy="44440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8CD338BF-4F2E-4EDC-9A97-0633C22C14E2}"/>
                </a:ext>
              </a:extLst>
            </p:cNvPr>
            <p:cNvCxnSpPr/>
            <p:nvPr/>
          </p:nvCxnSpPr>
          <p:spPr>
            <a:xfrm flipH="1">
              <a:off x="4114800" y="4508598"/>
              <a:ext cx="76200" cy="44440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5F4991B-9906-47D4-8509-6F27E68B8E3D}"/>
              </a:ext>
            </a:extLst>
          </p:cNvPr>
          <p:cNvGrpSpPr/>
          <p:nvPr/>
        </p:nvGrpSpPr>
        <p:grpSpPr>
          <a:xfrm>
            <a:off x="4433777" y="6001226"/>
            <a:ext cx="152400" cy="444402"/>
            <a:chOff x="4114800" y="4508598"/>
            <a:chExt cx="152400" cy="444402"/>
          </a:xfrm>
        </p:grpSpPr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56F23E37-C47E-4C4C-B770-874779095864}"/>
                </a:ext>
              </a:extLst>
            </p:cNvPr>
            <p:cNvCxnSpPr/>
            <p:nvPr/>
          </p:nvCxnSpPr>
          <p:spPr>
            <a:xfrm flipH="1">
              <a:off x="4191000" y="4508599"/>
              <a:ext cx="76200" cy="44440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8CD338BF-4F2E-4EDC-9A97-0633C22C14E2}"/>
                </a:ext>
              </a:extLst>
            </p:cNvPr>
            <p:cNvCxnSpPr/>
            <p:nvPr/>
          </p:nvCxnSpPr>
          <p:spPr>
            <a:xfrm flipH="1">
              <a:off x="4114800" y="4508598"/>
              <a:ext cx="76200" cy="44440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3FCAEC5-C5B6-4710-A332-DB366658B19C}"/>
              </a:ext>
            </a:extLst>
          </p:cNvPr>
          <p:cNvCxnSpPr/>
          <p:nvPr/>
        </p:nvCxnSpPr>
        <p:spPr>
          <a:xfrm flipH="1">
            <a:off x="7429656" y="4578399"/>
            <a:ext cx="76200" cy="444401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D3FCAEC5-C5B6-4710-A332-DB366658B19C}"/>
              </a:ext>
            </a:extLst>
          </p:cNvPr>
          <p:cNvCxnSpPr/>
          <p:nvPr/>
        </p:nvCxnSpPr>
        <p:spPr>
          <a:xfrm flipH="1">
            <a:off x="8305800" y="4598029"/>
            <a:ext cx="76200" cy="444401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3FCAEC5-C5B6-4710-A332-DB366658B19C}"/>
              </a:ext>
            </a:extLst>
          </p:cNvPr>
          <p:cNvCxnSpPr/>
          <p:nvPr/>
        </p:nvCxnSpPr>
        <p:spPr>
          <a:xfrm flipH="1">
            <a:off x="1463966" y="5270599"/>
            <a:ext cx="76200" cy="444401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3FCAEC5-C5B6-4710-A332-DB366658B19C}"/>
              </a:ext>
            </a:extLst>
          </p:cNvPr>
          <p:cNvCxnSpPr/>
          <p:nvPr/>
        </p:nvCxnSpPr>
        <p:spPr>
          <a:xfrm flipH="1">
            <a:off x="4538548" y="5293526"/>
            <a:ext cx="76200" cy="444401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3FCAEC5-C5B6-4710-A332-DB366658B19C}"/>
              </a:ext>
            </a:extLst>
          </p:cNvPr>
          <p:cNvCxnSpPr/>
          <p:nvPr/>
        </p:nvCxnSpPr>
        <p:spPr>
          <a:xfrm flipH="1">
            <a:off x="5257800" y="5721399"/>
            <a:ext cx="76200" cy="444401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D3FCAEC5-C5B6-4710-A332-DB366658B19C}"/>
              </a:ext>
            </a:extLst>
          </p:cNvPr>
          <p:cNvCxnSpPr/>
          <p:nvPr/>
        </p:nvCxnSpPr>
        <p:spPr>
          <a:xfrm flipH="1">
            <a:off x="1409700" y="6002310"/>
            <a:ext cx="76200" cy="444401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998936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1219"/>
    </mc:Choice>
    <mc:Fallback xmlns="">
      <p:transition spd="slow" advTm="9121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9" grpId="0"/>
      <p:bldP spid="10" grpId="0"/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C78D6AC6-AF64-4FE5-AC3D-691CC4867B60}"/>
              </a:ext>
            </a:extLst>
          </p:cNvPr>
          <p:cNvSpPr txBox="1"/>
          <p:nvPr/>
        </p:nvSpPr>
        <p:spPr>
          <a:xfrm>
            <a:off x="489443" y="4507719"/>
            <a:ext cx="7953365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>
                <a:latin typeface="UTM Avo" panose="02040603050506020204" pitchFamily="18" charset="0"/>
              </a:rPr>
              <a:t>     </a:t>
            </a:r>
            <a:r>
              <a:rPr lang="en-US" sz="2400" dirty="0" err="1">
                <a:latin typeface="UTM Avo" panose="02040603050506020204" pitchFamily="18" charset="0"/>
              </a:rPr>
              <a:t>Hà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theo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bố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đến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sân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chim</a:t>
            </a:r>
            <a:r>
              <a:rPr lang="en-US" sz="2400" dirty="0">
                <a:latin typeface="UTM Avo" panose="02040603050506020204" pitchFamily="18" charset="0"/>
              </a:rPr>
              <a:t>. </a:t>
            </a:r>
            <a:r>
              <a:rPr lang="en-US" sz="2400" dirty="0" err="1">
                <a:latin typeface="UTM Avo" panose="02040603050506020204" pitchFamily="18" charset="0"/>
              </a:rPr>
              <a:t>Sân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chim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có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cò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diệc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sáo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vi-VN" sz="2400" dirty="0" err="1">
                <a:latin typeface="UTM Avo" panose="02040603050506020204" pitchFamily="18" charset="0"/>
              </a:rPr>
              <a:t>b</a:t>
            </a:r>
            <a:r>
              <a:rPr lang="en-US" sz="2400" dirty="0">
                <a:latin typeface="UTM Avo" panose="02040603050506020204" pitchFamily="18" charset="0"/>
              </a:rPr>
              <a:t>ồ </a:t>
            </a:r>
            <a:r>
              <a:rPr lang="en-US" sz="2400" dirty="0" err="1">
                <a:latin typeface="UTM Avo" panose="02040603050506020204" pitchFamily="18" charset="0"/>
              </a:rPr>
              <a:t>nông</a:t>
            </a:r>
            <a:r>
              <a:rPr lang="en-US" sz="2400" dirty="0">
                <a:latin typeface="UTM Avo" panose="02040603050506020204" pitchFamily="18" charset="0"/>
              </a:rPr>
              <a:t>,…</a:t>
            </a:r>
            <a:r>
              <a:rPr lang="en-US" sz="2400" dirty="0" err="1">
                <a:latin typeface="UTM Avo" panose="02040603050506020204" pitchFamily="18" charset="0"/>
              </a:rPr>
              <a:t>Hà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chăm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chú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nhìn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những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đàn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cò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trắng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diệc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xám</a:t>
            </a:r>
            <a:r>
              <a:rPr lang="en-US" sz="2400" dirty="0">
                <a:latin typeface="UTM Avo" panose="02040603050506020204" pitchFamily="18" charset="0"/>
              </a:rPr>
              <a:t> bay </a:t>
            </a:r>
            <a:r>
              <a:rPr lang="en-US" sz="2400" dirty="0" err="1">
                <a:latin typeface="UTM Avo" panose="02040603050506020204" pitchFamily="18" charset="0"/>
              </a:rPr>
              <a:t>liệng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đậu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kín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trên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những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ngọn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cây</a:t>
            </a:r>
            <a:r>
              <a:rPr lang="en-US" sz="2400" dirty="0">
                <a:latin typeface="UTM Avo" panose="02040603050506020204" pitchFamily="18" charset="0"/>
              </a:rPr>
              <a:t>. Sau </a:t>
            </a:r>
            <a:r>
              <a:rPr lang="en-US" sz="2400" dirty="0" err="1">
                <a:latin typeface="UTM Avo" panose="02040603050506020204" pitchFamily="18" charset="0"/>
              </a:rPr>
              <a:t>một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ngày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kiếm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ăn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từng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đàn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chim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ríu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rít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về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tổ</a:t>
            </a:r>
            <a:r>
              <a:rPr lang="en-US" sz="2400" dirty="0">
                <a:latin typeface="UTM Avo" panose="02040603050506020204" pitchFamily="18" charset="0"/>
              </a:rPr>
              <a:t>, </a:t>
            </a:r>
            <a:r>
              <a:rPr lang="en-US" sz="2400" dirty="0" err="1">
                <a:latin typeface="UTM Avo" panose="02040603050506020204" pitchFamily="18" charset="0"/>
              </a:rPr>
              <a:t>trông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thật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yên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bình</a:t>
            </a:r>
            <a:r>
              <a:rPr lang="en-US" sz="2400" dirty="0">
                <a:latin typeface="UTM Avo" panose="02040603050506020204" pitchFamily="18" charset="0"/>
              </a:rPr>
              <a:t>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592B8C0-FFB6-42DE-A32C-15120DF9F0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558" y="303778"/>
            <a:ext cx="6597298" cy="4163006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3581400" y="4953000"/>
            <a:ext cx="12954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6896256" y="4947684"/>
            <a:ext cx="1409544" cy="531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603758" y="5334000"/>
            <a:ext cx="198704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286656" y="5334000"/>
            <a:ext cx="209534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603758" y="5715000"/>
            <a:ext cx="770204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575405" y="6096000"/>
            <a:ext cx="6096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330884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2735"/>
    </mc:Choice>
    <mc:Fallback xmlns="">
      <p:transition spd="slow" advTm="5273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Graphical user interface, text, application, chat or text message&#10;&#10;Description automatically generated">
            <a:extLst>
              <a:ext uri="{FF2B5EF4-FFF2-40B4-BE49-F238E27FC236}">
                <a16:creationId xmlns:a16="http://schemas.microsoft.com/office/drawing/2014/main" id="{BDC47BFD-EE09-4E95-9E91-C26CB8ADCC9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34" t="43333" r="11525" b="37778"/>
          <a:stretch/>
        </p:blipFill>
        <p:spPr>
          <a:xfrm>
            <a:off x="2286039" y="2743200"/>
            <a:ext cx="4303061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2962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235"/>
    </mc:Choice>
    <mc:Fallback xmlns="">
      <p:transition spd="slow" advTm="5235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6F517B55-76E5-4638-A80E-B370A931F543}"/>
              </a:ext>
            </a:extLst>
          </p:cNvPr>
          <p:cNvSpPr txBox="1"/>
          <p:nvPr/>
        </p:nvSpPr>
        <p:spPr>
          <a:xfrm>
            <a:off x="2817742" y="418549"/>
            <a:ext cx="52031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solidFill>
                  <a:srgbClr val="0000CC"/>
                </a:solidFill>
                <a:latin typeface="UTM Avo" panose="02040603050506020204" pitchFamily="18" charset="0"/>
              </a:rPr>
              <a:t>Loài</a:t>
            </a:r>
            <a:r>
              <a:rPr lang="en-US" sz="4000" dirty="0">
                <a:solidFill>
                  <a:srgbClr val="0000CC"/>
                </a:solidFill>
                <a:latin typeface="UTM Avo" panose="02040603050506020204" pitchFamily="18" charset="0"/>
              </a:rPr>
              <a:t> </a:t>
            </a:r>
            <a:r>
              <a:rPr lang="en-US" sz="4000" dirty="0" err="1">
                <a:solidFill>
                  <a:srgbClr val="0000CC"/>
                </a:solidFill>
                <a:latin typeface="UTM Avo" panose="02040603050506020204" pitchFamily="18" charset="0"/>
              </a:rPr>
              <a:t>chim</a:t>
            </a:r>
            <a:endParaRPr lang="en-US" sz="4000" dirty="0">
              <a:solidFill>
                <a:srgbClr val="0000CC"/>
              </a:solidFill>
              <a:latin typeface="UTM Avo" panose="020406030505060202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5580B54-CA72-460E-9521-852428EDE3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846" y="1522887"/>
            <a:ext cx="6498521" cy="4785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0593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3231"/>
    </mc:Choice>
    <mc:Fallback xmlns="">
      <p:transition spd="slow" advTm="73231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3DC8453C-C512-4489-80A2-2910095B8EF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1481" y="3969219"/>
            <a:ext cx="2952520" cy="288878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BBAA688C-8DEC-4A8F-8FB9-179D6A5575B8}"/>
              </a:ext>
            </a:extLst>
          </p:cNvPr>
          <p:cNvSpPr/>
          <p:nvPr/>
        </p:nvSpPr>
        <p:spPr>
          <a:xfrm>
            <a:off x="1371639" y="2615319"/>
            <a:ext cx="6911187" cy="1627369"/>
          </a:xfrm>
          <a:prstGeom prst="rect">
            <a:avLst/>
          </a:prstGeom>
          <a:noFill/>
          <a:scene3d>
            <a:camera prst="obliqueBottomRight"/>
            <a:lightRig rig="threePt" dir="t"/>
          </a:scene3d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375" b="1" i="1" dirty="0">
                <a:ln w="0"/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KÍNH CHÚC CÁC THẦY CÔ GIÁO </a:t>
            </a:r>
          </a:p>
          <a:p>
            <a:pPr algn="ctr"/>
            <a:r>
              <a:rPr lang="en-US" sz="3375" b="1" i="1" dirty="0">
                <a:ln w="0"/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VÀ CÁC CON HỌC SINH </a:t>
            </a:r>
          </a:p>
          <a:p>
            <a:pPr algn="ctr"/>
            <a:r>
              <a:rPr lang="en-US" sz="3375" b="1" i="1" dirty="0">
                <a:ln w="0"/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LUÔN MẠNH KHỎE, HẠNH PHÚC</a:t>
            </a:r>
          </a:p>
        </p:txBody>
      </p:sp>
    </p:spTree>
    <p:extLst>
      <p:ext uri="{BB962C8B-B14F-4D97-AF65-F5344CB8AC3E}">
        <p14:creationId xmlns:p14="http://schemas.microsoft.com/office/powerpoint/2010/main" val="1705843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058"/>
    </mc:Choice>
    <mc:Fallback xmlns="">
      <p:transition spd="slow" advTm="12058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picture containing graphical user interface&#10;&#10;Description automatically generated">
            <a:extLst>
              <a:ext uri="{FF2B5EF4-FFF2-40B4-BE49-F238E27FC236}">
                <a16:creationId xmlns:a16="http://schemas.microsoft.com/office/drawing/2014/main" id="{73ECFB0A-06D7-4B49-B5A8-18027A30D2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181" y="2743201"/>
            <a:ext cx="6857642" cy="18287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4997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180"/>
    </mc:Choice>
    <mc:Fallback xmlns="">
      <p:transition spd="slow" advTm="8180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ECDDD71-AC46-468C-A45E-621BD28BE3B8}"/>
              </a:ext>
            </a:extLst>
          </p:cNvPr>
          <p:cNvSpPr txBox="1"/>
          <p:nvPr/>
        </p:nvSpPr>
        <p:spPr>
          <a:xfrm>
            <a:off x="625449" y="5367159"/>
            <a:ext cx="789316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Yến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phụng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có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bộ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lông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tím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biêng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biếc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trông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rất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diêm</a:t>
            </a:r>
            <a:r>
              <a:rPr lang="en-US" sz="2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UTM Avo" panose="02040603050506020204" pitchFamily="18" charset="0"/>
              </a:rPr>
              <a:t>dúa</a:t>
            </a:r>
            <a:r>
              <a:rPr lang="en-US" dirty="0">
                <a:solidFill>
                  <a:prstClr val="black"/>
                </a:solidFill>
                <a:latin typeface="UTM Avo" panose="02040603050506020204" pitchFamily="18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7054383-B509-4FB5-AF1C-D3F824F6F03E}"/>
              </a:ext>
            </a:extLst>
          </p:cNvPr>
          <p:cNvSpPr txBox="1"/>
          <p:nvPr/>
        </p:nvSpPr>
        <p:spPr>
          <a:xfrm>
            <a:off x="625420" y="5367130"/>
            <a:ext cx="8647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rgbClr val="FF0000"/>
                </a:solidFill>
                <a:latin typeface="UTM Avo" panose="02040603050506020204" pitchFamily="18" charset="0"/>
              </a:rPr>
              <a:t>Yên</a:t>
            </a:r>
            <a:endParaRPr lang="en-US" sz="2800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070AFA7-6114-4F1F-B58F-54F655C8E908}"/>
              </a:ext>
            </a:extLst>
          </p:cNvPr>
          <p:cNvSpPr txBox="1"/>
          <p:nvPr/>
        </p:nvSpPr>
        <p:spPr>
          <a:xfrm>
            <a:off x="5488057" y="5367159"/>
            <a:ext cx="12937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rgbClr val="FF0000"/>
                </a:solidFill>
                <a:latin typeface="UTM Avo" panose="02040603050506020204" pitchFamily="18" charset="0"/>
              </a:rPr>
              <a:t>iêng</a:t>
            </a:r>
            <a:endParaRPr lang="en-US" sz="2800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CA9DC0-7F9F-4963-A60E-ED7135654FEC}"/>
              </a:ext>
            </a:extLst>
          </p:cNvPr>
          <p:cNvSpPr txBox="1"/>
          <p:nvPr/>
        </p:nvSpPr>
        <p:spPr>
          <a:xfrm>
            <a:off x="1421296" y="5791200"/>
            <a:ext cx="8647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rgbClr val="FF0000"/>
                </a:solidFill>
                <a:latin typeface="UTM Avo" panose="02040603050506020204" pitchFamily="18" charset="0"/>
              </a:rPr>
              <a:t>iêm</a:t>
            </a:r>
            <a:endParaRPr lang="en-US" sz="2800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1DE2DD9-AC83-4A83-9ABA-5248816EDC54}"/>
              </a:ext>
            </a:extLst>
          </p:cNvPr>
          <p:cNvGrpSpPr/>
          <p:nvPr/>
        </p:nvGrpSpPr>
        <p:grpSpPr>
          <a:xfrm>
            <a:off x="502992" y="225288"/>
            <a:ext cx="8581379" cy="4823790"/>
            <a:chOff x="670649" y="225288"/>
            <a:chExt cx="11441838" cy="4823790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5B4E67F1-B604-4EF4-B6F1-47486564967F}"/>
                </a:ext>
              </a:extLst>
            </p:cNvPr>
            <p:cNvSpPr txBox="1"/>
            <p:nvPr/>
          </p:nvSpPr>
          <p:spPr>
            <a:xfrm>
              <a:off x="11518127" y="1914939"/>
              <a:ext cx="4480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dirty="0">
                <a:solidFill>
                  <a:prstClr val="black"/>
                </a:solidFill>
                <a:latin typeface="Quicksand Medium" panose="00000600000000000000"/>
              </a:endParaRP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692521D4-D1D6-461D-91AF-C2F0B2091FD4}"/>
                </a:ext>
              </a:extLst>
            </p:cNvPr>
            <p:cNvSpPr txBox="1"/>
            <p:nvPr/>
          </p:nvSpPr>
          <p:spPr>
            <a:xfrm>
              <a:off x="11518127" y="1386450"/>
              <a:ext cx="5943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5F3C7953-C0C7-4A23-98CB-A40F707E9F0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2316"/>
            <a:stretch/>
          </p:blipFill>
          <p:spPr>
            <a:xfrm>
              <a:off x="670649" y="225288"/>
              <a:ext cx="10381664" cy="4823790"/>
            </a:xfrm>
            <a:prstGeom prst="rect">
              <a:avLst/>
            </a:prstGeom>
          </p:spPr>
        </p:pic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46B3201-273D-4D8C-B1C5-60AC09A59035}"/>
                </a:ext>
              </a:extLst>
            </p:cNvPr>
            <p:cNvSpPr/>
            <p:nvPr/>
          </p:nvSpPr>
          <p:spPr>
            <a:xfrm>
              <a:off x="2213113" y="4313822"/>
              <a:ext cx="4214191" cy="7352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48924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6155"/>
    </mc:Choice>
    <mc:Fallback xmlns="">
      <p:transition spd="slow" advTm="5615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7" grpId="0"/>
      <p:bldP spid="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screenshot of a phone&#10;&#10;Description automatically generated with medium confidence">
            <a:extLst>
              <a:ext uri="{FF2B5EF4-FFF2-40B4-BE49-F238E27FC236}">
                <a16:creationId xmlns:a16="http://schemas.microsoft.com/office/drawing/2014/main" id="{2899E477-047A-4963-BAED-603EECE520A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26" t="53572" r="9119" b="30952"/>
          <a:stretch/>
        </p:blipFill>
        <p:spPr>
          <a:xfrm>
            <a:off x="2209839" y="3048000"/>
            <a:ext cx="4416277" cy="167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3757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816"/>
    </mc:Choice>
    <mc:Fallback xmlns="">
      <p:transition spd="slow" advTm="3816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69F32E3-F437-4311-910B-066D28CC4E54}"/>
              </a:ext>
            </a:extLst>
          </p:cNvPr>
          <p:cNvSpPr/>
          <p:nvPr/>
        </p:nvSpPr>
        <p:spPr>
          <a:xfrm>
            <a:off x="2256184" y="700638"/>
            <a:ext cx="974036" cy="829963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9846D51-AC60-4DB8-91B7-28AD20E8D1B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022" y="700585"/>
            <a:ext cx="822960" cy="571382"/>
          </a:xfrm>
          <a:prstGeom prst="rect">
            <a:avLst/>
          </a:prstGeom>
        </p:spPr>
      </p:pic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FFA2FDFD-9997-4164-927F-17F6F152C3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6989107"/>
              </p:ext>
            </p:extLst>
          </p:nvPr>
        </p:nvGraphicFramePr>
        <p:xfrm>
          <a:off x="2728837" y="1808581"/>
          <a:ext cx="3986738" cy="18490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93369">
                  <a:extLst>
                    <a:ext uri="{9D8B030D-6E8A-4147-A177-3AD203B41FA5}">
                      <a16:colId xmlns:a16="http://schemas.microsoft.com/office/drawing/2014/main" val="3908109760"/>
                    </a:ext>
                  </a:extLst>
                </a:gridCol>
                <a:gridCol w="1993369">
                  <a:extLst>
                    <a:ext uri="{9D8B030D-6E8A-4147-A177-3AD203B41FA5}">
                      <a16:colId xmlns:a16="http://schemas.microsoft.com/office/drawing/2014/main" val="1780204739"/>
                    </a:ext>
                  </a:extLst>
                </a:gridCol>
              </a:tblGrid>
              <a:tr h="924510">
                <a:tc>
                  <a:txBody>
                    <a:bodyPr/>
                    <a:lstStyle/>
                    <a:p>
                      <a:pPr algn="ctr"/>
                      <a:r>
                        <a:rPr lang="en-US" sz="5400" b="0" dirty="0">
                          <a:solidFill>
                            <a:schemeClr val="tx1"/>
                          </a:solidFill>
                          <a:latin typeface="UTM Avo" panose="02040603050506020204" pitchFamily="18" charset="0"/>
                        </a:rPr>
                        <a:t>b</a:t>
                      </a:r>
                    </a:p>
                  </a:txBody>
                  <a:tcPr marL="68580" marR="6858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5400" b="0" dirty="0" err="1">
                          <a:solidFill>
                            <a:srgbClr val="FF0000"/>
                          </a:solidFill>
                          <a:latin typeface="UTM Avo" panose="02040603050506020204" pitchFamily="18" charset="0"/>
                        </a:rPr>
                        <a:t>iêng</a:t>
                      </a:r>
                      <a:endParaRPr lang="en-US" sz="5400" b="0" dirty="0">
                        <a:solidFill>
                          <a:srgbClr val="FF0000"/>
                        </a:solidFill>
                        <a:latin typeface="UTM Avo" panose="02040603050506020204" pitchFamily="18" charset="0"/>
                      </a:endParaRPr>
                    </a:p>
                  </a:txBody>
                  <a:tcPr marL="68580" marR="6858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7979030"/>
                  </a:ext>
                </a:extLst>
              </a:tr>
              <a:tr h="924510">
                <a:tc gridSpan="2">
                  <a:txBody>
                    <a:bodyPr/>
                    <a:lstStyle/>
                    <a:p>
                      <a:pPr algn="ctr"/>
                      <a:r>
                        <a:rPr lang="en-US" sz="5400" b="0" dirty="0" err="1">
                          <a:solidFill>
                            <a:schemeClr val="tx1"/>
                          </a:solidFill>
                          <a:latin typeface="UTM Avo" panose="02040603050506020204" pitchFamily="18" charset="0"/>
                        </a:rPr>
                        <a:t>b</a:t>
                      </a:r>
                      <a:r>
                        <a:rPr lang="en-US" sz="5400" b="0" dirty="0" err="1">
                          <a:solidFill>
                            <a:srgbClr val="FF0000"/>
                          </a:solidFill>
                          <a:latin typeface="UTM Avo" panose="02040603050506020204" pitchFamily="18" charset="0"/>
                        </a:rPr>
                        <a:t>iêng</a:t>
                      </a:r>
                      <a:endParaRPr lang="en-US" sz="5400" b="0" dirty="0">
                        <a:solidFill>
                          <a:srgbClr val="FF0000"/>
                        </a:solidFill>
                        <a:latin typeface="UTM Avo" panose="02040603050506020204" pitchFamily="18" charset="0"/>
                      </a:endParaRPr>
                    </a:p>
                  </a:txBody>
                  <a:tcPr marL="68580" marR="6858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925745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72D4EBFC-05C6-4F49-A75C-5D380E1EAD3F}"/>
              </a:ext>
            </a:extLst>
          </p:cNvPr>
          <p:cNvSpPr txBox="1"/>
          <p:nvPr/>
        </p:nvSpPr>
        <p:spPr>
          <a:xfrm>
            <a:off x="533401" y="3870409"/>
            <a:ext cx="8001000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err="1">
                <a:solidFill>
                  <a:prstClr val="black"/>
                </a:solidFill>
                <a:latin typeface="UTM Avo" panose="02040603050506020204" pitchFamily="18" charset="0"/>
              </a:rPr>
              <a:t>kiễng</a:t>
            </a:r>
            <a:r>
              <a:rPr lang="en-US" sz="3600" dirty="0">
                <a:solidFill>
                  <a:prstClr val="black"/>
                </a:solidFill>
                <a:latin typeface="UTM Avo" panose="02040603050506020204" pitchFamily="18" charset="0"/>
              </a:rPr>
              <a:t>		</a:t>
            </a:r>
            <a:r>
              <a:rPr lang="en-US" sz="3600" dirty="0" err="1">
                <a:solidFill>
                  <a:prstClr val="black"/>
                </a:solidFill>
                <a:latin typeface="UTM Avo" panose="02040603050506020204" pitchFamily="18" charset="0"/>
              </a:rPr>
              <a:t>liệng</a:t>
            </a:r>
            <a:r>
              <a:rPr lang="en-US" sz="3600" dirty="0">
                <a:solidFill>
                  <a:prstClr val="black"/>
                </a:solidFill>
                <a:latin typeface="UTM Avo" panose="02040603050506020204" pitchFamily="18" charset="0"/>
              </a:rPr>
              <a:t>		</a:t>
            </a:r>
            <a:r>
              <a:rPr lang="en-US" sz="3600" dirty="0" err="1">
                <a:solidFill>
                  <a:prstClr val="black"/>
                </a:solidFill>
                <a:latin typeface="UTM Avo" panose="02040603050506020204" pitchFamily="18" charset="0"/>
              </a:rPr>
              <a:t>riềng</a:t>
            </a:r>
            <a:endParaRPr lang="en-US" sz="3600" dirty="0">
              <a:solidFill>
                <a:prstClr val="black"/>
              </a:solidFill>
              <a:latin typeface="UTM Avo" panose="020406030505060202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3600" dirty="0" err="1">
                <a:solidFill>
                  <a:prstClr val="black"/>
                </a:solidFill>
                <a:latin typeface="UTM Avo" panose="02040603050506020204" pitchFamily="18" charset="0"/>
              </a:rPr>
              <a:t>diềm</a:t>
            </a:r>
            <a:r>
              <a:rPr lang="en-US" sz="3600" dirty="0">
                <a:solidFill>
                  <a:prstClr val="black"/>
                </a:solidFill>
                <a:latin typeface="UTM Avo" panose="02040603050506020204" pitchFamily="18" charset="0"/>
              </a:rPr>
              <a:t>		</a:t>
            </a:r>
            <a:r>
              <a:rPr lang="en-US" sz="3600" dirty="0" err="1">
                <a:solidFill>
                  <a:prstClr val="black"/>
                </a:solidFill>
                <a:latin typeface="UTM Avo" panose="02040603050506020204" pitchFamily="18" charset="0"/>
              </a:rPr>
              <a:t>kiểm</a:t>
            </a:r>
            <a:r>
              <a:rPr lang="en-US" sz="3600" dirty="0">
                <a:solidFill>
                  <a:prstClr val="black"/>
                </a:solidFill>
                <a:latin typeface="UTM Avo" panose="02040603050506020204" pitchFamily="18" charset="0"/>
              </a:rPr>
              <a:t>		</a:t>
            </a:r>
            <a:r>
              <a:rPr lang="en-US" sz="3600" dirty="0" err="1">
                <a:solidFill>
                  <a:prstClr val="black"/>
                </a:solidFill>
                <a:latin typeface="UTM Avo" panose="02040603050506020204" pitchFamily="18" charset="0"/>
              </a:rPr>
              <a:t>xiêm</a:t>
            </a:r>
            <a:endParaRPr lang="en-US" sz="3600" dirty="0">
              <a:solidFill>
                <a:prstClr val="black"/>
              </a:solidFill>
              <a:latin typeface="UTM Avo" panose="020406030505060202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3600" dirty="0" err="1">
                <a:solidFill>
                  <a:prstClr val="black"/>
                </a:solidFill>
                <a:latin typeface="UTM Avo" panose="02040603050506020204" pitchFamily="18" charset="0"/>
              </a:rPr>
              <a:t>yên</a:t>
            </a:r>
            <a:r>
              <a:rPr lang="en-US" sz="3600" dirty="0">
                <a:solidFill>
                  <a:prstClr val="black"/>
                </a:solidFill>
                <a:latin typeface="UTM Avo" panose="02040603050506020204" pitchFamily="18" charset="0"/>
              </a:rPr>
              <a:t>			</a:t>
            </a:r>
            <a:r>
              <a:rPr lang="en-US" sz="3600" dirty="0" err="1">
                <a:solidFill>
                  <a:prstClr val="black"/>
                </a:solidFill>
                <a:latin typeface="UTM Avo" panose="02040603050506020204" pitchFamily="18" charset="0"/>
              </a:rPr>
              <a:t>yến</a:t>
            </a:r>
            <a:endParaRPr lang="en-US" sz="3600" dirty="0">
              <a:solidFill>
                <a:prstClr val="black"/>
              </a:solidFill>
              <a:latin typeface="UTM Avo" panose="0204060305050602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EC5640E-E081-4EC6-B130-D20259A66995}"/>
              </a:ext>
            </a:extLst>
          </p:cNvPr>
          <p:cNvSpPr txBox="1"/>
          <p:nvPr/>
        </p:nvSpPr>
        <p:spPr>
          <a:xfrm>
            <a:off x="2205296" y="698539"/>
            <a:ext cx="160470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dirty="0" err="1">
                <a:solidFill>
                  <a:srgbClr val="E52D56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iêng</a:t>
            </a:r>
            <a:r>
              <a:rPr lang="en-GB" sz="4800" dirty="0">
                <a:solidFill>
                  <a:srgbClr val="E52D56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	</a:t>
            </a:r>
            <a:endParaRPr lang="en-US" sz="4800" dirty="0">
              <a:solidFill>
                <a:prstClr val="black"/>
              </a:solidFill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DE21444-BD40-47A9-A247-9B4582A8AEAC}"/>
              </a:ext>
            </a:extLst>
          </p:cNvPr>
          <p:cNvSpPr/>
          <p:nvPr/>
        </p:nvSpPr>
        <p:spPr>
          <a:xfrm>
            <a:off x="3935896" y="699604"/>
            <a:ext cx="974036" cy="829963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9AF911E-7539-4082-A682-92B81A3BF4CC}"/>
              </a:ext>
            </a:extLst>
          </p:cNvPr>
          <p:cNvSpPr/>
          <p:nvPr/>
        </p:nvSpPr>
        <p:spPr>
          <a:xfrm>
            <a:off x="5647264" y="699604"/>
            <a:ext cx="974036" cy="829963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14B56CA-4AAB-4C23-857F-BB52A06B5A80}"/>
              </a:ext>
            </a:extLst>
          </p:cNvPr>
          <p:cNvSpPr txBox="1"/>
          <p:nvPr/>
        </p:nvSpPr>
        <p:spPr>
          <a:xfrm>
            <a:off x="3886200" y="533400"/>
            <a:ext cx="15596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dirty="0" err="1">
                <a:solidFill>
                  <a:srgbClr val="E52D56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iêm</a:t>
            </a:r>
            <a:r>
              <a:rPr lang="en-GB" sz="4800" dirty="0">
                <a:solidFill>
                  <a:srgbClr val="E52D56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	</a:t>
            </a:r>
            <a:endParaRPr lang="en-US" sz="4800" dirty="0">
              <a:solidFill>
                <a:prstClr val="black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9C67771-9BAA-4B44-914D-410781008A7E}"/>
              </a:ext>
            </a:extLst>
          </p:cNvPr>
          <p:cNvSpPr txBox="1"/>
          <p:nvPr/>
        </p:nvSpPr>
        <p:spPr>
          <a:xfrm>
            <a:off x="5658775" y="533400"/>
            <a:ext cx="13516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dirty="0" err="1">
                <a:solidFill>
                  <a:srgbClr val="E52D56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yên</a:t>
            </a:r>
            <a:r>
              <a:rPr lang="en-GB" sz="4800" dirty="0">
                <a:solidFill>
                  <a:srgbClr val="E52D56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	</a:t>
            </a:r>
            <a:endParaRPr lang="en-US" sz="4800" dirty="0">
              <a:solidFill>
                <a:prstClr val="black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35822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61149"/>
    </mc:Choice>
    <mc:Fallback xmlns="">
      <p:transition spd="slow" advTm="26114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" grpId="0"/>
      <p:bldP spid="5" grpId="0"/>
      <p:bldP spid="7" grpId="0" animBg="1"/>
      <p:bldP spid="8" grpId="0" animBg="1"/>
      <p:bldP spid="9" grpId="0"/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349A543B-1D1D-4D6B-902A-84B87021E83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334" y="263263"/>
            <a:ext cx="822960" cy="57138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27C75D8-26EA-4626-8A28-41133D32269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5838" y="1653744"/>
            <a:ext cx="2977640" cy="188649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C0BF16D-912C-42FD-92E7-5F7C7CD26FC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882" y="1653744"/>
            <a:ext cx="2137272" cy="188649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C41CED4E-B7FC-4CB6-802E-431ABF27A9E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8164" y="1575240"/>
            <a:ext cx="2155928" cy="196496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03951E3-6048-4CD4-BF6C-7B88999E456C}"/>
              </a:ext>
            </a:extLst>
          </p:cNvPr>
          <p:cNvSpPr txBox="1"/>
          <p:nvPr/>
        </p:nvSpPr>
        <p:spPr>
          <a:xfrm>
            <a:off x="494813" y="4015408"/>
            <a:ext cx="2977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solidFill>
                  <a:prstClr val="black"/>
                </a:solidFill>
                <a:latin typeface="UTM Avo" panose="02040603050506020204" pitchFamily="18" charset="0"/>
              </a:rPr>
              <a:t>sầu</a:t>
            </a:r>
            <a:r>
              <a:rPr lang="en-US" sz="4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UTM Avo" panose="02040603050506020204" pitchFamily="18" charset="0"/>
              </a:rPr>
              <a:t>riêng</a:t>
            </a:r>
            <a:endParaRPr lang="en-US" sz="4800" dirty="0">
              <a:solidFill>
                <a:prstClr val="black"/>
              </a:solidFill>
              <a:latin typeface="UTM Avo" panose="020406030505060202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2B8ABE1-714D-4D3A-8E09-78D08EAF56AD}"/>
              </a:ext>
            </a:extLst>
          </p:cNvPr>
          <p:cNvSpPr txBox="1"/>
          <p:nvPr/>
        </p:nvSpPr>
        <p:spPr>
          <a:xfrm>
            <a:off x="3472269" y="4015408"/>
            <a:ext cx="27761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solidFill>
                  <a:prstClr val="black"/>
                </a:solidFill>
                <a:latin typeface="UTM Avo" panose="02040603050506020204" pitchFamily="18" charset="0"/>
              </a:rPr>
              <a:t>cá</a:t>
            </a:r>
            <a:r>
              <a:rPr lang="en-US" sz="4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UTM Avo" panose="02040603050506020204" pitchFamily="18" charset="0"/>
              </a:rPr>
              <a:t>kiếm</a:t>
            </a:r>
            <a:endParaRPr lang="en-US" sz="4800" dirty="0">
              <a:solidFill>
                <a:prstClr val="black"/>
              </a:solidFill>
              <a:latin typeface="UTM Avo" panose="020406030505060202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353FA61-7A98-4014-A8CF-19BA189179BB}"/>
              </a:ext>
            </a:extLst>
          </p:cNvPr>
          <p:cNvSpPr txBox="1"/>
          <p:nvPr/>
        </p:nvSpPr>
        <p:spPr>
          <a:xfrm>
            <a:off x="6400800" y="4038599"/>
            <a:ext cx="20714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solidFill>
                  <a:prstClr val="black"/>
                </a:solidFill>
                <a:latin typeface="UTM Avo" panose="02040603050506020204" pitchFamily="18" charset="0"/>
              </a:rPr>
              <a:t>tổ</a:t>
            </a:r>
            <a:r>
              <a:rPr lang="en-US" sz="4800" dirty="0">
                <a:solidFill>
                  <a:prstClr val="black"/>
                </a:solidFill>
                <a:latin typeface="UTM Avo" panose="02040603050506020204" pitchFamily="18" charset="0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UTM Avo" panose="02040603050506020204" pitchFamily="18" charset="0"/>
              </a:rPr>
              <a:t>yến</a:t>
            </a:r>
            <a:endParaRPr lang="en-US" sz="4800" dirty="0">
              <a:solidFill>
                <a:prstClr val="black"/>
              </a:solidFill>
              <a:latin typeface="UTM Avo" panose="020406030505060202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68A91BA-1929-44DA-A17C-D0DF431A71E8}"/>
              </a:ext>
            </a:extLst>
          </p:cNvPr>
          <p:cNvSpPr txBox="1"/>
          <p:nvPr/>
        </p:nvSpPr>
        <p:spPr>
          <a:xfrm flipH="1">
            <a:off x="1828800" y="4038600"/>
            <a:ext cx="1828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solidFill>
                  <a:srgbClr val="FF0000"/>
                </a:solidFill>
                <a:latin typeface="UTM Avo" panose="02040603050506020204" pitchFamily="18" charset="0"/>
              </a:rPr>
              <a:t>iêng</a:t>
            </a:r>
            <a:endParaRPr lang="en-US" sz="4800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2FB6A6D-2684-45B5-810D-E0A7319B853C}"/>
              </a:ext>
            </a:extLst>
          </p:cNvPr>
          <p:cNvSpPr txBox="1"/>
          <p:nvPr/>
        </p:nvSpPr>
        <p:spPr>
          <a:xfrm>
            <a:off x="4724400" y="4027813"/>
            <a:ext cx="159624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solidFill>
                  <a:srgbClr val="FF0000"/>
                </a:solidFill>
                <a:latin typeface="UTM Avo" panose="02040603050506020204" pitchFamily="18" charset="0"/>
              </a:rPr>
              <a:t>iêm</a:t>
            </a:r>
            <a:endParaRPr lang="en-US" sz="4800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E4ED99-691A-45AC-A4D8-449709249784}"/>
              </a:ext>
            </a:extLst>
          </p:cNvPr>
          <p:cNvSpPr txBox="1"/>
          <p:nvPr/>
        </p:nvSpPr>
        <p:spPr>
          <a:xfrm>
            <a:off x="7162800" y="4038599"/>
            <a:ext cx="159624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800" dirty="0">
                <a:solidFill>
                  <a:srgbClr val="FF0000"/>
                </a:solidFill>
                <a:latin typeface="UTM Avo" panose="02040603050506020204" pitchFamily="18" charset="0"/>
              </a:rPr>
              <a:t>yến</a:t>
            </a:r>
            <a:endParaRPr lang="en-US" sz="4800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56694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2145"/>
    </mc:Choice>
    <mc:Fallback xmlns="">
      <p:transition spd="slow" advTm="11214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1" grpId="0"/>
      <p:bldP spid="12" grpId="0"/>
      <p:bldP spid="13" grpId="0"/>
      <p:bldP spid="14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C9846D51-AC60-4DB8-91B7-28AD20E8D1B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022" y="700585"/>
            <a:ext cx="822960" cy="571382"/>
          </a:xfrm>
          <a:prstGeom prst="rect">
            <a:avLst/>
          </a:prstGeom>
        </p:spPr>
      </p:pic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FFA2FDFD-9997-4164-927F-17F6F152C3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2581620"/>
              </p:ext>
            </p:extLst>
          </p:nvPr>
        </p:nvGraphicFramePr>
        <p:xfrm>
          <a:off x="3287716" y="1184592"/>
          <a:ext cx="2685404" cy="16204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42702">
                  <a:extLst>
                    <a:ext uri="{9D8B030D-6E8A-4147-A177-3AD203B41FA5}">
                      <a16:colId xmlns:a16="http://schemas.microsoft.com/office/drawing/2014/main" val="3908109760"/>
                    </a:ext>
                  </a:extLst>
                </a:gridCol>
                <a:gridCol w="1342702">
                  <a:extLst>
                    <a:ext uri="{9D8B030D-6E8A-4147-A177-3AD203B41FA5}">
                      <a16:colId xmlns:a16="http://schemas.microsoft.com/office/drawing/2014/main" val="1780204739"/>
                    </a:ext>
                  </a:extLst>
                </a:gridCol>
              </a:tblGrid>
              <a:tr h="810210">
                <a:tc>
                  <a:txBody>
                    <a:bodyPr/>
                    <a:lstStyle/>
                    <a:p>
                      <a:pPr algn="ctr"/>
                      <a:r>
                        <a:rPr lang="en-US" sz="4400" b="0" dirty="0">
                          <a:solidFill>
                            <a:schemeClr val="tx1"/>
                          </a:solidFill>
                          <a:latin typeface="UTM Avo" panose="02040603050506020204" pitchFamily="18" charset="0"/>
                        </a:rPr>
                        <a:t>b</a:t>
                      </a:r>
                    </a:p>
                  </a:txBody>
                  <a:tcPr marL="68580" marR="6858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400" b="0" dirty="0" err="1">
                          <a:solidFill>
                            <a:srgbClr val="FF0000"/>
                          </a:solidFill>
                          <a:latin typeface="UTM Avo" panose="02040603050506020204" pitchFamily="18" charset="0"/>
                        </a:rPr>
                        <a:t>iêng</a:t>
                      </a:r>
                      <a:endParaRPr lang="en-US" sz="4400" b="0" dirty="0">
                        <a:solidFill>
                          <a:srgbClr val="FF0000"/>
                        </a:solidFill>
                        <a:latin typeface="UTM Avo" panose="02040603050506020204" pitchFamily="18" charset="0"/>
                      </a:endParaRPr>
                    </a:p>
                  </a:txBody>
                  <a:tcPr marL="68580" marR="6858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7979030"/>
                  </a:ext>
                </a:extLst>
              </a:tr>
              <a:tr h="810210">
                <a:tc gridSpan="2">
                  <a:txBody>
                    <a:bodyPr/>
                    <a:lstStyle/>
                    <a:p>
                      <a:pPr algn="ctr"/>
                      <a:r>
                        <a:rPr lang="en-US" sz="4400" b="0" dirty="0" err="1">
                          <a:solidFill>
                            <a:schemeClr val="tx1"/>
                          </a:solidFill>
                          <a:latin typeface="UTM Avo" panose="02040603050506020204" pitchFamily="18" charset="0"/>
                        </a:rPr>
                        <a:t>b</a:t>
                      </a:r>
                      <a:r>
                        <a:rPr lang="en-US" sz="4400" b="0" dirty="0" err="1">
                          <a:solidFill>
                            <a:srgbClr val="FF0000"/>
                          </a:solidFill>
                          <a:latin typeface="UTM Avo" panose="02040603050506020204" pitchFamily="18" charset="0"/>
                        </a:rPr>
                        <a:t>iêng</a:t>
                      </a:r>
                      <a:endParaRPr lang="en-US" sz="4400" b="0" dirty="0">
                        <a:solidFill>
                          <a:srgbClr val="FF0000"/>
                        </a:solidFill>
                        <a:latin typeface="UTM Avo" panose="02040603050506020204" pitchFamily="18" charset="0"/>
                      </a:endParaRPr>
                    </a:p>
                  </a:txBody>
                  <a:tcPr marL="68580" marR="6858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925745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72D4EBFC-05C6-4F49-A75C-5D380E1EAD3F}"/>
              </a:ext>
            </a:extLst>
          </p:cNvPr>
          <p:cNvSpPr txBox="1"/>
          <p:nvPr/>
        </p:nvSpPr>
        <p:spPr>
          <a:xfrm>
            <a:off x="715023" y="2830124"/>
            <a:ext cx="7590778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kiễng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		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liệng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		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riềng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diềm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		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kiểm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		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xiêm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yên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			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yến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EC5640E-E081-4EC6-B130-D20259A66995}"/>
              </a:ext>
            </a:extLst>
          </p:cNvPr>
          <p:cNvSpPr txBox="1"/>
          <p:nvPr/>
        </p:nvSpPr>
        <p:spPr>
          <a:xfrm>
            <a:off x="1537983" y="390080"/>
            <a:ext cx="692021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E52D56"/>
                </a:solidFill>
                <a:effectLst/>
                <a:uLnTx/>
                <a:uFillTx/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iêng</a:t>
            </a: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srgbClr val="E52D56"/>
                </a:solidFill>
                <a:effectLst/>
                <a:uLnTx/>
                <a:uFillTx/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		</a:t>
            </a:r>
            <a:r>
              <a:rPr kumimoji="0" lang="en-GB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E52D56"/>
                </a:solidFill>
                <a:effectLst/>
                <a:uLnTx/>
                <a:uFillTx/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iêm</a:t>
            </a: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srgbClr val="E52D56"/>
                </a:solidFill>
                <a:effectLst/>
                <a:uLnTx/>
                <a:uFillTx/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		</a:t>
            </a:r>
            <a:r>
              <a:rPr kumimoji="0" lang="en-GB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E52D56"/>
                </a:solidFill>
                <a:effectLst/>
                <a:uLnTx/>
                <a:uFillTx/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yên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666E743-5250-4411-980D-87184C4DD35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2709" y="4573397"/>
            <a:ext cx="1950024" cy="123544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9F6017A-7C7A-44B2-8C95-AA4AE470BDA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0174" y="4616572"/>
            <a:ext cx="1399676" cy="123544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3969BBF-B76E-4127-A28E-838E7CB6679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5395" y="4399383"/>
            <a:ext cx="1411894" cy="128683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9E1B897-FD09-4490-BA78-2730B43F316F}"/>
              </a:ext>
            </a:extLst>
          </p:cNvPr>
          <p:cNvSpPr txBox="1"/>
          <p:nvPr/>
        </p:nvSpPr>
        <p:spPr>
          <a:xfrm>
            <a:off x="1244715" y="5739533"/>
            <a:ext cx="28368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latin typeface="UTM Avo" panose="02040603050506020204" pitchFamily="18" charset="0"/>
              </a:rPr>
              <a:t>sầu</a:t>
            </a:r>
            <a:r>
              <a:rPr lang="en-US" sz="4000" dirty="0">
                <a:latin typeface="UTM Avo" panose="02040603050506020204" pitchFamily="18" charset="0"/>
              </a:rPr>
              <a:t> </a:t>
            </a:r>
            <a:r>
              <a:rPr lang="en-US" sz="4000" dirty="0" err="1">
                <a:latin typeface="UTM Avo" panose="02040603050506020204" pitchFamily="18" charset="0"/>
              </a:rPr>
              <a:t>riêng</a:t>
            </a:r>
            <a:endParaRPr lang="en-US" sz="4000" dirty="0">
              <a:latin typeface="UTM Avo" panose="020406030505060202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2C88429-B1E8-497F-AEF8-B8FDC9179705}"/>
              </a:ext>
            </a:extLst>
          </p:cNvPr>
          <p:cNvSpPr txBox="1"/>
          <p:nvPr/>
        </p:nvSpPr>
        <p:spPr>
          <a:xfrm>
            <a:off x="4081536" y="5739533"/>
            <a:ext cx="22430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latin typeface="UTM Avo" panose="02040603050506020204" pitchFamily="18" charset="0"/>
              </a:rPr>
              <a:t>cá</a:t>
            </a:r>
            <a:r>
              <a:rPr lang="en-US" sz="4000" dirty="0">
                <a:latin typeface="UTM Avo" panose="02040603050506020204" pitchFamily="18" charset="0"/>
              </a:rPr>
              <a:t> </a:t>
            </a:r>
            <a:r>
              <a:rPr lang="en-US" sz="4000" dirty="0" err="1">
                <a:latin typeface="UTM Avo" panose="02040603050506020204" pitchFamily="18" charset="0"/>
              </a:rPr>
              <a:t>kiếm</a:t>
            </a:r>
            <a:endParaRPr lang="en-US" sz="4000" dirty="0">
              <a:latin typeface="UTM Avo" panose="020406030505060202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1797A77-E42D-4CE3-9868-7FF2E4020E17}"/>
              </a:ext>
            </a:extLst>
          </p:cNvPr>
          <p:cNvSpPr txBox="1"/>
          <p:nvPr/>
        </p:nvSpPr>
        <p:spPr>
          <a:xfrm>
            <a:off x="6671157" y="5636325"/>
            <a:ext cx="178706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latin typeface="UTM Avo" panose="02040603050506020204" pitchFamily="18" charset="0"/>
              </a:rPr>
              <a:t>tổ</a:t>
            </a:r>
            <a:r>
              <a:rPr lang="en-US" sz="4000" dirty="0">
                <a:latin typeface="UTM Avo" panose="02040603050506020204" pitchFamily="18" charset="0"/>
              </a:rPr>
              <a:t> </a:t>
            </a:r>
            <a:r>
              <a:rPr lang="en-US" sz="4000" dirty="0" err="1">
                <a:latin typeface="UTM Avo" panose="02040603050506020204" pitchFamily="18" charset="0"/>
              </a:rPr>
              <a:t>yến</a:t>
            </a:r>
            <a:endParaRPr lang="en-US" sz="4000" dirty="0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5612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1158"/>
    </mc:Choice>
    <mc:Fallback xmlns="">
      <p:transition spd="slow" advTm="31158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Graphical user interface, text, application, chat or text message&#10;&#10;Description automatically generated">
            <a:extLst>
              <a:ext uri="{FF2B5EF4-FFF2-40B4-BE49-F238E27FC236}">
                <a16:creationId xmlns:a16="http://schemas.microsoft.com/office/drawing/2014/main" id="{5142A86B-4ADC-49F0-8F27-C25E460D770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19" t="54444" b="26667"/>
          <a:stretch/>
        </p:blipFill>
        <p:spPr>
          <a:xfrm>
            <a:off x="2095500" y="2819400"/>
            <a:ext cx="4953000" cy="22279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3684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488"/>
    </mc:Choice>
    <mc:Fallback xmlns="">
      <p:transition spd="slow" advTm="6488"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1|28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38|72.1|41.3|48.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0.9|12.7|9.8|15|7.5|26.4|3.6|3.5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8|2|0.8|0.7|0.7|15.2|3.2|3.6|14|0.8|0.7|0.9|1|1.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9.4|5.1|3.4|6.1|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6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7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8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9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1136</TotalTime>
  <Words>327</Words>
  <Application>Microsoft Office PowerPoint</Application>
  <PresentationFormat>On-screen Show (4:3)</PresentationFormat>
  <Paragraphs>52</Paragraphs>
  <Slides>25</Slides>
  <Notes>2</Notes>
  <HiddenSlides>0</HiddenSlides>
  <MMClips>3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25</vt:i4>
      </vt:variant>
    </vt:vector>
  </HeadingPairs>
  <TitlesOfParts>
    <vt:vector size="39" baseType="lpstr">
      <vt:lpstr>Arial</vt:lpstr>
      <vt:lpstr>Calibri</vt:lpstr>
      <vt:lpstr>HP001 4 hàng</vt:lpstr>
      <vt:lpstr>Quicksand Medium</vt:lpstr>
      <vt:lpstr>Times New Roman</vt:lpstr>
      <vt:lpstr>UTM Avo</vt:lpstr>
      <vt:lpstr>UTM Cookies</vt:lpstr>
      <vt:lpstr>Office Theme</vt:lpstr>
      <vt:lpstr>3_Office Theme</vt:lpstr>
      <vt:lpstr>5_Office Theme</vt:lpstr>
      <vt:lpstr>6_Office Theme</vt:lpstr>
      <vt:lpstr>7_Office Theme</vt:lpstr>
      <vt:lpstr>8_Office Theme</vt:lpstr>
      <vt:lpstr>9_Office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rg-adguard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Ms Quyen</cp:lastModifiedBy>
  <cp:revision>76</cp:revision>
  <dcterms:created xsi:type="dcterms:W3CDTF">2020-08-23T18:12:36Z</dcterms:created>
  <dcterms:modified xsi:type="dcterms:W3CDTF">2022-12-04T15:11:11Z</dcterms:modified>
</cp:coreProperties>
</file>