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8" r:id="rId3"/>
    <p:sldMasterId id="2147483690" r:id="rId4"/>
    <p:sldMasterId id="2147483794" r:id="rId5"/>
    <p:sldMasterId id="2147483805" r:id="rId6"/>
  </p:sldMasterIdLst>
  <p:notesMasterIdLst>
    <p:notesMasterId r:id="rId29"/>
  </p:notesMasterIdLst>
  <p:sldIdLst>
    <p:sldId id="432" r:id="rId7"/>
    <p:sldId id="266" r:id="rId8"/>
    <p:sldId id="303" r:id="rId9"/>
    <p:sldId id="302" r:id="rId10"/>
    <p:sldId id="304" r:id="rId11"/>
    <p:sldId id="313" r:id="rId12"/>
    <p:sldId id="335" r:id="rId13"/>
    <p:sldId id="400" r:id="rId14"/>
    <p:sldId id="407" r:id="rId15"/>
    <p:sldId id="424" r:id="rId16"/>
    <p:sldId id="341" r:id="rId17"/>
    <p:sldId id="420" r:id="rId18"/>
    <p:sldId id="318" r:id="rId19"/>
    <p:sldId id="279" r:id="rId20"/>
    <p:sldId id="416" r:id="rId21"/>
    <p:sldId id="342" r:id="rId22"/>
    <p:sldId id="326" r:id="rId23"/>
    <p:sldId id="327" r:id="rId24"/>
    <p:sldId id="421" r:id="rId25"/>
    <p:sldId id="343" r:id="rId26"/>
    <p:sldId id="328" r:id="rId27"/>
    <p:sldId id="329" r:id="rId28"/>
  </p:sldIdLst>
  <p:sldSz cx="9144000" cy="51450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80" d="100"/>
          <a:sy n="80" d="100"/>
        </p:scale>
        <p:origin x="1020" y="7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C427115A-5D91-4F73-B7D2-5CF1B0081547}" type="datetimeFigureOut">
              <a:rPr lang="zh-CN" altLang="en-US" smtClean="0"/>
              <a:pPr/>
              <a:t>2022/12/4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3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5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4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2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4/12/2022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17971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5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04/12/2022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8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91" indent="0" algn="ctr">
              <a:buNone/>
              <a:defRPr/>
            </a:lvl2pPr>
            <a:lvl3pPr marL="685983" indent="0" algn="ctr">
              <a:buNone/>
              <a:defRPr/>
            </a:lvl3pPr>
            <a:lvl4pPr marL="1028974" indent="0" algn="ctr">
              <a:buNone/>
              <a:defRPr/>
            </a:lvl4pPr>
            <a:lvl5pPr marL="1371966" indent="0" algn="ctr">
              <a:buNone/>
              <a:defRPr/>
            </a:lvl5pPr>
            <a:lvl6pPr marL="1714957" indent="0" algn="ctr">
              <a:buNone/>
              <a:defRPr/>
            </a:lvl6pPr>
            <a:lvl7pPr marL="2057949" indent="0" algn="ctr">
              <a:buNone/>
              <a:defRPr/>
            </a:lvl7pPr>
            <a:lvl8pPr marL="2400940" indent="0" algn="ctr">
              <a:buNone/>
              <a:defRPr/>
            </a:lvl8pPr>
            <a:lvl9pPr marL="27439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B2FE6BF-10E6-4A31-89C0-C3643C78331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6BA50091-03AC-4AAA-A31D-1B2D442CE42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0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7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1CFFCB3-DD83-4F9E-B5E3-50F3937120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1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E3E022E-1490-4560-89AA-F25FF1F110D6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7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D5A24DE-B0CA-4C18-8513-27B4FE2D92F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0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A6CDC2D-3BF4-4EB6-8EAC-BAEF9014BE2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57549376-DD2A-473B-81EF-FD1D65C2087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53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DCFB049-D2FD-40BA-86D9-3F45323B65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32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EF08FE97-22CC-4AF1-9BFF-4A54BB9C1A5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FBDF230-2397-4246-8014-D952D62749D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0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BF5A456-9BF1-49C6-809D-C38B85CE72DB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01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18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2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97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67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54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7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79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63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1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04/12/2022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941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2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87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9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0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9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31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5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4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/>
              <a:pPr/>
              <a:t>4/12/2022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20854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2022/12/4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1C0E6095-131E-45CD-8DEC-49A2EF3B2859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har char="–"/>
        <a:defRPr sz="2101">
          <a:solidFill>
            <a:schemeClr val="tx1"/>
          </a:solidFill>
          <a:latin typeface="+mn-lt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453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12/4/2022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2" r:id="rId7"/>
    <p:sldLayoutId id="2147483804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2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7.jpeg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114573" y="1175974"/>
            <a:ext cx="7000109" cy="279966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2965987" y="2326739"/>
            <a:ext cx="38710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2582740" y="1762758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4108076752"/>
      </p:ext>
    </p:extLst>
  </p:cSld>
  <p:clrMapOvr>
    <a:masterClrMapping/>
  </p:clrMapOvr>
  <p:transition advClick="0" advTm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6399" y="880878"/>
            <a:ext cx="4804804" cy="277145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/>
          <a:lstStyle/>
          <a:p>
            <a:pPr defTabSz="914103">
              <a:defRPr/>
            </a:pPr>
            <a:endParaRPr lang="zh-CN" altLang="en-US" sz="1799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8206" y="1708715"/>
            <a:ext cx="345531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Tiết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2</a:t>
            </a:r>
          </a:p>
        </p:txBody>
      </p:sp>
      <p:pic>
        <p:nvPicPr>
          <p:cNvPr id="69634" name="Picture 2" descr="小女孩写字卡通_万图壁纸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" y="53041"/>
            <a:ext cx="1682268" cy="1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6734798" y="4338959"/>
            <a:ext cx="2405830" cy="793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8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34"/>
    </mc:Choice>
    <mc:Fallback xmlns="">
      <p:transition advTm="6534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6399" y="880878"/>
            <a:ext cx="4804804" cy="277145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/>
          <a:lstStyle/>
          <a:p>
            <a:pPr defTabSz="914103">
              <a:defRPr/>
            </a:pPr>
            <a:endParaRPr lang="zh-CN" altLang="en-US" sz="1799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0299" y="2117408"/>
            <a:ext cx="4319147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Luyện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đọc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lại</a:t>
            </a:r>
            <a:endParaRPr lang="en-US" sz="5399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anose="02040603050506020204" pitchFamily="18" charset="0"/>
              <a:ea typeface="Microsoft YaHei"/>
              <a:cs typeface="Times New Roman"/>
            </a:endParaRPr>
          </a:p>
        </p:txBody>
      </p:sp>
      <p:pic>
        <p:nvPicPr>
          <p:cNvPr id="69634" name="Picture 2" descr="小女孩写字卡通_万图壁纸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" y="53041"/>
            <a:ext cx="1682268" cy="1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6734798" y="4338959"/>
            <a:ext cx="2405830" cy="793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8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245"/>
    </mc:Choice>
    <mc:Fallback xmlns="">
      <p:transition advTm="13245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74" y="191495"/>
            <a:ext cx="8127652" cy="489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12" y="3489202"/>
            <a:ext cx="2750669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lang="en-US" sz="2799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562" y="573030"/>
            <a:ext cx="5970863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ưng</a:t>
            </a:r>
            <a:endParaRPr lang="en-US" sz="2799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192" y="3482629"/>
            <a:ext cx="2637804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súng</a:t>
            </a:r>
            <a:endParaRPr lang="en-US" sz="2799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723" y="3489202"/>
            <a:ext cx="2637804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endParaRPr lang="en-US" sz="2799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18" y="2248609"/>
            <a:ext cx="7333228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bổng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endParaRPr lang="en-US" sz="2799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BF2FCC1-8DFE-4BFE-8D1A-8FF47C711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3" y="1197312"/>
            <a:ext cx="2069963" cy="1064981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287C3CA5-E4CE-4580-8202-1518D82D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026" y="2730201"/>
            <a:ext cx="7333228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2799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799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hửng</a:t>
            </a:r>
            <a:endParaRPr lang="en-US" sz="2799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60"/>
    </mc:Choice>
    <mc:Fallback xmlns="">
      <p:transition spd="slow" advTm="443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6399" y="880878"/>
            <a:ext cx="4804804" cy="277145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/>
          <a:lstStyle/>
          <a:p>
            <a:pPr defTabSz="914103">
              <a:defRPr/>
            </a:pPr>
            <a:endParaRPr lang="zh-CN" altLang="en-US" sz="1799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8206" y="1708715"/>
            <a:ext cx="345531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Viết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vở</a:t>
            </a:r>
            <a:endParaRPr lang="en-US" sz="5399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anose="02040603050506020204" pitchFamily="18" charset="0"/>
              <a:ea typeface="Microsoft YaHei"/>
              <a:cs typeface="Times New Roman"/>
            </a:endParaRPr>
          </a:p>
        </p:txBody>
      </p:sp>
      <p:pic>
        <p:nvPicPr>
          <p:cNvPr id="69634" name="Picture 2" descr="小女孩写字卡通_万图壁纸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" y="53041"/>
            <a:ext cx="1682268" cy="1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6734798" y="4338959"/>
            <a:ext cx="2405830" cy="793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72"/>
    </mc:Choice>
    <mc:Fallback xmlns="">
      <p:transition advTm="767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722" y="376675"/>
            <a:ext cx="7442112" cy="4508489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advTm="29290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ong ông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17" y="191425"/>
            <a:ext cx="7685208" cy="46032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9548">
        <p14:reveal/>
      </p:transition>
    </mc:Choice>
    <mc:Fallback xmlns="">
      <p:transition spd="slow" advTm="2954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6399" y="880878"/>
            <a:ext cx="4804804" cy="277145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/>
          <a:lstStyle/>
          <a:p>
            <a:pPr defTabSz="914103">
              <a:defRPr/>
            </a:pPr>
            <a:endParaRPr lang="zh-CN" altLang="en-US" sz="1799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0299" y="2117408"/>
            <a:ext cx="4319147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Luyện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đọc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câu</a:t>
            </a:r>
            <a:endParaRPr lang="en-US" sz="5399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anose="02040603050506020204" pitchFamily="18" charset="0"/>
              <a:ea typeface="Microsoft YaHei"/>
              <a:cs typeface="Times New Roman"/>
            </a:endParaRPr>
          </a:p>
        </p:txBody>
      </p:sp>
      <p:pic>
        <p:nvPicPr>
          <p:cNvPr id="69634" name="Picture 2" descr="小女孩写字卡通_万图壁纸网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" y="11957"/>
            <a:ext cx="1682268" cy="1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6734798" y="4338959"/>
            <a:ext cx="2405830" cy="793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2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850"/>
    </mc:Choice>
    <mc:Fallback xmlns="">
      <p:transition advTm="1285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61.2.png">
            <a:extLst>
              <a:ext uri="{FF2B5EF4-FFF2-40B4-BE49-F238E27FC236}">
                <a16:creationId xmlns:a16="http://schemas.microsoft.com/office/drawing/2014/main" id="{91515BA8-C7FD-445B-B141-21972A02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0923"/>
          <a:stretch>
            <a:fillRect/>
          </a:stretch>
        </p:blipFill>
        <p:spPr>
          <a:xfrm>
            <a:off x="104184" y="117338"/>
            <a:ext cx="8822956" cy="30371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8A861F-6C7C-4CA5-AB87-9D828D0C94DE}"/>
              </a:ext>
            </a:extLst>
          </p:cNvPr>
          <p:cNvSpPr>
            <a:spLocks noGrp="1"/>
          </p:cNvSpPr>
          <p:nvPr/>
        </p:nvSpPr>
        <p:spPr>
          <a:xfrm>
            <a:off x="248157" y="2929219"/>
            <a:ext cx="8822956" cy="23067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sz="2799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2799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B19760-A0A3-4829-8530-608DE3347594}"/>
              </a:ext>
            </a:extLst>
          </p:cNvPr>
          <p:cNvCxnSpPr/>
          <p:nvPr/>
        </p:nvCxnSpPr>
        <p:spPr>
          <a:xfrm>
            <a:off x="5152977" y="3616338"/>
            <a:ext cx="719858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F450E5-661E-4A00-A6CC-20565ABFA990}"/>
              </a:ext>
            </a:extLst>
          </p:cNvPr>
          <p:cNvCxnSpPr/>
          <p:nvPr/>
        </p:nvCxnSpPr>
        <p:spPr>
          <a:xfrm>
            <a:off x="1826269" y="4029189"/>
            <a:ext cx="719858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ADF601-EC5E-4A96-9746-DAFFEB272392}"/>
              </a:ext>
            </a:extLst>
          </p:cNvPr>
          <p:cNvCxnSpPr>
            <a:cxnSpLocks/>
          </p:cNvCxnSpPr>
          <p:nvPr/>
        </p:nvCxnSpPr>
        <p:spPr>
          <a:xfrm>
            <a:off x="3204271" y="4029189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AAAA62-EE65-45E6-9245-9A4DEC08192E}"/>
              </a:ext>
            </a:extLst>
          </p:cNvPr>
          <p:cNvCxnSpPr>
            <a:cxnSpLocks/>
          </p:cNvCxnSpPr>
          <p:nvPr/>
        </p:nvCxnSpPr>
        <p:spPr>
          <a:xfrm>
            <a:off x="6541339" y="4036085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950CF5-DB02-49ED-8CFD-35A1D6E01677}"/>
              </a:ext>
            </a:extLst>
          </p:cNvPr>
          <p:cNvCxnSpPr>
            <a:cxnSpLocks/>
          </p:cNvCxnSpPr>
          <p:nvPr/>
        </p:nvCxnSpPr>
        <p:spPr>
          <a:xfrm>
            <a:off x="1013705" y="4485348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D3FF9-F587-4749-A4B1-6492D71C5249}"/>
              </a:ext>
            </a:extLst>
          </p:cNvPr>
          <p:cNvCxnSpPr>
            <a:cxnSpLocks/>
          </p:cNvCxnSpPr>
          <p:nvPr/>
        </p:nvCxnSpPr>
        <p:spPr>
          <a:xfrm>
            <a:off x="972712" y="4893018"/>
            <a:ext cx="899822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2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47"/>
    </mc:Choice>
    <mc:Fallback xmlns="">
      <p:transition spd="slow" advTm="108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BA7C040-3C64-482C-997D-750291D3AD5F}"/>
              </a:ext>
            </a:extLst>
          </p:cNvPr>
          <p:cNvSpPr>
            <a:spLocks noGrp="1"/>
          </p:cNvSpPr>
          <p:nvPr/>
        </p:nvSpPr>
        <p:spPr>
          <a:xfrm>
            <a:off x="160523" y="229753"/>
            <a:ext cx="8822956" cy="230679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799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799" dirty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2799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14DB28-D739-4D3B-A849-764E42354E8F}"/>
              </a:ext>
            </a:extLst>
          </p:cNvPr>
          <p:cNvSpPr/>
          <p:nvPr/>
        </p:nvSpPr>
        <p:spPr>
          <a:xfrm>
            <a:off x="319749" y="197014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4CDAF3-13DA-424E-816F-861FFD2DBB7C}"/>
              </a:ext>
            </a:extLst>
          </p:cNvPr>
          <p:cNvSpPr/>
          <p:nvPr/>
        </p:nvSpPr>
        <p:spPr>
          <a:xfrm>
            <a:off x="108882" y="711275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874CF5-7D76-48C5-B408-D1BAE4BD50DE}"/>
              </a:ext>
            </a:extLst>
          </p:cNvPr>
          <p:cNvSpPr/>
          <p:nvPr/>
        </p:nvSpPr>
        <p:spPr>
          <a:xfrm>
            <a:off x="3960121" y="161021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0C6AA8-8FDE-4BCB-B59B-B5706A687351}"/>
              </a:ext>
            </a:extLst>
          </p:cNvPr>
          <p:cNvSpPr/>
          <p:nvPr/>
        </p:nvSpPr>
        <p:spPr>
          <a:xfrm>
            <a:off x="36896" y="1384779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2037BF-19FD-4A6F-B067-71A20165BDCB}"/>
              </a:ext>
            </a:extLst>
          </p:cNvPr>
          <p:cNvSpPr/>
          <p:nvPr/>
        </p:nvSpPr>
        <p:spPr>
          <a:xfrm>
            <a:off x="5327851" y="1384779"/>
            <a:ext cx="359929" cy="3599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2F246-EEE0-4941-AE75-B8A13800068D}"/>
              </a:ext>
            </a:extLst>
          </p:cNvPr>
          <p:cNvSpPr txBox="1"/>
          <p:nvPr/>
        </p:nvSpPr>
        <p:spPr>
          <a:xfrm>
            <a:off x="1512604" y="3292402"/>
            <a:ext cx="4715069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99" dirty="0"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FDAF0-F314-45E4-9869-F24A26D4E302}"/>
              </a:ext>
            </a:extLst>
          </p:cNvPr>
          <p:cNvCxnSpPr/>
          <p:nvPr/>
        </p:nvCxnSpPr>
        <p:spPr>
          <a:xfrm>
            <a:off x="679677" y="711274"/>
            <a:ext cx="328044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CD2011-F581-4BB4-8776-7D19B035CF41}"/>
              </a:ext>
            </a:extLst>
          </p:cNvPr>
          <p:cNvSpPr txBox="1"/>
          <p:nvPr/>
        </p:nvSpPr>
        <p:spPr>
          <a:xfrm>
            <a:off x="1602587" y="3707630"/>
            <a:ext cx="6820653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bán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ED0072-C16A-4327-B6D7-CEEC6456BA3F}"/>
              </a:ext>
            </a:extLst>
          </p:cNvPr>
          <p:cNvCxnSpPr>
            <a:cxnSpLocks/>
          </p:cNvCxnSpPr>
          <p:nvPr/>
        </p:nvCxnSpPr>
        <p:spPr>
          <a:xfrm>
            <a:off x="5939730" y="1384779"/>
            <a:ext cx="277145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CA7944-D199-404C-9A5E-3750DF5D43D1}"/>
              </a:ext>
            </a:extLst>
          </p:cNvPr>
          <p:cNvCxnSpPr>
            <a:cxnSpLocks/>
          </p:cNvCxnSpPr>
          <p:nvPr/>
        </p:nvCxnSpPr>
        <p:spPr>
          <a:xfrm>
            <a:off x="3240263" y="1996658"/>
            <a:ext cx="219556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7F3D44-559F-45A1-A2DA-DBD998FADA47}"/>
              </a:ext>
            </a:extLst>
          </p:cNvPr>
          <p:cNvCxnSpPr>
            <a:cxnSpLocks/>
          </p:cNvCxnSpPr>
          <p:nvPr/>
        </p:nvCxnSpPr>
        <p:spPr>
          <a:xfrm>
            <a:off x="5687780" y="1996658"/>
            <a:ext cx="223155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032766-F6F8-40D7-ABDC-60120892E54F}"/>
              </a:ext>
            </a:extLst>
          </p:cNvPr>
          <p:cNvCxnSpPr>
            <a:cxnSpLocks/>
          </p:cNvCxnSpPr>
          <p:nvPr/>
        </p:nvCxnSpPr>
        <p:spPr>
          <a:xfrm>
            <a:off x="288846" y="2680523"/>
            <a:ext cx="302340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818361-5E21-4CB3-88C1-AB1933F24384}"/>
              </a:ext>
            </a:extLst>
          </p:cNvPr>
          <p:cNvCxnSpPr>
            <a:cxnSpLocks/>
          </p:cNvCxnSpPr>
          <p:nvPr/>
        </p:nvCxnSpPr>
        <p:spPr>
          <a:xfrm>
            <a:off x="8143678" y="1996658"/>
            <a:ext cx="67548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6F7B93-5F3B-499B-9362-83389375816B}"/>
              </a:ext>
            </a:extLst>
          </p:cNvPr>
          <p:cNvSpPr txBox="1"/>
          <p:nvPr/>
        </p:nvSpPr>
        <p:spPr>
          <a:xfrm>
            <a:off x="720762" y="4245052"/>
            <a:ext cx="741716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799" dirty="0"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99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799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7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37"/>
    </mc:Choice>
    <mc:Fallback xmlns="">
      <p:transition spd="slow" advTm="140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5" grpId="0" animBg="1"/>
      <p:bldP spid="19" grpId="0" animBg="1"/>
      <p:bldP spid="21" grpId="0" animBg="1"/>
      <p:bldP spid="22" grpId="0" animBg="1"/>
      <p:bldP spid="5" grpId="0"/>
      <p:bldP spid="5" grpId="1"/>
      <p:bldP spid="25" grpId="0"/>
      <p:bldP spid="25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74" y="192197"/>
            <a:ext cx="8127652" cy="489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12" y="2764600"/>
            <a:ext cx="2750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chong</a:t>
            </a:r>
            <a:r>
              <a:rPr lang="en-US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chóng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562" y="340985"/>
            <a:ext cx="5970863" cy="52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r>
              <a:rPr lang="en-US" sz="2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r>
              <a:rPr lang="en-US" sz="2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ung</a:t>
            </a:r>
            <a:r>
              <a:rPr lang="en-US" sz="2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</a:t>
            </a:r>
            <a:r>
              <a:rPr lang="en-US" sz="2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ưng</a:t>
            </a:r>
            <a:endParaRPr lang="en-US" sz="2799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213" y="2716516"/>
            <a:ext cx="2637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bông</a:t>
            </a:r>
            <a:r>
              <a:rPr lang="en-US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súng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744" y="2723089"/>
            <a:ext cx="26378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20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bánh </a:t>
            </a:r>
            <a:r>
              <a:rPr lang="en-US" sz="20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chưng</a:t>
            </a:r>
            <a:endParaRPr lang="en-US" sz="20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18" y="1951240"/>
            <a:ext cx="7333228" cy="36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võng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bổng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cộng</a:t>
            </a:r>
            <a:endParaRPr lang="en-US" sz="1799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BF2FCC1-8DFE-4BFE-8D1A-8FF47C711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3" y="916872"/>
            <a:ext cx="2069963" cy="1064981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287C3CA5-E4CE-4580-8202-1518D82D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026" y="2320516"/>
            <a:ext cx="7333228" cy="36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788" eaLnBrk="1" hangingPunct="1">
              <a:spcBef>
                <a:spcPct val="50000"/>
              </a:spcBef>
              <a:defRPr/>
            </a:pP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vũng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đựng</a:t>
            </a:r>
            <a:r>
              <a:rPr lang="en-US" sz="1799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  </a:t>
            </a:r>
            <a:r>
              <a:rPr lang="en-US" sz="1799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hửng</a:t>
            </a:r>
            <a:endParaRPr lang="en-US" sz="1799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C67627-FCA8-4BCB-A464-E1B133D6B6F1}"/>
              </a:ext>
            </a:extLst>
          </p:cNvPr>
          <p:cNvSpPr>
            <a:spLocks noGrp="1"/>
          </p:cNvSpPr>
          <p:nvPr/>
        </p:nvSpPr>
        <p:spPr>
          <a:xfrm>
            <a:off x="1152676" y="3328395"/>
            <a:ext cx="7198578" cy="1367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en-US" sz="2799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2000" dirty="0">
                <a:latin typeface="Arial-SGK-TV" pitchFamily="2" charset="0"/>
                <a:cs typeface="Arial-SGK-TV" pitchFamily="2" charset="0"/>
              </a:rPr>
              <a:t>Nam theo mẹ đi chợ. Chợ đông vui và bán đủ thứ. Ngay từ cổng là những dãy hàng đồ dùng gia đình.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000" dirty="0">
                <a:latin typeface="Arial-SGK-TV" pitchFamily="2" charset="0"/>
                <a:cs typeface="Arial-SGK-TV" pitchFamily="2" charset="0"/>
              </a:rPr>
              <a:t>Bên trong là hàng rau, thịt và cá. Nam thích lắm vì lần đầu cùng mẹ đi chợ.  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39"/>
    </mc:Choice>
    <mc:Fallback xmlns="">
      <p:transition spd="slow" advTm="6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26662" y="3464210"/>
            <a:ext cx="4373830" cy="80052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Vầng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trăng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tròn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nhô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lên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sau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rặng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núi</a:t>
            </a:r>
            <a:r>
              <a:rPr lang="en-US" altLang="zh-CN" sz="2000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36054" y="1527657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36054" y="2241061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05106" y="2610268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97970" y="2742470"/>
            <a:ext cx="1615590" cy="94326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89642" y="128469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xinh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đẹp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626662" y="1989762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chênh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chếch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6662" y="2726987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thếp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giấy</a:t>
            </a:r>
            <a:endParaRPr lang="en-US" altLang="zh-CN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50170" y="164204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457149" y="1849103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716" y="362182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ÔN VÀ KHỞI ĐỘNG</a:t>
            </a: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8" y="139197"/>
            <a:ext cx="1728192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9" y="3610703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32920"/>
      </p:ext>
    </p:extLst>
  </p:cSld>
  <p:clrMapOvr>
    <a:masterClrMapping/>
  </p:clrMapOvr>
  <p:transition advTm="6898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56399" y="880878"/>
            <a:ext cx="4804804" cy="277145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12" tIns="45706" rIns="91412" bIns="45706" numCol="1" anchor="t" anchorCtr="0" compatLnSpc="1"/>
          <a:lstStyle/>
          <a:p>
            <a:pPr defTabSz="914103">
              <a:defRPr/>
            </a:pPr>
            <a:endParaRPr lang="zh-CN" altLang="en-US" sz="1799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0299" y="2117407"/>
            <a:ext cx="4319147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>
              <a:defRPr/>
            </a:pP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Luyện</a:t>
            </a:r>
            <a:r>
              <a:rPr lang="en-US" sz="5399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 </a:t>
            </a:r>
            <a:r>
              <a:rPr lang="en-US" sz="5399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TM Avo" panose="02040603050506020204" pitchFamily="18" charset="0"/>
                <a:ea typeface="Microsoft YaHei"/>
                <a:cs typeface="Times New Roman"/>
              </a:rPr>
              <a:t>nói</a:t>
            </a:r>
            <a:endParaRPr lang="en-US" sz="5399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TM Avo" panose="02040603050506020204" pitchFamily="18" charset="0"/>
              <a:ea typeface="Microsoft YaHei"/>
              <a:cs typeface="Times New Roman"/>
            </a:endParaRPr>
          </a:p>
        </p:txBody>
      </p:sp>
      <p:pic>
        <p:nvPicPr>
          <p:cNvPr id="6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734798" y="4338959"/>
            <a:ext cx="2405830" cy="793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小女孩写字卡通_万图壁纸网">
            <a:extLst>
              <a:ext uri="{FF2B5EF4-FFF2-40B4-BE49-F238E27FC236}">
                <a16:creationId xmlns:a16="http://schemas.microsoft.com/office/drawing/2014/main" id="{6BB822AE-9C17-41E6-936E-17BA9B46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" y="11957"/>
            <a:ext cx="1682268" cy="19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83"/>
    </mc:Choice>
    <mc:Fallback xmlns="">
      <p:transition advTm="9483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 isNarration="1">
                  <p:cMediaNode vol="80000" showWhenStopped="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51CD60-3C82-4F1B-8D15-D5880C1DCC59}"/>
              </a:ext>
            </a:extLst>
          </p:cNvPr>
          <p:cNvSpPr txBox="1"/>
          <p:nvPr/>
        </p:nvSpPr>
        <p:spPr>
          <a:xfrm>
            <a:off x="2736364" y="173211"/>
            <a:ext cx="3815246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599" dirty="0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599" dirty="0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siêu</a:t>
            </a:r>
            <a:r>
              <a:rPr lang="en-US" sz="3599" dirty="0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99" dirty="0" err="1">
                <a:solidFill>
                  <a:schemeClr val="accent5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thị</a:t>
            </a:r>
            <a:endParaRPr lang="en-US" sz="3599" dirty="0">
              <a:solidFill>
                <a:schemeClr val="accent5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Content Placeholder 4" descr="61.2.png">
            <a:extLst>
              <a:ext uri="{FF2B5EF4-FFF2-40B4-BE49-F238E27FC236}">
                <a16:creationId xmlns:a16="http://schemas.microsoft.com/office/drawing/2014/main" id="{5E1F7364-DAF4-4D1D-9B2C-4AD3ACC9D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341"/>
          <a:stretch>
            <a:fillRect/>
          </a:stretch>
        </p:blipFill>
        <p:spPr>
          <a:xfrm>
            <a:off x="172520" y="988857"/>
            <a:ext cx="8754621" cy="39592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7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11"/>
    </mc:Choice>
    <mc:Fallback xmlns="">
      <p:transition spd="slow" advTm="70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1160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2653690" y="2494508"/>
            <a:ext cx="3990522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Chăm</a:t>
            </a:r>
            <a:r>
              <a:rPr lang="en-US" altLang="zh-CN" sz="3600" dirty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 </a:t>
            </a: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ngoan</a:t>
            </a:r>
            <a:r>
              <a:rPr lang="en-US" altLang="zh-CN" sz="3600" dirty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, </a:t>
            </a: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học</a:t>
            </a:r>
            <a:r>
              <a:rPr lang="en-US" altLang="zh-CN" sz="3600" dirty="0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 </a:t>
            </a:r>
            <a:r>
              <a:rPr lang="en-US" altLang="zh-CN" sz="3600" dirty="0" err="1">
                <a:ln w="0">
                  <a:noFill/>
                </a:ln>
                <a:solidFill>
                  <a:srgbClr val="00B050"/>
                </a:solidFill>
                <a:latin typeface="UTM Avo" panose="02040603050506020204" pitchFamily="18" charset="0"/>
                <a:ea typeface="Microsoft YaHei"/>
                <a:cs typeface="+mn-ea"/>
                <a:sym typeface="+mn-lt"/>
              </a:rPr>
              <a:t>giỏi</a:t>
            </a:r>
            <a:endParaRPr lang="zh-CN" altLang="en-US" sz="3600" dirty="0">
              <a:ln w="0">
                <a:noFill/>
              </a:ln>
              <a:solidFill>
                <a:srgbClr val="00B050"/>
              </a:solidFill>
              <a:latin typeface="UTM Avo" panose="02040603050506020204" pitchFamily="18" charset="0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01520" y="1260578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917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961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800304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5299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900">
        <p14:reveal/>
      </p:transition>
    </mc:Choice>
    <mc:Fallback xmlns="">
      <p:transition spd="slow" advTm="129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714486" y="254849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 descr="61. 1.png">
            <a:extLst>
              <a:ext uri="{FF2B5EF4-FFF2-40B4-BE49-F238E27FC236}">
                <a16:creationId xmlns:a16="http://schemas.microsoft.com/office/drawing/2014/main" id="{915D8A7E-4DFF-4033-BF82-90805BF0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89" b="71429"/>
          <a:stretch>
            <a:fillRect/>
          </a:stretch>
        </p:blipFill>
        <p:spPr>
          <a:xfrm>
            <a:off x="-3129" y="17417"/>
            <a:ext cx="9144000" cy="40487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B2EB6-CED3-4B78-A617-1BAA60C5833C}"/>
              </a:ext>
            </a:extLst>
          </p:cNvPr>
          <p:cNvSpPr txBox="1"/>
          <p:nvPr/>
        </p:nvSpPr>
        <p:spPr>
          <a:xfrm>
            <a:off x="683568" y="430073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rung </a:t>
            </a:r>
            <a:r>
              <a:rPr lang="en-US" sz="2800" dirty="0" err="1"/>
              <a:t>rinh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gió</a:t>
            </a:r>
            <a:r>
              <a:rPr lang="en-US" sz="2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C1996-2CC9-4124-BDDA-D7E7CB0A6952}"/>
              </a:ext>
            </a:extLst>
          </p:cNvPr>
          <p:cNvSpPr txBox="1"/>
          <p:nvPr/>
        </p:nvSpPr>
        <p:spPr>
          <a:xfrm>
            <a:off x="1144133" y="430073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ưng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6E135-9EC0-4891-8B50-0D0B8066D0AE}"/>
              </a:ext>
            </a:extLst>
          </p:cNvPr>
          <p:cNvSpPr txBox="1"/>
          <p:nvPr/>
        </p:nvSpPr>
        <p:spPr>
          <a:xfrm>
            <a:off x="2068654" y="430073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0CBEC-29A1-4EA9-9CBC-18C9D37A13B6}"/>
              </a:ext>
            </a:extLst>
          </p:cNvPr>
          <p:cNvSpPr txBox="1"/>
          <p:nvPr/>
        </p:nvSpPr>
        <p:spPr>
          <a:xfrm>
            <a:off x="2968754" y="429850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9F618-4477-4CA0-A43F-6D9ABC0968CF}"/>
              </a:ext>
            </a:extLst>
          </p:cNvPr>
          <p:cNvSpPr txBox="1"/>
          <p:nvPr/>
        </p:nvSpPr>
        <p:spPr>
          <a:xfrm>
            <a:off x="3779912" y="429850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25B00-3B5C-4569-B9A3-24AB602333B7}"/>
              </a:ext>
            </a:extLst>
          </p:cNvPr>
          <p:cNvSpPr txBox="1"/>
          <p:nvPr/>
        </p:nvSpPr>
        <p:spPr>
          <a:xfrm>
            <a:off x="5381022" y="4298506"/>
            <a:ext cx="9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ong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8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2"/>
    </mc:Choice>
    <mc:Fallback xmlns="">
      <p:transition spd="slow" advTm="8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-115809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2855184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1518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72564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93" y="27858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824834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825069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err="1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Bài</a:t>
            </a:r>
            <a:r>
              <a:rPr lang="en-US" sz="4500" dirty="0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 61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92298" y="1890427"/>
            <a:ext cx="582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ong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 –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ông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 –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ung</a:t>
            </a:r>
            <a:r>
              <a:rPr lang="en-US" sz="36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 - </a:t>
            </a:r>
            <a:r>
              <a:rPr lang="en-US" sz="36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ưng</a:t>
            </a:r>
            <a:endParaRPr lang="en-US" sz="3600" dirty="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SVN-Whimsy" panose="02040603050506020204" pitchFamily="18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62651"/>
      </p:ext>
    </p:extLst>
  </p:cSld>
  <p:clrMapOvr>
    <a:masterClrMapping/>
  </p:clrMapOvr>
  <p:transition spd="slow" advTm="154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60159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86" y="223137"/>
            <a:ext cx="1190353" cy="46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41" y="1556857"/>
            <a:ext cx="1048474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9745" y="1556857"/>
            <a:ext cx="1133288" cy="620549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6890" y="2198143"/>
            <a:ext cx="2209051" cy="615526"/>
          </a:xfrm>
          <a:prstGeom prst="rect">
            <a:avLst/>
          </a:prstGeom>
          <a:solidFill>
            <a:srgbClr val="92D050"/>
          </a:solidFill>
          <a:ln w="38100">
            <a:solidFill>
              <a:srgbClr val="38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4550" y="610060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836" y="595131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288" y="592324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591570"/>
            <a:ext cx="1005976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6007" y="643216"/>
            <a:ext cx="1657350" cy="557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6805" y="2106232"/>
            <a:ext cx="113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36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2106233"/>
            <a:ext cx="58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85" y="347658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vũng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581" y="279582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võng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781" y="279582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bổng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973" y="275982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cộng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38" y="3493970"/>
            <a:ext cx="174462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thúng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69" y="279582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33" y="2795826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97" y="2797035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71" y="279507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890" y="275937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489578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456" y="3474449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ung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58887C-33E4-4C4A-8426-48960B13483A}"/>
              </a:ext>
            </a:extLst>
          </p:cNvPr>
          <p:cNvSpPr/>
          <p:nvPr/>
        </p:nvSpPr>
        <p:spPr>
          <a:xfrm>
            <a:off x="5508104" y="583103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040DAA-0D10-445D-A8B6-3A0E1A44F1C5}"/>
              </a:ext>
            </a:extLst>
          </p:cNvPr>
          <p:cNvSpPr/>
          <p:nvPr/>
        </p:nvSpPr>
        <p:spPr>
          <a:xfrm>
            <a:off x="5926471" y="592324"/>
            <a:ext cx="1657350" cy="67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11E728A2-9710-43CD-9B0A-55410F88B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85" y="3473372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đựng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BD2C5C94-DF61-4004-9A1C-10A714EAC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981" y="3407894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hửng</a:t>
            </a:r>
            <a:endParaRPr lang="en-US" sz="45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B4C74F60-EDCA-458B-B10B-821B6962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629" y="3472644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B568F8BB-B519-4E66-AF54-AF0D806D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389" y="3407894"/>
            <a:ext cx="146237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ưng</a:t>
            </a:r>
            <a:endParaRPr lang="en-US" sz="45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45"/>
    </mc:Choice>
    <mc:Fallback xmlns="">
      <p:transition spd="slow" advTm="344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1AA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8" grpId="0" animBg="1"/>
      <p:bldP spid="9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" grpId="0"/>
      <p:bldP spid="19" grpId="0"/>
      <p:bldP spid="67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03" y="3076600"/>
            <a:ext cx="25065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631" y="3093548"/>
            <a:ext cx="25065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59" y="3076600"/>
            <a:ext cx="25065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254" y="3076600"/>
            <a:ext cx="8640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220" y="3076600"/>
            <a:ext cx="8640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557" y="3094711"/>
            <a:ext cx="8640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3095015"/>
            <a:ext cx="8640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851" y="3076600"/>
            <a:ext cx="11967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457200"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28FD258F-C646-42C9-8F9B-F7835A822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3" y="624084"/>
            <a:ext cx="2428528" cy="2428528"/>
          </a:xfrm>
          <a:prstGeom prst="rect">
            <a:avLst/>
          </a:prstGeom>
        </p:spPr>
      </p:pic>
      <p:pic>
        <p:nvPicPr>
          <p:cNvPr id="6" name="Picture 5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89841FD9-4C05-4E1D-81B2-4265E5D7F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42" y="624084"/>
            <a:ext cx="2401886" cy="2401886"/>
          </a:xfrm>
          <a:prstGeom prst="rect">
            <a:avLst/>
          </a:prstGeom>
        </p:spPr>
      </p:pic>
      <p:pic>
        <p:nvPicPr>
          <p:cNvPr id="10" name="Picture 9" descr="A picture containing colorful, vegetable, fresh&#10;&#10;Description automatically generated">
            <a:extLst>
              <a:ext uri="{FF2B5EF4-FFF2-40B4-BE49-F238E27FC236}">
                <a16:creationId xmlns:a16="http://schemas.microsoft.com/office/drawing/2014/main" id="{7F4B9A79-ED23-4C28-B7B3-9C7A13C516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636979"/>
            <a:ext cx="3047639" cy="2388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42387">
        <p14:reveal/>
      </p:transition>
    </mc:Choice>
    <mc:Fallback xmlns="">
      <p:transition spd="slow" advTm="242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71" y="190760"/>
            <a:ext cx="8130160" cy="490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012704"/>
            <a:ext cx="27515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684" y="572412"/>
            <a:ext cx="5972705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</a:t>
            </a:r>
            <a:r>
              <a:rPr lang="en-US" sz="375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75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ưng</a:t>
            </a:r>
            <a:endParaRPr lang="en-US" sz="375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892" y="4006129"/>
            <a:ext cx="26386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súng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156" y="4012704"/>
            <a:ext cx="263861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chưng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21" y="2882891"/>
            <a:ext cx="7335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bổng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BF2FCC1-8DFE-4BFE-8D1A-8FF47C711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82" y="1327936"/>
            <a:ext cx="2629035" cy="1352620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287C3CA5-E4CE-4580-8202-1518D82DE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29" y="3364632"/>
            <a:ext cx="7335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eaLnBrk="1" hangingPunct="1">
              <a:spcBef>
                <a:spcPct val="50000"/>
              </a:spcBef>
              <a:defRPr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hửng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78"/>
    </mc:Choice>
    <mc:Fallback xmlns="">
      <p:transition spd="slow" advTm="461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210344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8367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9594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54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86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. 1.png"/>
          <p:cNvPicPr>
            <a:picLocks noChangeAspect="1"/>
          </p:cNvPicPr>
          <p:nvPr/>
        </p:nvPicPr>
        <p:blipFill>
          <a:blip r:embed="rId2"/>
          <a:srcRect t="72804" b="3492"/>
          <a:stretch>
            <a:fillRect/>
          </a:stretch>
        </p:blipFill>
        <p:spPr>
          <a:xfrm>
            <a:off x="198473" y="489608"/>
            <a:ext cx="8597183" cy="30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4"/>
    </mc:Choice>
    <mc:Fallback xmlns="">
      <p:transition spd="slow" advTm="159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4DF341D-8218-4E58-8181-1F5337EEB4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2f9f831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3|29.2|1.9|1.6|2.7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7|16.4|19.1|23|6.3|5.7|3.9|4.4|28|22.4|12.5|9.7|25.7|34.9|34|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1|2.4|32.3|0.9|21.8|39.8|2.9|42|61.8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6.1|5|9.9|6.7|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7|33.5|6.7|4.8|4.5|5.3|4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3|1|1.1|0.9|1.1|60.4|9.2|3.6|0.8|4.6|1.1|3.8|4.1|7.8|3.8|9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347</Words>
  <Application>Microsoft Office PowerPoint</Application>
  <PresentationFormat>Custom</PresentationFormat>
  <Paragraphs>96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A3.BoosterNextFYBlackRegular-San</vt:lpstr>
      <vt:lpstr>Arial</vt:lpstr>
      <vt:lpstr>Arial-Rounded</vt:lpstr>
      <vt:lpstr>Arial-SGK-TV</vt:lpstr>
      <vt:lpstr>Calibri</vt:lpstr>
      <vt:lpstr>Calibri Light</vt:lpstr>
      <vt:lpstr>SVN-Poky's</vt:lpstr>
      <vt:lpstr>SVN-Whimsy</vt:lpstr>
      <vt:lpstr>Times New Roman</vt:lpstr>
      <vt:lpstr>UTM Avo</vt:lpstr>
      <vt:lpstr>UTM Cookies</vt:lpstr>
      <vt:lpstr>印品黑体</vt:lpstr>
      <vt:lpstr>Office 主题</vt:lpstr>
      <vt:lpstr>Office Theme</vt:lpstr>
      <vt:lpstr>3_Default Design</vt:lpstr>
      <vt:lpstr>1_Office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59282f9f83106</dc:title>
  <dc:creator>Administrator</dc:creator>
  <cp:lastModifiedBy>Ms Quyen</cp:lastModifiedBy>
  <cp:revision>138</cp:revision>
  <dcterms:created xsi:type="dcterms:W3CDTF">2017-05-10T05:48:58Z</dcterms:created>
  <dcterms:modified xsi:type="dcterms:W3CDTF">2022-12-04T15:12:01Z</dcterms:modified>
</cp:coreProperties>
</file>