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1"/>
  </p:notesMasterIdLst>
  <p:sldIdLst>
    <p:sldId id="591" r:id="rId2"/>
    <p:sldId id="524" r:id="rId3"/>
    <p:sldId id="531" r:id="rId4"/>
    <p:sldId id="490" r:id="rId5"/>
    <p:sldId id="534" r:id="rId6"/>
    <p:sldId id="592" r:id="rId7"/>
    <p:sldId id="595" r:id="rId8"/>
    <p:sldId id="596" r:id="rId9"/>
    <p:sldId id="597" r:id="rId10"/>
    <p:sldId id="593" r:id="rId11"/>
    <p:sldId id="582" r:id="rId12"/>
    <p:sldId id="560" r:id="rId13"/>
    <p:sldId id="589" r:id="rId14"/>
    <p:sldId id="485" r:id="rId15"/>
    <p:sldId id="526" r:id="rId16"/>
    <p:sldId id="555" r:id="rId17"/>
    <p:sldId id="492" r:id="rId18"/>
    <p:sldId id="453" r:id="rId19"/>
    <p:sldId id="45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70C0"/>
    <a:srgbClr val="C126E0"/>
    <a:srgbClr val="006600"/>
    <a:srgbClr val="FFFF00"/>
    <a:srgbClr val="008000"/>
    <a:srgbClr val="336600"/>
    <a:srgbClr val="003300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9" d="100"/>
          <a:sy n="69" d="100"/>
        </p:scale>
        <p:origin x="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60DA-A998-44A5-B939-D35E2F2ECBE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F881-53E6-44FF-B275-B726B683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4DB4-5AA1-25F2-BA75-B8321F0D0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9EA19-002F-39CB-A236-9DE839D79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4B35-7A8F-B782-33A9-1E37C49A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CD34E-E776-1969-C1A5-6BBA8C0C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66916-A4CD-2C85-F48D-4C695422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7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79F2-8A41-EE13-F95E-9C883EAF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E340E-028F-EBF9-7B69-50032E902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2C80-C56B-FA4D-F288-A5DDB382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43A88-B726-E123-12BA-1F6425BC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56E1-CB35-0570-798D-9084F213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CFEE1-2F6D-8AF5-CB49-EE9E39E31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93DDC-5889-5AC9-DD55-0C916FB43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5CB5A-9504-645E-BAE3-6B1C6602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9EE5-CBBC-5BB6-33AE-AD3C8AC8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E9491-A51B-BCC1-F9C0-1AD7BC6E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FB03-74E1-946F-FD2A-1F6F3879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756-8BBC-968D-F5D4-239EFB6C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0B39-F7DF-7E7D-A85E-412EC309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B171-CC27-265B-AA32-27B1670E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422C-53B7-EF1A-A16D-D3DF05C5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3773-32E5-137B-4F3E-B135DCFC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71D3C-3DFE-B82A-426A-9D5E7646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1366-A02D-2FF0-640E-D7C72EA7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CB1E-7552-E9BC-E3D3-63551A0A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30D1-1D17-ABD0-16D1-0D1B24DB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1981-0E33-C669-F4D3-9827657B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00E2-1B49-2B20-17D2-BB190A174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9A5C4-CFB1-B88E-A511-4081A1F5A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38EC7-1A7E-0ADD-DCBE-ACC121E0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6263A-55F2-8933-25F6-3FAD4683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C02D1-CE83-B680-C1BE-CF44FE0B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C86F-DDC5-DBE7-FE72-4556218D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45F2-29CF-140A-CD49-EC4E689B9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7108E-69C0-7CD2-75FC-B5DCDCBBF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7E942-7894-F195-BB97-293EF1563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5CCE5-A0BE-3F84-13F7-46468FD24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ECE5E-099F-CBF1-721E-16A51095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D40DD-9DBA-8D80-19BA-D82E7BF0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5EF69-AFC7-C6F4-1FAC-8CFE7D94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A2B5-EDBA-DF25-1B2B-22983882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A6157-FE54-D02E-702F-C805C88A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59755-B773-0A7B-C5B2-39228798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B28A9-AA65-48F4-A39C-609986C3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3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9BA694-E083-E305-B80F-6CC8DAD1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C9BB5-AE4A-CC67-50F9-255457E8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1880-27B2-ED93-77F4-6433F9FD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5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913E-E4B4-58B1-B48B-C575A18E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E2A1-5AE4-5D2F-EB07-901B546E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A810D-A3A8-660A-DEA1-D46D1159C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9846-DF97-F2D7-D8A8-25EEA126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6DAB7-C2EA-BF35-4F8B-DFDBE79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A750C-69BA-D520-8371-CFE1954C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0044-F348-64F8-827A-AD24C460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3373E-BFC5-D42F-29FF-3926A4201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5CFD7-6DE1-8B96-5AA4-A6290B7F2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DB6C5-F3D2-2D4A-4432-80705217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B2863-CA49-DE32-2BD1-BE764F1F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A0F-B18C-A52E-5879-870DDF51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4B023-300D-B4C6-444F-373D363B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64BD7-A1AD-934E-3854-A52F846B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E590B-6B49-E1EA-6676-60C210605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18E38-81C5-907B-4E1D-A89D42FFB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821E-DED9-A66C-19B1-15BD8F19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9CCD6-BBA0-2FEE-E030-1E1BE7CB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109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27226D-BC38-E955-F5C0-D5DFBE9D0254}"/>
              </a:ext>
            </a:extLst>
          </p:cNvPr>
          <p:cNvGrpSpPr/>
          <p:nvPr/>
        </p:nvGrpSpPr>
        <p:grpSpPr>
          <a:xfrm>
            <a:off x="2418737" y="1795699"/>
            <a:ext cx="7354523" cy="2919569"/>
            <a:chOff x="1868199" y="263219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2B0094E0-7F65-C561-5EC2-158526BFDC94}"/>
                </a:ext>
              </a:extLst>
            </p:cNvPr>
            <p:cNvSpPr/>
            <p:nvPr/>
          </p:nvSpPr>
          <p:spPr>
            <a:xfrm>
              <a:off x="1868199" y="263219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94136C-A9F3-3B30-2B0C-2E49B8E90B4A}"/>
                </a:ext>
              </a:extLst>
            </p:cNvPr>
            <p:cNvSpPr txBox="1"/>
            <p:nvPr/>
          </p:nvSpPr>
          <p:spPr>
            <a:xfrm>
              <a:off x="2276884" y="3429518"/>
              <a:ext cx="79713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1A2EE65-837C-37D6-972A-E3E47132E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6" y="4039570"/>
            <a:ext cx="3015574" cy="2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DB3D3-C655-0556-F7A0-07C85CB59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10692291-BA3A-EAB5-BE26-AF12260EF21F}"/>
              </a:ext>
            </a:extLst>
          </p:cNvPr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9E9B3-F8C4-72FA-3265-404B81D7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pic>
        <p:nvPicPr>
          <p:cNvPr id="5" name="Picture 2" descr="Kết nối tri thức với cuộc sống">
            <a:extLst>
              <a:ext uri="{FF2B5EF4-FFF2-40B4-BE49-F238E27FC236}">
                <a16:creationId xmlns:a16="http://schemas.microsoft.com/office/drawing/2014/main" id="{7A83C94D-9DB0-15AE-4240-46ED739F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92" y="468592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863B9E5-2001-69F8-2F17-A79ED3B1BCC0}"/>
              </a:ext>
            </a:extLst>
          </p:cNvPr>
          <p:cNvSpPr/>
          <p:nvPr/>
        </p:nvSpPr>
        <p:spPr>
          <a:xfrm>
            <a:off x="3479859" y="3131734"/>
            <a:ext cx="1594290" cy="1508760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8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F5754-B23C-F8E7-782A-35FFDBE7CA4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39"/>
          <a:stretch/>
        </p:blipFill>
        <p:spPr bwMode="auto">
          <a:xfrm>
            <a:off x="3902291" y="5399629"/>
            <a:ext cx="5654663" cy="111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1E588-CD8B-458A-0B79-6A2788B8C5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"/>
          <a:stretch/>
        </p:blipFill>
        <p:spPr bwMode="auto">
          <a:xfrm>
            <a:off x="3902292" y="589496"/>
            <a:ext cx="5654663" cy="4930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2F404F-4642-F734-9B1C-7010006EFBB1}"/>
              </a:ext>
            </a:extLst>
          </p:cNvPr>
          <p:cNvSpPr txBox="1"/>
          <p:nvPr/>
        </p:nvSpPr>
        <p:spPr>
          <a:xfrm>
            <a:off x="3902292" y="681389"/>
            <a:ext cx="177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Ďċ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A35280-2895-D8A4-AB86-B358653063E3}"/>
              </a:ext>
            </a:extLst>
          </p:cNvPr>
          <p:cNvSpPr txBox="1"/>
          <p:nvPr/>
        </p:nvSpPr>
        <p:spPr>
          <a:xfrm>
            <a:off x="3902291" y="1426784"/>
            <a:ext cx="177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 Ďį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1CD2EE-D48E-3B20-366F-2FF369527D48}"/>
              </a:ext>
            </a:extLst>
          </p:cNvPr>
          <p:cNvSpPr txBox="1"/>
          <p:nvPr/>
        </p:nvSpPr>
        <p:spPr>
          <a:xfrm>
            <a:off x="4093795" y="2168825"/>
            <a:ext cx="177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Ď″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CC244-5DDD-F073-836C-C19594575C09}"/>
              </a:ext>
            </a:extLst>
          </p:cNvPr>
          <p:cNvSpPr txBox="1"/>
          <p:nvPr/>
        </p:nvSpPr>
        <p:spPr>
          <a:xfrm>
            <a:off x="3908352" y="2914220"/>
            <a:ext cx="177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 ĎŌ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1ABC22-C5DA-D224-2AA0-1674A2AF53E7}"/>
              </a:ext>
            </a:extLst>
          </p:cNvPr>
          <p:cNvSpPr txBox="1"/>
          <p:nvPr/>
        </p:nvSpPr>
        <p:spPr>
          <a:xfrm>
            <a:off x="3853086" y="3654591"/>
            <a:ext cx="409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l-GR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ε</a:t>
            </a:r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ú cuĖ</a:t>
            </a:r>
            <a:endParaRPr lang="en-US" sz="3600" dirty="0"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77A43-996F-8812-9261-8261DAFDAA20}"/>
              </a:ext>
            </a:extLst>
          </p:cNvPr>
          <p:cNvSpPr txBox="1"/>
          <p:nvPr/>
        </p:nvSpPr>
        <p:spPr>
          <a:xfrm>
            <a:off x="4083747" y="4389938"/>
            <a:ext cx="503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luĸ </a:t>
            </a:r>
            <a:r>
              <a:rPr lang="el-GR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κ</a:t>
            </a:r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uĸ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9AE342-7D56-A082-A7A2-53326259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49" y="391950"/>
            <a:ext cx="1982626" cy="10348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972B7C-6C3C-A64A-5888-F4E752FEAC54}"/>
              </a:ext>
            </a:extLst>
          </p:cNvPr>
          <p:cNvSpPr txBox="1"/>
          <p:nvPr/>
        </p:nvSpPr>
        <p:spPr>
          <a:xfrm>
            <a:off x="4083747" y="5125285"/>
            <a:ext cx="503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cày cuǬ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9C7402-E7A5-5D12-3CB6-564F57170C2F}"/>
              </a:ext>
            </a:extLst>
          </p:cNvPr>
          <p:cNvSpPr txBox="1"/>
          <p:nvPr/>
        </p:nvSpPr>
        <p:spPr>
          <a:xfrm>
            <a:off x="4093795" y="5866603"/>
            <a:ext cx="503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lạ</a:t>
            </a:r>
            <a:r>
              <a:rPr lang="el-GR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ζ λί</a:t>
            </a:r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ō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"/>
    </mc:Choice>
    <mc:Fallback xmlns="">
      <p:transition spd="slow" advTm="77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5767754" cy="69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"/>
            <a:ext cx="642424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895464"/>
      </p:ext>
    </p:extLst>
  </p:cSld>
  <p:clrMapOvr>
    <a:masterClrMapping/>
  </p:clrMapOvr>
  <p:transition spd="slow" advTm="1796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79D7C-77FB-4244-6261-F7990D84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65" y="255757"/>
            <a:ext cx="8657070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ED2702-936C-C039-FB50-6DC57B458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B1FF9-F136-A5E3-558A-E41BC3B8D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3B2E7F-D481-3011-08E3-4963209B532A}"/>
              </a:ext>
            </a:extLst>
          </p:cNvPr>
          <p:cNvSpPr/>
          <p:nvPr/>
        </p:nvSpPr>
        <p:spPr>
          <a:xfrm>
            <a:off x="4448627" y="2999680"/>
            <a:ext cx="4729548" cy="17852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 dụng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36309958-7FA2-5FE2-84A0-F1A53F6E1E94}"/>
              </a:ext>
            </a:extLst>
          </p:cNvPr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ết nối tri thức với cuộc sống">
            <a:extLst>
              <a:ext uri="{FF2B5EF4-FFF2-40B4-BE49-F238E27FC236}">
                <a16:creationId xmlns:a16="http://schemas.microsoft.com/office/drawing/2014/main" id="{B6B902CC-B408-7344-5CF3-6537E087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92" y="468592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57B0C6-82D0-69E7-6935-DC007F669245}"/>
              </a:ext>
            </a:extLst>
          </p:cNvPr>
          <p:cNvSpPr/>
          <p:nvPr/>
        </p:nvSpPr>
        <p:spPr>
          <a:xfrm>
            <a:off x="3303179" y="3131734"/>
            <a:ext cx="1594290" cy="1508760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74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0"/>
    </mc:Choice>
    <mc:Fallback xmlns="">
      <p:transition spd="slow" advTm="2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6460" y="1549514"/>
            <a:ext cx="10417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en-US" sz="60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60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60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3600" b="1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0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0"/>
    </mc:Choice>
    <mc:Fallback xmlns="">
      <p:transition spd="slow" advTm="107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7336" y="2632226"/>
            <a:ext cx="328152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nải chuối</a:t>
            </a:r>
            <a:endParaRPr lang="en-US" sz="5400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7891" y="4368325"/>
            <a:ext cx="664194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Nải chuối chín vàng.</a:t>
            </a:r>
            <a:endParaRPr lang="en-US" sz="5400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6801" y="919232"/>
            <a:ext cx="184642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 dụ.</a:t>
            </a:r>
            <a:endParaRPr lang="en-US" sz="540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701118" y="3449863"/>
            <a:ext cx="16311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01118" y="5216981"/>
            <a:ext cx="17911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0"/>
    </mc:Choice>
    <mc:Fallback xmlns="">
      <p:transition spd="slow" advTm="23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6" y="2455333"/>
            <a:ext cx="6087533" cy="2023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8984" y="1573998"/>
            <a:ext cx="86982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6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56" y="1222569"/>
            <a:ext cx="8392041" cy="120032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vận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nội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dung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69.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19" descr="1-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70"/>
          <a:stretch/>
        </p:blipFill>
        <p:spPr bwMode="auto">
          <a:xfrm>
            <a:off x="76154" y="2099733"/>
            <a:ext cx="12140809" cy="47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7EA87E-A628-68DD-7CF2-E7C1E39B97EA}"/>
              </a:ext>
            </a:extLst>
          </p:cNvPr>
          <p:cNvSpPr txBox="1"/>
          <p:nvPr/>
        </p:nvSpPr>
        <p:spPr>
          <a:xfrm>
            <a:off x="2102310" y="576238"/>
            <a:ext cx="8759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HỌC TẬP TIẾP THEO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0"/>
    </mc:Choice>
    <mc:Fallback xmlns="">
      <p:transition spd="slow" advTm="1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4a5d6a26_12ed0ad3_anhve103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"/>
            <a:ext cx="12192000" cy="68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4011561" y="1828800"/>
            <a:ext cx="7698658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-SGK-TV" pitchFamily="2" charset="0"/>
                <a:ea typeface="+mn-lt"/>
                <a:cs typeface="Arial-SGK-TV" pitchFamily="2" charset="0"/>
              </a:rPr>
              <a:t>TẠM BIỆT CÁC CON !</a:t>
            </a:r>
          </a:p>
        </p:txBody>
      </p:sp>
    </p:spTree>
    <p:extLst>
      <p:ext uri="{BB962C8B-B14F-4D97-AF65-F5344CB8AC3E}">
        <p14:creationId xmlns:p14="http://schemas.microsoft.com/office/powerpoint/2010/main" val="202650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3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62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3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3" y="2872861"/>
            <a:ext cx="7195481" cy="3419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3348" y="1020348"/>
            <a:ext cx="88408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BÀI: LUYỆN TẬP KĨ NĂNG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TIẾT 1 -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TUẦN 15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5144"/>
      </p:ext>
    </p:extLst>
  </p:cSld>
  <p:clrMapOvr>
    <a:masterClrMapping/>
  </p:clrMapOvr>
  <p:transition spd="slow" advTm="995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2894" y="678674"/>
            <a:ext cx="44678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 CẦU CẦN ĐẠT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96538" y="1551037"/>
            <a:ext cx="9798923" cy="321733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AutoNum type="arabicPeriod"/>
              <a:defRPr/>
            </a:pP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: uôi, uôm, uôc, uôt;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;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quy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trình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: uôi, uôm, uôc, uôt từ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indent="-514350" algn="just">
              <a:buAutoNum type="arabicPeriod"/>
              <a:defRPr/>
            </a:pP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66454"/>
      </p:ext>
    </p:extLst>
  </p:cSld>
  <p:clrMapOvr>
    <a:masterClrMapping/>
  </p:clrMapOvr>
  <p:transition spd="slow" advTm="205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25363-ECDF-017F-487A-45D94F6D7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817093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70C29635-9193-B139-52D1-A82F0F768869}"/>
              </a:ext>
            </a:extLst>
          </p:cNvPr>
          <p:cNvSpPr/>
          <p:nvPr/>
        </p:nvSpPr>
        <p:spPr>
          <a:xfrm>
            <a:off x="0" y="2763976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34264-66D4-9D6E-6FA3-84706C87F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76" y="2262953"/>
            <a:ext cx="6167047" cy="3662141"/>
          </a:xfrm>
          <a:prstGeom prst="rect">
            <a:avLst/>
          </a:prstGeom>
        </p:spPr>
      </p:pic>
      <p:pic>
        <p:nvPicPr>
          <p:cNvPr id="6" name="Picture 2" descr="Kết nối tri thức với cuộc sống">
            <a:extLst>
              <a:ext uri="{FF2B5EF4-FFF2-40B4-BE49-F238E27FC236}">
                <a16:creationId xmlns:a16="http://schemas.microsoft.com/office/drawing/2014/main" id="{1F5BF797-30FB-2DDE-61BE-86D84F44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54" y="645917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699735B-DB5F-F7CF-D5F8-B82CBF8A7FD1}"/>
              </a:ext>
            </a:extLst>
          </p:cNvPr>
          <p:cNvSpPr/>
          <p:nvPr/>
        </p:nvSpPr>
        <p:spPr>
          <a:xfrm>
            <a:off x="3730380" y="3144260"/>
            <a:ext cx="1594290" cy="1508760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696609" y="1893869"/>
            <a:ext cx="2769341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6310226" y="1894603"/>
            <a:ext cx="270498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3052640" y="1848559"/>
            <a:ext cx="3043360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9015211" y="1893869"/>
            <a:ext cx="270498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5E89E8-B895-4A9A-FC5C-0255AE12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9" y="475959"/>
            <a:ext cx="2387562" cy="1417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370"/>
    </mc:Choice>
    <mc:Fallback xmlns="">
      <p:transition advTm="1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696609" y="1893869"/>
            <a:ext cx="2769341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r>
              <a:rPr lang="en-US" sz="9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6310226" y="1894603"/>
            <a:ext cx="270498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r>
              <a:rPr lang="en-US" sz="9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3052640" y="1848559"/>
            <a:ext cx="3043360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r>
              <a:rPr lang="en-US" sz="9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9015211" y="1893869"/>
            <a:ext cx="270498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r>
              <a:rPr lang="en-US" sz="9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7633C-14C0-2E39-59B9-7FB65DEC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09" y="628359"/>
            <a:ext cx="2387562" cy="1417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9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370"/>
    </mc:Choice>
    <mc:Fallback xmlns="">
      <p:transition advTm="1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CFB7E4-980A-6C8B-6096-2156C07600FF}"/>
              </a:ext>
            </a:extLst>
          </p:cNvPr>
          <p:cNvSpPr/>
          <p:nvPr/>
        </p:nvSpPr>
        <p:spPr>
          <a:xfrm>
            <a:off x="1473200" y="1578445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CA064C-380D-34FA-7EAC-7ED5903D3936}"/>
              </a:ext>
            </a:extLst>
          </p:cNvPr>
          <p:cNvSpPr/>
          <p:nvPr/>
        </p:nvSpPr>
        <p:spPr>
          <a:xfrm>
            <a:off x="6242663" y="1578445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A0D0CC-855D-1D55-C191-9936D1941484}"/>
              </a:ext>
            </a:extLst>
          </p:cNvPr>
          <p:cNvSpPr/>
          <p:nvPr/>
        </p:nvSpPr>
        <p:spPr>
          <a:xfrm>
            <a:off x="1473200" y="2670517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4137CC-FE51-B7D3-A92B-8F9F16C8A665}"/>
              </a:ext>
            </a:extLst>
          </p:cNvPr>
          <p:cNvSpPr/>
          <p:nvPr/>
        </p:nvSpPr>
        <p:spPr>
          <a:xfrm>
            <a:off x="6242663" y="2670517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BFB081-3FD8-AE73-93B5-30B1A72FB9E7}"/>
              </a:ext>
            </a:extLst>
          </p:cNvPr>
          <p:cNvSpPr/>
          <p:nvPr/>
        </p:nvSpPr>
        <p:spPr>
          <a:xfrm>
            <a:off x="1473200" y="3756964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2E2BD0-EBA8-AC59-FB55-66E4A44BE0B8}"/>
              </a:ext>
            </a:extLst>
          </p:cNvPr>
          <p:cNvSpPr/>
          <p:nvPr/>
        </p:nvSpPr>
        <p:spPr>
          <a:xfrm>
            <a:off x="6242663" y="3756964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B11E51F-4B79-D72E-7143-47B560D7C83B}"/>
              </a:ext>
            </a:extLst>
          </p:cNvPr>
          <p:cNvSpPr/>
          <p:nvPr/>
        </p:nvSpPr>
        <p:spPr>
          <a:xfrm>
            <a:off x="1473200" y="4843411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06DDF3-4DFD-90BC-82D5-7206614A6474}"/>
              </a:ext>
            </a:extLst>
          </p:cNvPr>
          <p:cNvSpPr/>
          <p:nvPr/>
        </p:nvSpPr>
        <p:spPr>
          <a:xfrm>
            <a:off x="6242663" y="4843411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CCB1A-D4C7-F5EB-A537-EA022779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8" y="441926"/>
            <a:ext cx="2387562" cy="1417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A87A22-AAAC-0BC0-301F-7BEE8B198DFD}"/>
              </a:ext>
            </a:extLst>
          </p:cNvPr>
          <p:cNvSpPr txBox="1"/>
          <p:nvPr/>
        </p:nvSpPr>
        <p:spPr>
          <a:xfrm>
            <a:off x="2037789" y="4843410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suốt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F5FC9-BD49-649E-B6E9-9ADA6F274BE1}"/>
              </a:ext>
            </a:extLst>
          </p:cNvPr>
          <p:cNvSpPr txBox="1"/>
          <p:nvPr/>
        </p:nvSpPr>
        <p:spPr>
          <a:xfrm>
            <a:off x="6946365" y="4778764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 muốt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66C63-1140-EB05-9EC1-6C6841B5F3EC}"/>
              </a:ext>
            </a:extLst>
          </p:cNvPr>
          <p:cNvSpPr txBox="1"/>
          <p:nvPr/>
        </p:nvSpPr>
        <p:spPr>
          <a:xfrm>
            <a:off x="1650465" y="1631471"/>
            <a:ext cx="46551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cuội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0938D-B34E-B1E8-1118-0EDDE0E339A7}"/>
              </a:ext>
            </a:extLst>
          </p:cNvPr>
          <p:cNvSpPr txBox="1"/>
          <p:nvPr/>
        </p:nvSpPr>
        <p:spPr>
          <a:xfrm>
            <a:off x="6946365" y="1578444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 cá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478B2-1999-1CD3-0066-136635CEBE0E}"/>
              </a:ext>
            </a:extLst>
          </p:cNvPr>
          <p:cNvSpPr txBox="1"/>
          <p:nvPr/>
        </p:nvSpPr>
        <p:spPr>
          <a:xfrm>
            <a:off x="1898089" y="3756964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 cuốc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29CF3-8A65-00C0-043B-7CEE120E47D4}"/>
              </a:ext>
            </a:extLst>
          </p:cNvPr>
          <p:cNvSpPr txBox="1"/>
          <p:nvPr/>
        </p:nvSpPr>
        <p:spPr>
          <a:xfrm>
            <a:off x="7182515" y="3698127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vỉ thuốc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15C0E-5F25-C972-6A51-A92CB2BEF0C3}"/>
              </a:ext>
            </a:extLst>
          </p:cNvPr>
          <p:cNvSpPr txBox="1"/>
          <p:nvPr/>
        </p:nvSpPr>
        <p:spPr>
          <a:xfrm>
            <a:off x="1738727" y="2664891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luộm thuộm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387C8-B221-8ADD-FF49-F5507B56C61E}"/>
              </a:ext>
            </a:extLst>
          </p:cNvPr>
          <p:cNvSpPr txBox="1"/>
          <p:nvPr/>
        </p:nvSpPr>
        <p:spPr>
          <a:xfrm>
            <a:off x="6667552" y="2617490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 vải</a:t>
            </a:r>
          </a:p>
        </p:txBody>
      </p:sp>
    </p:spTree>
    <p:extLst>
      <p:ext uri="{BB962C8B-B14F-4D97-AF65-F5344CB8AC3E}">
        <p14:creationId xmlns:p14="http://schemas.microsoft.com/office/powerpoint/2010/main" val="19200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0"/>
    </mc:Choice>
    <mc:Fallback xmlns="">
      <p:transition spd="slow" advTm="227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651041-84DD-791F-0146-7799BA502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1" y="430320"/>
            <a:ext cx="2387562" cy="14179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A0A71F1-0FFC-9715-3C6E-51367F0D8E1F}"/>
              </a:ext>
            </a:extLst>
          </p:cNvPr>
          <p:cNvGrpSpPr/>
          <p:nvPr/>
        </p:nvGrpSpPr>
        <p:grpSpPr>
          <a:xfrm>
            <a:off x="965200" y="1519147"/>
            <a:ext cx="10426700" cy="1194559"/>
            <a:chOff x="965200" y="1618226"/>
            <a:chExt cx="10426700" cy="95410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3477BF-A284-33A4-2F79-90A07054ED70}"/>
                </a:ext>
              </a:extLst>
            </p:cNvPr>
            <p:cNvSpPr/>
            <p:nvPr/>
          </p:nvSpPr>
          <p:spPr>
            <a:xfrm>
              <a:off x="965200" y="1618226"/>
              <a:ext cx="10426700" cy="954103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0033CC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48E5C6-7D17-2E23-CF18-C0C7E03BA755}"/>
                </a:ext>
              </a:extLst>
            </p:cNvPr>
            <p:cNvSpPr txBox="1"/>
            <p:nvPr/>
          </p:nvSpPr>
          <p:spPr>
            <a:xfrm>
              <a:off x="965200" y="1766896"/>
              <a:ext cx="10426700" cy="54080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600">
                  <a:solidFill>
                    <a:srgbClr val="0033C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cánh buồm trắng muốt hối hả chở cá về bờ.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45BB5-E63B-962A-89D1-E5E06A7E3469}"/>
              </a:ext>
            </a:extLst>
          </p:cNvPr>
          <p:cNvGrpSpPr/>
          <p:nvPr/>
        </p:nvGrpSpPr>
        <p:grpSpPr>
          <a:xfrm>
            <a:off x="965200" y="2768308"/>
            <a:ext cx="10432638" cy="1194559"/>
            <a:chOff x="959262" y="1618226"/>
            <a:chExt cx="10432638" cy="95410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8EA8CF-7193-0510-2955-E634DDC812C6}"/>
                </a:ext>
              </a:extLst>
            </p:cNvPr>
            <p:cNvSpPr/>
            <p:nvPr/>
          </p:nvSpPr>
          <p:spPr>
            <a:xfrm>
              <a:off x="965200" y="1618226"/>
              <a:ext cx="10426700" cy="954103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0033CC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AAC115-8A25-4E9C-392E-AC25D4566812}"/>
                </a:ext>
              </a:extLst>
            </p:cNvPr>
            <p:cNvSpPr txBox="1"/>
            <p:nvPr/>
          </p:nvSpPr>
          <p:spPr>
            <a:xfrm>
              <a:off x="959262" y="1752521"/>
              <a:ext cx="10426700" cy="54080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600">
                  <a:solidFill>
                    <a:srgbClr val="0033C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 học cuối năm, cô trao quà cho các bạn.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92744-B024-6698-28CF-3871DA7A03A9}"/>
              </a:ext>
            </a:extLst>
          </p:cNvPr>
          <p:cNvGrpSpPr/>
          <p:nvPr/>
        </p:nvGrpSpPr>
        <p:grpSpPr>
          <a:xfrm>
            <a:off x="965200" y="4032217"/>
            <a:ext cx="10426700" cy="1194559"/>
            <a:chOff x="965200" y="1618226"/>
            <a:chExt cx="10426700" cy="9541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1D82AF3-82FC-6BC5-6D4B-3F74202549FB}"/>
                </a:ext>
              </a:extLst>
            </p:cNvPr>
            <p:cNvSpPr/>
            <p:nvPr/>
          </p:nvSpPr>
          <p:spPr>
            <a:xfrm>
              <a:off x="965200" y="1618226"/>
              <a:ext cx="10426700" cy="954103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033CC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28226C-ABA5-65F9-9BF9-FC4B6B00360F}"/>
                </a:ext>
              </a:extLst>
            </p:cNvPr>
            <p:cNvSpPr txBox="1"/>
            <p:nvPr/>
          </p:nvSpPr>
          <p:spPr>
            <a:xfrm>
              <a:off x="965200" y="1740741"/>
              <a:ext cx="10426700" cy="54080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600">
                  <a:solidFill>
                    <a:srgbClr val="0033C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 thỏ con có bộ lông trắng muốt.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857BA6-F450-528B-60E0-4FDFDBF2C383}"/>
              </a:ext>
            </a:extLst>
          </p:cNvPr>
          <p:cNvGrpSpPr/>
          <p:nvPr/>
        </p:nvGrpSpPr>
        <p:grpSpPr>
          <a:xfrm>
            <a:off x="965200" y="5276924"/>
            <a:ext cx="10426700" cy="1194559"/>
            <a:chOff x="965200" y="1618226"/>
            <a:chExt cx="10426700" cy="95410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3654410-C181-3242-1EC4-27478B1BCD04}"/>
                </a:ext>
              </a:extLst>
            </p:cNvPr>
            <p:cNvSpPr/>
            <p:nvPr/>
          </p:nvSpPr>
          <p:spPr>
            <a:xfrm>
              <a:off x="965200" y="1618226"/>
              <a:ext cx="10426700" cy="954103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033CC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B75E92-7B50-3A3B-EA8D-46F0899314D1}"/>
                </a:ext>
              </a:extLst>
            </p:cNvPr>
            <p:cNvSpPr txBox="1"/>
            <p:nvPr/>
          </p:nvSpPr>
          <p:spPr>
            <a:xfrm>
              <a:off x="965200" y="1810098"/>
              <a:ext cx="10426700" cy="54080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600">
                  <a:solidFill>
                    <a:srgbClr val="0033C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 non dậy sớm để học thuộc bài.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00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E45E9F-EE60-CC16-EF31-173DA2CC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1" y="430320"/>
            <a:ext cx="2387562" cy="1417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A6C655-69AB-194C-A9B4-B5BF5A66F3A1}"/>
              </a:ext>
            </a:extLst>
          </p:cNvPr>
          <p:cNvSpPr txBox="1"/>
          <p:nvPr/>
        </p:nvSpPr>
        <p:spPr>
          <a:xfrm>
            <a:off x="847284" y="1432883"/>
            <a:ext cx="276934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B8FF9-42E8-3028-0E68-BFA42E54627D}"/>
              </a:ext>
            </a:extLst>
          </p:cNvPr>
          <p:cNvSpPr txBox="1"/>
          <p:nvPr/>
        </p:nvSpPr>
        <p:spPr>
          <a:xfrm>
            <a:off x="847284" y="2143987"/>
            <a:ext cx="270498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04E22-5EB6-4506-9258-60555B2E60B6}"/>
              </a:ext>
            </a:extLst>
          </p:cNvPr>
          <p:cNvSpPr txBox="1"/>
          <p:nvPr/>
        </p:nvSpPr>
        <p:spPr>
          <a:xfrm>
            <a:off x="2438908" y="1432883"/>
            <a:ext cx="304336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2BF83-6525-A98C-3799-77148DC431C9}"/>
              </a:ext>
            </a:extLst>
          </p:cNvPr>
          <p:cNvSpPr txBox="1"/>
          <p:nvPr/>
        </p:nvSpPr>
        <p:spPr>
          <a:xfrm>
            <a:off x="2562555" y="2159525"/>
            <a:ext cx="270498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0551C-F47B-1D39-8548-A26B1844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76" y="792885"/>
            <a:ext cx="5383974" cy="26342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C96583-113D-C09F-4C08-E6DA85A65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20" y="3442627"/>
            <a:ext cx="9522706" cy="31632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52D236-A769-03DF-9FE4-4D1FDDF52A01}"/>
              </a:ext>
            </a:extLst>
          </p:cNvPr>
          <p:cNvSpPr txBox="1"/>
          <p:nvPr/>
        </p:nvSpPr>
        <p:spPr>
          <a:xfrm>
            <a:off x="4645543" y="5032500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41332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5017</TotalTime>
  <Words>245</Words>
  <Application>Microsoft Office PowerPoint</Application>
  <PresentationFormat>Widescreen</PresentationFormat>
  <Paragraphs>57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Arial-Rounded</vt:lpstr>
      <vt:lpstr>Arial-SGK-TV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Ms Quyen</cp:lastModifiedBy>
  <cp:revision>307</cp:revision>
  <dcterms:created xsi:type="dcterms:W3CDTF">2018-08-07T02:06:19Z</dcterms:created>
  <dcterms:modified xsi:type="dcterms:W3CDTF">2022-12-08T15:35:06Z</dcterms:modified>
</cp:coreProperties>
</file>