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2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4" r:id="rId3"/>
    <p:sldMasterId id="2147483740" r:id="rId4"/>
    <p:sldMasterId id="2147483756" r:id="rId5"/>
    <p:sldMasterId id="2147483772" r:id="rId6"/>
    <p:sldMasterId id="2147483804" r:id="rId7"/>
    <p:sldMasterId id="2147483820" r:id="rId8"/>
    <p:sldMasterId id="2147483852" r:id="rId9"/>
    <p:sldMasterId id="2147483900" r:id="rId10"/>
    <p:sldMasterId id="2147483916" r:id="rId11"/>
    <p:sldMasterId id="2147483932" r:id="rId12"/>
    <p:sldMasterId id="2147483948" r:id="rId13"/>
  </p:sldMasterIdLst>
  <p:notesMasterIdLst>
    <p:notesMasterId r:id="rId35"/>
  </p:notesMasterIdLst>
  <p:sldIdLst>
    <p:sldId id="257" r:id="rId14"/>
    <p:sldId id="260" r:id="rId15"/>
    <p:sldId id="261" r:id="rId16"/>
    <p:sldId id="262" r:id="rId17"/>
    <p:sldId id="263" r:id="rId18"/>
    <p:sldId id="264" r:id="rId19"/>
    <p:sldId id="266" r:id="rId20"/>
    <p:sldId id="267" r:id="rId21"/>
    <p:sldId id="289" r:id="rId22"/>
    <p:sldId id="298" r:id="rId23"/>
    <p:sldId id="297" r:id="rId24"/>
    <p:sldId id="292" r:id="rId25"/>
    <p:sldId id="293" r:id="rId26"/>
    <p:sldId id="294" r:id="rId27"/>
    <p:sldId id="296" r:id="rId28"/>
    <p:sldId id="299" r:id="rId29"/>
    <p:sldId id="278" r:id="rId30"/>
    <p:sldId id="301" r:id="rId31"/>
    <p:sldId id="300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BFB8-EB49-49AD-9C85-9B87AAF2B80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BC14-DDF9-4C4C-885C-BE1A823C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90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9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37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5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4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09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1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626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7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3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507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76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469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330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6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40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343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081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97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40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0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43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4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3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2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58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24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4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5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ofi Chill Không Lời - 10 Bản Nhạc Lofi Giúp Bạn Học Bài Tốt Hơ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4572" y="45783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3623" y="627074"/>
            <a:ext cx="368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549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  <p:extLst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49E15-DD73-27D9-1F0C-9D211449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08" y="314145"/>
            <a:ext cx="8416384" cy="54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170A4D-BA60-784E-2E10-45649F711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71" y="729802"/>
            <a:ext cx="10780857" cy="45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9878" y="5523722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577AE-D693-6C8C-0EA7-234F98F3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60" y="316359"/>
            <a:ext cx="7687789" cy="46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B0E417-DD7C-13A7-72B9-7DB26D95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19" y="514326"/>
            <a:ext cx="8317483" cy="582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D7F09-E259-E6C6-DB35-38180FF8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695" y="317467"/>
            <a:ext cx="8754917" cy="565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50D06A-88A9-A1A3-82FC-24079964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92" y="396590"/>
            <a:ext cx="8085778" cy="55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t="50204" r="58138" b="30884"/>
          <a:stretch/>
        </p:blipFill>
        <p:spPr>
          <a:xfrm>
            <a:off x="195944" y="139959"/>
            <a:ext cx="6914160" cy="3237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7" t="48027" r="30816" b="37687"/>
          <a:stretch/>
        </p:blipFill>
        <p:spPr>
          <a:xfrm>
            <a:off x="4525347" y="3879759"/>
            <a:ext cx="7517362" cy="2772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51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28"/>
    </mc:Choice>
    <mc:Fallback xmlns="">
      <p:transition advTm="1562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93"/>
    </mc:Choice>
    <mc:Fallback xmlns="">
      <p:transition advTm="1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88" y="70446"/>
            <a:ext cx="7972264" cy="6787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27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41"/>
    </mc:Choice>
    <mc:Fallback xmlns="">
      <p:transition advTm="804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4489" r="3905" b="3673"/>
          <a:stretch/>
        </p:blipFill>
        <p:spPr>
          <a:xfrm>
            <a:off x="1567543" y="307910"/>
            <a:ext cx="8873412" cy="6298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74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65"/>
    </mc:Choice>
    <mc:Fallback xmlns="">
      <p:transition advTm="45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1"/>
            <a:ext cx="12676395" cy="6858768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25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64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en-US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613471" y="3636464"/>
            <a:ext cx="89178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iêng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iêm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yên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iêt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iêu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yêu</a:t>
            </a:r>
            <a:endParaRPr lang="en-US" sz="54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231">
        <p:split orient="vert"/>
      </p:transition>
    </mc:Choice>
    <mc:Fallback xmlns="">
      <p:transition spd="slow" advClick="0" advTm="112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2"/>
            <a:ext cx="12676395" cy="6858767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0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en-US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TIẾP NỐI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14">
        <p:split orient="vert"/>
      </p:transition>
    </mc:Choice>
    <mc:Fallback xmlns="">
      <p:transition spd="slow" advTm="941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02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27"/>
    </mc:Choice>
    <mc:Fallback xmlns="">
      <p:transition advTm="9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30391" y="272301"/>
            <a:ext cx="771754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092">
              <a:defRPr/>
            </a:pPr>
            <a:r>
              <a:rPr lang="vi-VN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</a:t>
            </a: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BÀI HỌC</a:t>
            </a:r>
            <a:r>
              <a:rPr lang="vi-VN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35334" y="2042372"/>
            <a:ext cx="10246615" cy="1736646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: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iêng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iêm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yên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iêt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iêu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yêu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và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đọc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đúng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các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từ ứng dụng.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  <a:p>
            <a:pPr defTabSz="1216092">
              <a:buClr>
                <a:srgbClr val="000000"/>
              </a:buClr>
              <a:defRPr/>
            </a:pP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1828" y="2506099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227642" y="2129985"/>
            <a:ext cx="1034775" cy="1063849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27643" y="4149151"/>
            <a:ext cx="1034775" cy="1041271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9053971" y="-277220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1863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62786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35334" y="4056851"/>
            <a:ext cx="10105279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iêng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iêm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yên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iêt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iêu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yêu</a:t>
            </a:r>
            <a:r>
              <a:rPr lang="en-US" sz="3200" b="1" kern="0">
                <a:solidFill>
                  <a:prstClr val="white"/>
                </a:solidFill>
                <a:latin typeface="Arial"/>
                <a:sym typeface="Arial"/>
              </a:rPr>
              <a:t>.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25832" y="45139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270815"/>
      </p:ext>
    </p:extLst>
  </p:cSld>
  <p:clrMapOvr>
    <a:masterClrMapping/>
  </p:clrMapOvr>
  <p:transition spd="med" advClick="0" advTm="230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5" y="2032848"/>
            <a:ext cx="459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08"/>
    </mc:Choice>
    <mc:Fallback xmlns="">
      <p:transition advTm="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37" y="1910057"/>
            <a:ext cx="11938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iêng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  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iêm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  	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iêt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	  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iêu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6307" y="1910057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iê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237" y="1912605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iê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16643" y="1910057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iê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344" y="1919388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iê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2273" y="1919388"/>
            <a:ext cx="2253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00B050"/>
                </a:solidFill>
                <a:latin typeface="Arial"/>
                <a:sym typeface="Arial"/>
              </a:rPr>
              <a:t>ng</a:t>
            </a:r>
            <a:endParaRPr lang="en-US" sz="96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09317" y="1910057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FFC000"/>
                </a:solidFill>
                <a:latin typeface="Arial"/>
                <a:sym typeface="Arial"/>
              </a:rPr>
              <a:t>m 	</a:t>
            </a:r>
            <a:endParaRPr lang="en-US" sz="9600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33016" y="1910057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0070C0"/>
                </a:solidFill>
                <a:latin typeface="Arial"/>
                <a:sym typeface="Arial"/>
              </a:rPr>
              <a:t>t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244"/>
    </mc:Choice>
    <mc:Fallback xmlns="">
      <p:transition advClick="0" advTm="3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6841318" y="1858646"/>
            <a:ext cx="3262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yêu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1645863" y="1879161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yên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1645862" y="1879161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0070C0"/>
                </a:solidFill>
                <a:latin typeface="UTM Avo" pitchFamily="18" charset="0"/>
              </a:rPr>
              <a:t>yê</a:t>
            </a:r>
            <a:endParaRPr lang="en-US" sz="1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6841318" y="1858645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0070C0"/>
                </a:solidFill>
                <a:latin typeface="UTM Avo" pitchFamily="18" charset="0"/>
              </a:rPr>
              <a:t>yê</a:t>
            </a:r>
            <a:endParaRPr lang="en-US" sz="1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3636394" y="1879160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7030A0"/>
                </a:solidFill>
                <a:latin typeface="UTM Avo" pitchFamily="18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8822518" y="1847462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 pitchFamily="18" charset="0"/>
              </a:rPr>
              <a:t>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6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659"/>
    </mc:Choice>
    <mc:Fallback xmlns="">
      <p:transition advClick="0" advTm="2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076935" y="660969"/>
            <a:ext cx="6849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kiếm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30C28-8849-418D-95D2-ADB3666F1EFA}"/>
              </a:ext>
            </a:extLst>
          </p:cNvPr>
          <p:cNvSpPr txBox="1"/>
          <p:nvPr/>
        </p:nvSpPr>
        <p:spPr>
          <a:xfrm>
            <a:off x="5713054" y="191520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nhiệt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kế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75F-804B-4991-B4FF-0974BC662D04}"/>
              </a:ext>
            </a:extLst>
          </p:cNvPr>
          <p:cNvSpPr txBox="1"/>
          <p:nvPr/>
        </p:nvSpPr>
        <p:spPr>
          <a:xfrm>
            <a:off x="6439594" y="3168795"/>
            <a:ext cx="4967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yêu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chiều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564279" y="660969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sầu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riêng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-107728" y="191520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tổ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yến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412008" y="314377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con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diều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97"/>
    </mc:Choice>
    <mc:Fallback xmlns="">
      <p:transition advClick="0" advTm="200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337" y="149801"/>
            <a:ext cx="221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iêng</a:t>
            </a:r>
            <a:endParaRPr lang="vi-V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9062" y="168462"/>
            <a:ext cx="1863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iêm</a:t>
            </a:r>
            <a:endParaRPr lang="vi-V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514" y="188388"/>
            <a:ext cx="190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endParaRPr lang="vi-V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8967" y="177537"/>
            <a:ext cx="1890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iêu</a:t>
            </a:r>
            <a:endParaRPr lang="vi-V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1959" y="149801"/>
            <a:ext cx="1807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yên</a:t>
            </a:r>
            <a:endParaRPr lang="vi-V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8ABAF-965F-4CC8-BE27-6EAC11DA52C9}"/>
              </a:ext>
            </a:extLst>
          </p:cNvPr>
          <p:cNvSpPr txBox="1"/>
          <p:nvPr/>
        </p:nvSpPr>
        <p:spPr>
          <a:xfrm>
            <a:off x="5223473" y="2519792"/>
            <a:ext cx="6849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nhiệt</a:t>
            </a:r>
            <a:r>
              <a:rPr lang="en-US" sz="6400" b="1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kế</a:t>
            </a:r>
            <a:endParaRPr lang="en-US" sz="6400" b="1" dirty="0">
              <a:solidFill>
                <a:srgbClr val="7030A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0A6D-B4F0-464F-B41B-8384D05461D4}"/>
              </a:ext>
            </a:extLst>
          </p:cNvPr>
          <p:cNvSpPr txBox="1"/>
          <p:nvPr/>
        </p:nvSpPr>
        <p:spPr>
          <a:xfrm>
            <a:off x="5855025" y="1241559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cá</a:t>
            </a:r>
            <a:r>
              <a:rPr lang="en-US" sz="6400" b="1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kiếm</a:t>
            </a:r>
            <a:endParaRPr lang="en-US" sz="6400" b="1" dirty="0">
              <a:solidFill>
                <a:srgbClr val="7030A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CB3A-2D6B-4570-A7C8-8A6D443C31F5}"/>
              </a:ext>
            </a:extLst>
          </p:cNvPr>
          <p:cNvSpPr txBox="1"/>
          <p:nvPr/>
        </p:nvSpPr>
        <p:spPr>
          <a:xfrm>
            <a:off x="6288121" y="364298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yêu</a:t>
            </a:r>
            <a:r>
              <a:rPr lang="en-US" sz="6400" b="1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chiều</a:t>
            </a:r>
            <a:endParaRPr lang="en-US" sz="6400" b="1" dirty="0">
              <a:solidFill>
                <a:srgbClr val="7030A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456F-389E-4976-949D-6C140687CC57}"/>
              </a:ext>
            </a:extLst>
          </p:cNvPr>
          <p:cNvSpPr txBox="1"/>
          <p:nvPr/>
        </p:nvSpPr>
        <p:spPr>
          <a:xfrm>
            <a:off x="84131" y="12855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sầu</a:t>
            </a:r>
            <a:r>
              <a:rPr lang="en-US" sz="6400" b="1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riêng</a:t>
            </a:r>
            <a:endParaRPr lang="en-US" sz="6400" b="1" dirty="0">
              <a:solidFill>
                <a:srgbClr val="7030A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C7AD2-4AF3-448C-8C1A-6E87F9691D09}"/>
              </a:ext>
            </a:extLst>
          </p:cNvPr>
          <p:cNvSpPr txBox="1"/>
          <p:nvPr/>
        </p:nvSpPr>
        <p:spPr>
          <a:xfrm>
            <a:off x="-556161" y="255825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tổ</a:t>
            </a:r>
            <a:r>
              <a:rPr lang="en-US" sz="6400" b="1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yến</a:t>
            </a:r>
            <a:endParaRPr lang="en-US" sz="6400" b="1" dirty="0">
              <a:solidFill>
                <a:srgbClr val="7030A0"/>
              </a:solidFill>
              <a:latin typeface="UTM Avo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1F7E2-1D69-436C-9B5E-D2962C72A18E}"/>
              </a:ext>
            </a:extLst>
          </p:cNvPr>
          <p:cNvSpPr txBox="1"/>
          <p:nvPr/>
        </p:nvSpPr>
        <p:spPr>
          <a:xfrm>
            <a:off x="-68051" y="368934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>
                <a:solidFill>
                  <a:srgbClr val="7030A0"/>
                </a:solidFill>
                <a:latin typeface="UTM Avo" pitchFamily="18" charset="0"/>
              </a:rPr>
              <a:t>con </a:t>
            </a:r>
            <a:r>
              <a:rPr lang="en-US" sz="6400" b="1" dirty="0" err="1">
                <a:solidFill>
                  <a:srgbClr val="7030A0"/>
                </a:solidFill>
                <a:latin typeface="UTM Avo" pitchFamily="18" charset="0"/>
              </a:rPr>
              <a:t>diều</a:t>
            </a:r>
            <a:endParaRPr lang="en-US" sz="6400" b="1" dirty="0">
              <a:solidFill>
                <a:srgbClr val="7030A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7468" y="141354"/>
            <a:ext cx="17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endParaRPr lang="vi-V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5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735"/>
    </mc:Choice>
    <mc:Fallback xmlns="">
      <p:transition advClick="0" advTm="2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</a:t>
            </a: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211"/>
    </mc:Choice>
    <mc:Fallback xmlns="">
      <p:transition advTm="1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8|2.7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5|3.5|2.5|2.3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5|1.1|1.2|1.1|1.1|2.2|1.5|1.5|3|1.1|1.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195</Words>
  <Application>Microsoft Office PowerPoint</Application>
  <PresentationFormat>Widescreen</PresentationFormat>
  <Paragraphs>63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Arial</vt:lpstr>
      <vt:lpstr>Calibri</vt:lpstr>
      <vt:lpstr>Cambria</vt:lpstr>
      <vt:lpstr>DFPOP1-W9</vt:lpstr>
      <vt:lpstr>Times New Roman</vt:lpstr>
      <vt:lpstr>UTM Avo</vt:lpstr>
      <vt:lpstr>Office 主题</vt:lpstr>
      <vt:lpstr>3_Office 主题</vt:lpstr>
      <vt:lpstr>4_Office 主题</vt:lpstr>
      <vt:lpstr>5_Office 主题</vt:lpstr>
      <vt:lpstr>6_Office 主题</vt:lpstr>
      <vt:lpstr>7_Office 主题</vt:lpstr>
      <vt:lpstr>9_Office 主题</vt:lpstr>
      <vt:lpstr>10_Office 主题</vt:lpstr>
      <vt:lpstr>12_Office 主题</vt:lpstr>
      <vt:lpstr>15_Office 主题</vt:lpstr>
      <vt:lpstr>16_Office 主题</vt:lpstr>
      <vt:lpstr>17_Office 主题</vt:lpstr>
      <vt:lpstr>18_Office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Huong</dc:creator>
  <cp:lastModifiedBy>Ms Quyen</cp:lastModifiedBy>
  <cp:revision>49</cp:revision>
  <dcterms:created xsi:type="dcterms:W3CDTF">2021-11-30T00:16:57Z</dcterms:created>
  <dcterms:modified xsi:type="dcterms:W3CDTF">2022-12-04T15:15:18Z</dcterms:modified>
</cp:coreProperties>
</file>