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DDB-60FD-4BEC-9CF8-8CE536F5EE1B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5291" cy="487321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14054" y="2026523"/>
            <a:ext cx="5515892" cy="2189677"/>
            <a:chOff x="1868199" y="239552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39552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6" y="2641091"/>
              <a:ext cx="517670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693480"/>
              <a:ext cx="871143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54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73:</a:t>
              </a:r>
              <a:r>
                <a:rPr lang="en-US" sz="54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450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ươn  </a:t>
              </a:r>
              <a:r>
                <a:rPr lang="en-US" sz="45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ương</a:t>
              </a:r>
              <a:r>
                <a:rPr lang="en-US" sz="45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</a:p>
          </p:txBody>
        </p:sp>
      </p:grpSp>
      <p:pic>
        <p:nvPicPr>
          <p:cNvPr id="9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12" y="4400373"/>
            <a:ext cx="1849596" cy="1300016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53" y="4390269"/>
            <a:ext cx="1970802" cy="1388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114574" y="2032431"/>
            <a:ext cx="7000109" cy="279966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678267" y="3358111"/>
            <a:ext cx="20632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HĐTN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2582740" y="2781300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0279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419" r="34932" b="85221"/>
          <a:stretch>
            <a:fillRect/>
          </a:stretch>
        </p:blipFill>
        <p:spPr bwMode="auto">
          <a:xfrm>
            <a:off x="228600" y="457200"/>
            <a:ext cx="8382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3793" r="13889" b="49261"/>
          <a:stretch>
            <a:fillRect/>
          </a:stretch>
        </p:blipFill>
        <p:spPr bwMode="auto">
          <a:xfrm>
            <a:off x="609600" y="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7361" t="51232" r="16667" b="10837"/>
          <a:stretch>
            <a:fillRect/>
          </a:stretch>
        </p:blipFill>
        <p:spPr bwMode="auto">
          <a:xfrm>
            <a:off x="990600" y="4572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722" t="5911" r="7639" b="68473"/>
          <a:stretch>
            <a:fillRect/>
          </a:stretch>
        </p:blipFill>
        <p:spPr bwMode="auto">
          <a:xfrm>
            <a:off x="76200" y="0"/>
            <a:ext cx="9067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722" t="32512" r="13194" b="33005"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6502" b="8867"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028" t="4926" r="23611" b="81281"/>
          <a:stretch>
            <a:fillRect/>
          </a:stretch>
        </p:blipFill>
        <p:spPr bwMode="auto">
          <a:xfrm>
            <a:off x="533400" y="914400"/>
            <a:ext cx="8001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2</cp:revision>
  <dcterms:created xsi:type="dcterms:W3CDTF">2020-09-02T03:39:07Z</dcterms:created>
  <dcterms:modified xsi:type="dcterms:W3CDTF">2022-12-20T01:57:14Z</dcterms:modified>
</cp:coreProperties>
</file>