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57" r:id="rId3"/>
    <p:sldId id="292" r:id="rId4"/>
    <p:sldId id="257" r:id="rId5"/>
    <p:sldId id="294" r:id="rId6"/>
    <p:sldId id="258" r:id="rId7"/>
    <p:sldId id="283" r:id="rId8"/>
    <p:sldId id="286" r:id="rId9"/>
    <p:sldId id="260" r:id="rId10"/>
    <p:sldId id="273" r:id="rId11"/>
    <p:sldId id="327" r:id="rId12"/>
    <p:sldId id="290" r:id="rId14"/>
    <p:sldId id="310" r:id="rId15"/>
    <p:sldId id="263" r:id="rId16"/>
    <p:sldId id="328" r:id="rId17"/>
    <p:sldId id="274" r:id="rId18"/>
    <p:sldId id="317" r:id="rId19"/>
    <p:sldId id="324" r:id="rId20"/>
    <p:sldId id="288" r:id="rId21"/>
    <p:sldId id="329" r:id="rId22"/>
    <p:sldId id="269" r:id="rId23"/>
    <p:sldId id="323" r:id="rId24"/>
    <p:sldId id="326" r:id="rId25"/>
    <p:sldId id="282" r:id="rId26"/>
    <p:sldId id="331" r:id="rId27"/>
    <p:sldId id="3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6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cxnId="{573E3019-705B-4C2F-9A2C-A6F6BB1391C4}" type="parTrans">
      <dgm:prSet/>
      <dgm:spPr/>
      <dgm:t>
        <a:bodyPr/>
        <a:lstStyle/>
        <a:p>
          <a:endParaRPr lang="en-US"/>
        </a:p>
      </dgm:t>
    </dgm:pt>
    <dgm:pt modelId="{BE3F464B-D1D6-41F4-B49D-3B71DD1E666C}" cxnId="{573E3019-705B-4C2F-9A2C-A6F6BB1391C4}" type="sibTrans">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cxnId="{6E4EEF62-0A52-4119-8C89-7DF5D27E7884}" type="parTrans">
      <dgm:prSet/>
      <dgm:spPr/>
      <dgm:t>
        <a:bodyPr/>
        <a:lstStyle/>
        <a:p>
          <a:endParaRPr lang="en-US"/>
        </a:p>
      </dgm:t>
    </dgm:pt>
    <dgm:pt modelId="{23E61FC7-857D-471C-92FF-1EB3844F4261}" cxnId="{6E4EEF62-0A52-4119-8C89-7DF5D27E7884}" type="sibTrans">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cxnId="{A7A7F932-1390-4CDF-A7BE-73532C949BEF}" type="parTrans">
      <dgm:prSet/>
      <dgm:spPr/>
      <dgm:t>
        <a:bodyPr/>
        <a:lstStyle/>
        <a:p>
          <a:endParaRPr lang="en-US"/>
        </a:p>
      </dgm:t>
    </dgm:pt>
    <dgm:pt modelId="{9CE864A8-804F-4957-8DF9-F04467761961}" cxnId="{A7A7F932-1390-4CDF-A7BE-73532C949BEF}" type="sibTrans">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4"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5736D400-0D7A-4C98-8664-0DB9B0D3F643}" type="presOf" srcId="{BE3F464B-D1D6-41F4-B49D-3B71DD1E666C}" destId="{C4901D65-4FC5-4A2A-898B-C141E815C30E}"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6E4EEF62-0A52-4119-8C89-7DF5D27E7884}" srcId="{39C68E2B-6537-4837-BF41-8307A2AFC17B}" destId="{36A25698-4076-4079-8C66-3A9002BAA014}" srcOrd="1" destOrd="0" parTransId="{B503BAE8-9388-4F14-909B-7F91BDB19AED}" sibTransId="{23E61FC7-857D-471C-92FF-1EB3844F4261}"/>
    <dgm:cxn modelId="{F3D20C7F-86BB-4774-BFE7-0174BAB0A187}" type="presOf" srcId="{E2EA454A-EB09-4AFB-AD8A-BBCE8A3E9402}" destId="{194A3ABD-A6EA-4A3C-B8D1-E6CED44EB8AB}" srcOrd="0" destOrd="0" presId="urn:microsoft.com/office/officeart/2008/layout/VerticalCurvedList"/>
    <dgm:cxn modelId="{056674A7-8F9C-434A-8A2A-C43DDF4AFDAE}" type="presOf" srcId="{8845E30B-D1B3-4783-B855-D0CCD186C075}" destId="{312FB012-B1F1-45C2-99B8-3FE3CA1DF4AC}"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0A90841-41B1-467B-B084-C388C461A7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A90841-41B1-467B-B084-C388C461A7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A90841-41B1-467B-B084-C388C461A7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A90841-41B1-467B-B084-C388C461A7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0A90841-41B1-467B-B084-C388C461A7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0A90841-41B1-467B-B084-C388C461A7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0A90841-41B1-467B-B084-C388C461A7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0A90841-41B1-467B-B084-C388C461A7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0A90841-41B1-467B-B084-C388C461A7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0A90841-41B1-467B-B084-C388C461A7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5" Type="http://schemas.openxmlformats.org/officeDocument/2006/relationships/slideLayout" Target="../slideLayouts/slideLayout7.xml"/><Relationship Id="rId24" Type="http://schemas.openxmlformats.org/officeDocument/2006/relationships/image" Target="../media/image30.jpeg"/><Relationship Id="rId23" Type="http://schemas.openxmlformats.org/officeDocument/2006/relationships/image" Target="../media/image29.jpeg"/><Relationship Id="rId22" Type="http://schemas.openxmlformats.org/officeDocument/2006/relationships/image" Target="../media/image28.jpeg"/><Relationship Id="rId21" Type="http://schemas.openxmlformats.org/officeDocument/2006/relationships/image" Target="../media/image27.jpeg"/><Relationship Id="rId20" Type="http://schemas.openxmlformats.org/officeDocument/2006/relationships/image" Target="../media/image26.jpeg"/><Relationship Id="rId2" Type="http://schemas.openxmlformats.org/officeDocument/2006/relationships/image" Target="../media/image8.png"/><Relationship Id="rId19" Type="http://schemas.openxmlformats.org/officeDocument/2006/relationships/image" Target="../media/image25.jpeg"/><Relationship Id="rId18" Type="http://schemas.openxmlformats.org/officeDocument/2006/relationships/image" Target="../media/image24.jpeg"/><Relationship Id="rId17" Type="http://schemas.openxmlformats.org/officeDocument/2006/relationships/image" Target="../media/image23.jpeg"/><Relationship Id="rId16" Type="http://schemas.openxmlformats.org/officeDocument/2006/relationships/image" Target="../media/image22.png"/><Relationship Id="rId15" Type="http://schemas.openxmlformats.org/officeDocument/2006/relationships/image" Target="../media/image21.jpeg"/><Relationship Id="rId14" Type="http://schemas.openxmlformats.org/officeDocument/2006/relationships/image" Target="../media/image20.jpeg"/><Relationship Id="rId13" Type="http://schemas.openxmlformats.org/officeDocument/2006/relationships/image" Target="../media/image19.jpeg"/><Relationship Id="rId12" Type="http://schemas.openxmlformats.org/officeDocument/2006/relationships/image" Target="../media/image18.jpeg"/><Relationship Id="rId11" Type="http://schemas.openxmlformats.org/officeDocument/2006/relationships/image" Target="../media/image17.jpeg"/><Relationship Id="rId10" Type="http://schemas.openxmlformats.org/officeDocument/2006/relationships/image" Target="../media/image16.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5"/>
          <p:cNvSpPr txBox="1"/>
          <p:nvPr/>
        </p:nvSpPr>
        <p:spPr>
          <a:xfrm>
            <a:off x="2817813" y="655638"/>
            <a:ext cx="65532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1800" b="1" dirty="0">
                <a:solidFill>
                  <a:srgbClr val="000000"/>
                </a:solidFill>
              </a:rPr>
              <a:t>PHÒNG GIÁO DỤC VÀ ĐÀO TẠO QUẬN LONG BIÊN</a:t>
            </a:r>
            <a:endParaRPr lang="en-US" altLang="en-US" sz="1800" b="1" dirty="0">
              <a:solidFill>
                <a:srgbClr val="000000"/>
              </a:solidFill>
            </a:endParaRPr>
          </a:p>
          <a:p>
            <a:pPr marL="0" lvl="0" indent="0" algn="ctr">
              <a:spcBef>
                <a:spcPct val="0"/>
              </a:spcBef>
              <a:buNone/>
            </a:pPr>
            <a:r>
              <a:rPr lang="en-US" altLang="en-US" sz="1800" b="1" dirty="0">
                <a:solidFill>
                  <a:srgbClr val="000000"/>
                </a:solidFill>
              </a:rPr>
              <a:t>TRƯỜNG TIỂU HỌC PHÚC LỢI</a:t>
            </a:r>
            <a:endParaRPr lang="en-US" altLang="en-US" sz="1800" b="1" dirty="0">
              <a:solidFill>
                <a:srgbClr val="000000"/>
              </a:solidFill>
            </a:endParaRPr>
          </a:p>
        </p:txBody>
      </p:sp>
      <p:pic>
        <p:nvPicPr>
          <p:cNvPr id="12291" name="Picture 7"/>
          <p:cNvPicPr>
            <a:picLocks noChangeAspect="1"/>
          </p:cNvPicPr>
          <p:nvPr/>
        </p:nvPicPr>
        <p:blipFill>
          <a:blip r:embed="rId1"/>
          <a:stretch>
            <a:fillRect/>
          </a:stretch>
        </p:blipFill>
        <p:spPr>
          <a:xfrm>
            <a:off x="1831975" y="381000"/>
            <a:ext cx="1292225" cy="1255713"/>
          </a:xfrm>
          <a:prstGeom prst="rect">
            <a:avLst/>
          </a:prstGeom>
          <a:noFill/>
          <a:ln w="9525">
            <a:noFill/>
          </a:ln>
        </p:spPr>
      </p:pic>
      <p:sp>
        <p:nvSpPr>
          <p:cNvPr id="9" name="TextBox 8"/>
          <p:cNvSpPr txBox="1"/>
          <p:nvPr/>
        </p:nvSpPr>
        <p:spPr>
          <a:xfrm>
            <a:off x="2591118" y="1524168"/>
            <a:ext cx="7010399" cy="2861310"/>
          </a:xfrm>
          <a:prstGeom prst="rect">
            <a:avLst/>
          </a:prstGeom>
          <a:noFill/>
        </p:spPr>
        <p:txBody>
          <a:bodyPr wrap="square">
            <a:spAutoFit/>
          </a:bodyPr>
          <a:lstStyle/>
          <a:p>
            <a:pPr marR="0" algn="ctr" defTabSz="914400">
              <a:buClrTx/>
              <a:buSzTx/>
              <a:buFontTx/>
              <a:buNone/>
              <a:defRPr/>
            </a:pPr>
            <a:r>
              <a:rPr kumimoji="0" lang="en-US" sz="6000" b="1" kern="1200" cap="none" spc="0" normalizeH="0" baseline="0" noProof="0">
                <a:ln w="19050">
                  <a:solidFill>
                    <a:srgbClr val="FF5050"/>
                  </a:solidFill>
                  <a:prstDash val="solid"/>
                </a:ln>
                <a:solidFill>
                  <a:srgbClr val="FFE1E1"/>
                </a:solidFill>
                <a:effectLst>
                  <a:outerShdw blurRad="12700" dist="38100" dir="2700000" algn="tl" rotWithShape="0">
                    <a:srgbClr val="FFFFFF">
                      <a:lumMod val="50000"/>
                    </a:srgbClr>
                  </a:outerShdw>
                  <a:reflection blurRad="6350" stA="50000" endA="300" endPos="50000" dist="29997" dir="5400000" sy="-100000" algn="bl" rotWithShape="0"/>
                </a:effectLst>
                <a:latin typeface="Times New Roman" panose="02020603050405020304" pitchFamily="18" charset="0"/>
                <a:ea typeface="+mn-ea"/>
                <a:cs typeface="Times New Roman" panose="02020603050405020304" pitchFamily="18" charset="0"/>
              </a:rPr>
              <a:t>TẬP ĐỌC 5</a:t>
            </a:r>
            <a:endParaRPr kumimoji="0" lang="en-US" sz="6000" b="1" kern="1200" cap="none" spc="0" normalizeH="0" baseline="0" noProof="0">
              <a:ln w="19050">
                <a:solidFill>
                  <a:srgbClr val="FF5050"/>
                </a:solidFill>
                <a:prstDash val="solid"/>
              </a:ln>
              <a:solidFill>
                <a:srgbClr val="FFE1E1"/>
              </a:solidFill>
              <a:effectLst>
                <a:outerShdw blurRad="12700" dist="38100" dir="2700000" algn="tl" rotWithShape="0">
                  <a:srgbClr val="FFFFFF">
                    <a:lumMod val="50000"/>
                  </a:srgbClr>
                </a:outerShdw>
                <a:reflection blurRad="6350" stA="50000" endA="300" endPos="50000" dist="29997" dir="5400000" sy="-100000" algn="bl" rotWithShape="0"/>
              </a:effectLst>
              <a:latin typeface="Times New Roman" panose="02020603050405020304" pitchFamily="18" charset="0"/>
              <a:ea typeface="+mn-ea"/>
              <a:cs typeface="Times New Roman" panose="02020603050405020304" pitchFamily="18" charset="0"/>
            </a:endParaRPr>
          </a:p>
          <a:p>
            <a:pPr marR="0" algn="ctr" defTabSz="914400">
              <a:buClrTx/>
              <a:buSzTx/>
              <a:buFontTx/>
              <a:buNone/>
              <a:defRPr/>
            </a:pPr>
            <a:endParaRPr kumimoji="0" lang="en-US" sz="6000" b="1" kern="1200" cap="none" spc="0" normalizeH="0" baseline="0" noProof="0">
              <a:ln w="19050">
                <a:solidFill>
                  <a:srgbClr val="FF5050"/>
                </a:solidFill>
                <a:prstDash val="solid"/>
              </a:ln>
              <a:solidFill>
                <a:srgbClr val="FFE1E1"/>
              </a:solidFill>
              <a:effectLst>
                <a:outerShdw blurRad="12700" dist="38100" dir="2700000" algn="tl" rotWithShape="0">
                  <a:srgbClr val="FFFFFF">
                    <a:lumMod val="50000"/>
                  </a:srgbClr>
                </a:outerShdw>
                <a:reflection blurRad="6350" stA="50000" endA="300" endPos="50000" dist="29997" dir="5400000" sy="-100000" algn="bl" rotWithShape="0"/>
              </a:effectLst>
              <a:latin typeface="Times New Roman" panose="02020603050405020304" pitchFamily="18" charset="0"/>
              <a:ea typeface="+mn-ea"/>
              <a:cs typeface="Times New Roman" panose="02020603050405020304" pitchFamily="18" charset="0"/>
            </a:endParaRPr>
          </a:p>
          <a:p>
            <a:pPr marR="0" algn="ctr" defTabSz="914400">
              <a:buClrTx/>
              <a:buSzTx/>
              <a:buFontTx/>
              <a:buNone/>
              <a:defRPr/>
            </a:pPr>
            <a:r>
              <a:rPr kumimoji="0" lang="en-US" sz="6000" b="1" kern="1200" cap="none" spc="0" normalizeH="0" baseline="0" noProof="0">
                <a:ln w="19050">
                  <a:solidFill>
                    <a:srgbClr val="FF5050"/>
                  </a:solidFill>
                  <a:prstDash val="solid"/>
                </a:ln>
                <a:solidFill>
                  <a:srgbClr val="FFE1E1"/>
                </a:solidFill>
                <a:effectLst>
                  <a:outerShdw blurRad="12700" dist="38100" dir="2700000" algn="tl" rotWithShape="0">
                    <a:srgbClr val="FFFFFF">
                      <a:lumMod val="50000"/>
                    </a:srgbClr>
                  </a:outerShdw>
                  <a:reflection blurRad="6350" stA="50000" endA="300" endPos="50000" dist="29997" dir="5400000" sy="-100000" algn="bl" rotWithShape="0"/>
                </a:effectLst>
                <a:latin typeface="Times New Roman" panose="02020603050405020304" pitchFamily="18" charset="0"/>
                <a:ea typeface="+mn-ea"/>
                <a:cs typeface="Times New Roman" panose="02020603050405020304" pitchFamily="18" charset="0"/>
              </a:rPr>
              <a:t>SẮC MÀU EM YÊU</a:t>
            </a:r>
            <a:endParaRPr kumimoji="0" lang="en-US" sz="6000" b="1" kern="1200" cap="none" spc="0" normalizeH="0" baseline="0" noProof="0">
              <a:ln w="19050">
                <a:solidFill>
                  <a:srgbClr val="FF5050"/>
                </a:solidFill>
                <a:prstDash val="solid"/>
              </a:ln>
              <a:solidFill>
                <a:srgbClr val="FFE1E1"/>
              </a:solidFill>
              <a:effectLst>
                <a:outerShdw blurRad="12700" dist="38100" dir="2700000" algn="tl" rotWithShape="0">
                  <a:srgbClr val="FFFFFF">
                    <a:lumMod val="50000"/>
                  </a:srgbClr>
                </a:outerShdw>
                <a:reflection blurRad="6350" stA="50000" endA="300" endPos="50000" dist="29997" dir="5400000" sy="-100000" algn="bl" rotWithShape="0"/>
              </a:effectLst>
              <a:latin typeface="Times New Roman" panose="02020603050405020304" pitchFamily="18" charset="0"/>
              <a:ea typeface="+mn-ea"/>
              <a:cs typeface="Times New Roman" panose="02020603050405020304" pitchFamily="18" charset="0"/>
            </a:endParaRPr>
          </a:p>
        </p:txBody>
      </p:sp>
      <p:sp>
        <p:nvSpPr>
          <p:cNvPr id="12293" name="TextBox 10"/>
          <p:cNvSpPr txBox="1"/>
          <p:nvPr/>
        </p:nvSpPr>
        <p:spPr>
          <a:xfrm>
            <a:off x="4233863" y="6096000"/>
            <a:ext cx="3724275"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1800" b="1" i="1" dirty="0">
                <a:solidFill>
                  <a:srgbClr val="262673"/>
                </a:solidFill>
              </a:rPr>
              <a:t>Năm học 2023 - 2024</a:t>
            </a:r>
            <a:endParaRPr lang="en-US" altLang="en-US" sz="1800" b="1" i="1" dirty="0">
              <a:solidFill>
                <a:srgbClr val="26267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endParaRPr lang="en-US" altLang="en-US" sz="2800" b="1" dirty="0">
              <a:solidFill>
                <a:srgbClr val="800000"/>
              </a:solidFill>
              <a:latin typeface="Times New Roman" panose="02020603050405020304" pitchFamily="18" charset="0"/>
              <a:cs typeface="Times New Roman" panose="02020603050405020304" pitchFamily="18" charset="0"/>
            </a:endParaRPr>
          </a:p>
        </p:txBody>
      </p:sp>
      <p:sp>
        <p:nvSpPr>
          <p:cNvPr id="2" name="Hộp Văn bản 1"/>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endParaRPr lang="en-US" sz="2400" b="1">
              <a:solidFill>
                <a:srgbClr val="2516E4"/>
              </a:solidFill>
              <a:latin typeface="Arial" panose="020B0604020202020204" pitchFamily="34" charset="0"/>
              <a:cs typeface="Arial" panose="020B0604020202020204" pitchFamily="34" charset="0"/>
            </a:endParaRP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solidFill>
                  <a:schemeClr val="tx2">
                    <a:lumMod val="50000"/>
                  </a:schemeClr>
                </a:solidFill>
                <a:latin typeface="Arial" panose="020B0604020202020204" pitchFamily="34" charset="0"/>
                <a:cs typeface="Arial" panose="020B0604020202020204" pitchFamily="34" charset="0"/>
              </a:rPr>
              <a:t>Tìm</a:t>
            </a:r>
            <a:r>
              <a:rPr lang="en-US" sz="3200" b="1" dirty="0">
                <a:solidFill>
                  <a:schemeClr val="tx2">
                    <a:lumMod val="50000"/>
                  </a:schemeClr>
                </a:solidFill>
                <a:latin typeface="Arial" panose="020B0604020202020204" pitchFamily="34" charset="0"/>
                <a:cs typeface="Arial" panose="020B0604020202020204" pitchFamily="34" charset="0"/>
              </a:rPr>
              <a:t> </a:t>
            </a:r>
            <a:r>
              <a:rPr lang="en-US" sz="3200" b="1" dirty="0" err="1">
                <a:solidFill>
                  <a:schemeClr val="tx2">
                    <a:lumMod val="50000"/>
                  </a:schemeClr>
                </a:solidFill>
                <a:latin typeface="Arial" panose="020B0604020202020204" pitchFamily="34" charset="0"/>
                <a:cs typeface="Arial" panose="020B0604020202020204" pitchFamily="34" charset="0"/>
              </a:rPr>
              <a:t>hiểu</a:t>
            </a:r>
            <a:r>
              <a:rPr lang="en-US" sz="3200" b="1" dirty="0">
                <a:solidFill>
                  <a:schemeClr val="tx2">
                    <a:lumMod val="50000"/>
                  </a:schemeClr>
                </a:solidFill>
                <a:latin typeface="Arial" panose="020B0604020202020204" pitchFamily="34" charset="0"/>
                <a:cs typeface="Arial" panose="020B0604020202020204" pitchFamily="34" charset="0"/>
              </a:rPr>
              <a:t> </a:t>
            </a:r>
            <a:r>
              <a:rPr lang="en-US" sz="3200" b="1" dirty="0" err="1">
                <a:solidFill>
                  <a:schemeClr val="tx2">
                    <a:lumMod val="50000"/>
                  </a:schemeClr>
                </a:solidFill>
                <a:latin typeface="Arial" panose="020B0604020202020204" pitchFamily="34" charset="0"/>
                <a:cs typeface="Arial" panose="020B0604020202020204" pitchFamily="34" charset="0"/>
              </a:rPr>
              <a:t>bài</a:t>
            </a:r>
            <a:endParaRPr lang="en-US" sz="32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dirty="0">
              <a:solidFill>
                <a:srgbClr val="008000"/>
              </a:solidFill>
              <a:latin typeface="Times New Roman" panose="02020603050405020304" pitchFamily="18" charset="0"/>
              <a:cs typeface="Times New Roman" panose="02020603050405020304" pitchFamily="18" charset="0"/>
            </a:endParaRPr>
          </a:p>
        </p:txBody>
      </p:sp>
      <p:sp>
        <p:nvSpPr>
          <p:cNvPr id="10247" name="Text Box 7"/>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endParaRPr lang="en-US" altLang="en-US" sz="4000" b="1">
              <a:solidFill>
                <a:srgbClr val="FF3300"/>
              </a:solidFill>
              <a:latin typeface="Times New Roman" panose="02020603050405020304" pitchFamily="18" charset="0"/>
              <a:cs typeface="Times New Roman" panose="02020603050405020304" pitchFamily="18" charset="0"/>
            </a:endParaRPr>
          </a:p>
        </p:txBody>
      </p:sp>
      <p:sp>
        <p:nvSpPr>
          <p:cNvPr id="10248" name="Text Box 8"/>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endParaRPr lang="en-US" altLang="en-US" sz="4000" b="1">
              <a:solidFill>
                <a:srgbClr val="0000FF"/>
              </a:solidFill>
              <a:latin typeface="Times New Roman" panose="02020603050405020304" pitchFamily="18" charset="0"/>
              <a:cs typeface="Times New Roman" panose="02020603050405020304" pitchFamily="18" charset="0"/>
            </a:endParaRPr>
          </a:p>
        </p:txBody>
      </p:sp>
      <p:sp>
        <p:nvSpPr>
          <p:cNvPr id="10249" name="Text Box 9"/>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endParaRPr lang="en-US" altLang="en-US" sz="4000" b="1">
              <a:solidFill>
                <a:srgbClr val="FFFFFF"/>
              </a:solidFill>
              <a:latin typeface="Times New Roman" panose="02020603050405020304" pitchFamily="18" charset="0"/>
              <a:cs typeface="Times New Roman" panose="02020603050405020304" pitchFamily="18" charset="0"/>
            </a:endParaRPr>
          </a:p>
        </p:txBody>
      </p:sp>
      <p:sp>
        <p:nvSpPr>
          <p:cNvPr id="10251" name="Text Box 11"/>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endParaRPr lang="en-US" altLang="en-US" sz="4000" b="1">
              <a:solidFill>
                <a:srgbClr val="000000"/>
              </a:solidFill>
              <a:latin typeface="Times New Roman" panose="02020603050405020304" pitchFamily="18" charset="0"/>
              <a:cs typeface="Times New Roman" panose="02020603050405020304" pitchFamily="18" charset="0"/>
            </a:endParaRPr>
          </a:p>
        </p:txBody>
      </p:sp>
      <p:sp>
        <p:nvSpPr>
          <p:cNvPr id="10252" name="Text Box 12"/>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endParaRPr lang="en-US" altLang="en-US" sz="4000" b="1">
              <a:solidFill>
                <a:srgbClr val="9900CC"/>
              </a:solidFill>
              <a:latin typeface="Times New Roman" panose="02020603050405020304" pitchFamily="18" charset="0"/>
              <a:cs typeface="Times New Roman" panose="02020603050405020304" pitchFamily="18" charset="0"/>
            </a:endParaRPr>
          </a:p>
        </p:txBody>
      </p:sp>
      <p:sp>
        <p:nvSpPr>
          <p:cNvPr id="10253" name="Text Box 13"/>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endParaRPr lang="en-US" altLang="en-US" sz="4000" b="1">
              <a:solidFill>
                <a:srgbClr val="990033"/>
              </a:solidFill>
              <a:latin typeface="Times New Roman" panose="02020603050405020304" pitchFamily="18" charset="0"/>
              <a:cs typeface="Times New Roman" panose="02020603050405020304" pitchFamily="18" charset="0"/>
            </a:endParaRPr>
          </a:p>
        </p:txBody>
      </p:sp>
      <p:sp>
        <p:nvSpPr>
          <p:cNvPr id="10255" name="Text Box 15"/>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endParaRPr lang="en-US" altLang="en-US" sz="2800" b="1" i="1">
              <a:solidFill>
                <a:srgbClr val="0000FF"/>
              </a:solidFill>
              <a:latin typeface="Times New Roman" panose="02020603050405020304" pitchFamily="18" charset="0"/>
              <a:cs typeface="Times New Roman" panose="02020603050405020304" pitchFamily="18" charset="0"/>
            </a:endParaRPr>
          </a:p>
        </p:txBody>
      </p:sp>
      <p:sp>
        <p:nvSpPr>
          <p:cNvPr id="15" name="Text Box 15"/>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9" cstate="print"/>
          <a:srcRect/>
          <a:stretch>
            <a:fillRect/>
          </a:stretch>
        </p:blipFill>
        <p:spPr bwMode="auto">
          <a:xfrm>
            <a:off x="6734101" y="424812"/>
            <a:ext cx="1361387" cy="105049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endParaRPr lang="en-US" altLang="en-US" sz="1200">
                <a:solidFill>
                  <a:srgbClr val="FF0000"/>
                </a:solidFill>
                <a:latin typeface="Times New Roman" panose="02020603050405020304" pitchFamily="18" charset="0"/>
              </a:endParaRPr>
            </a:p>
          </p:txBody>
        </p:sp>
      </p:grpSp>
      <p:grpSp>
        <p:nvGrpSpPr>
          <p:cNvPr id="16" name="Group 22"/>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endParaRPr lang="en-US" altLang="en-US" sz="1200">
                <a:solidFill>
                  <a:srgbClr val="FF0000"/>
                </a:solidFill>
                <a:latin typeface="Times New Roman" panose="02020603050405020304" pitchFamily="18" charset="0"/>
              </a:endParaRPr>
            </a:p>
          </p:txBody>
        </p:sp>
      </p:grpSp>
      <p:grpSp>
        <p:nvGrpSpPr>
          <p:cNvPr id="19" name="Group 26"/>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endParaRPr lang="en-US" altLang="en-US" sz="1200">
                <a:solidFill>
                  <a:srgbClr val="FF0000"/>
                </a:solidFill>
                <a:latin typeface="Times New Roman" panose="02020603050405020304" pitchFamily="18" charset="0"/>
              </a:endParaRPr>
            </a:p>
          </p:txBody>
        </p:sp>
      </p:grpSp>
      <p:grpSp>
        <p:nvGrpSpPr>
          <p:cNvPr id="22" name="Group 30"/>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endParaRPr lang="en-US" altLang="en-US" sz="1200">
                <a:solidFill>
                  <a:srgbClr val="FF0000"/>
                </a:solidFill>
                <a:latin typeface="Times New Roman" panose="02020603050405020304" pitchFamily="18" charset="0"/>
              </a:endParaRPr>
            </a:p>
          </p:txBody>
        </p:sp>
      </p:grpSp>
      <p:grpSp>
        <p:nvGrpSpPr>
          <p:cNvPr id="4111" name="Group 36"/>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4" cstate="print"/>
            <a:srcRect/>
            <a:stretch>
              <a:fillRect/>
            </a:stretch>
          </p:blipFill>
          <p:spPr bwMode="auto">
            <a:xfrm>
              <a:off x="5795010" y="187882"/>
              <a:ext cx="4420553" cy="309252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endParaRPr lang="en-US" altLang="en-US" sz="1200">
                <a:latin typeface="Times New Roman" panose="02020603050405020304" pitchFamily="18" charset="0"/>
              </a:endParaRPr>
            </a:p>
          </p:txBody>
        </p:sp>
      </p:grpSp>
      <p:grpSp>
        <p:nvGrpSpPr>
          <p:cNvPr id="4112" name="Group 39"/>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5" cstate="print"/>
            <a:srcRect/>
            <a:stretch>
              <a:fillRect/>
            </a:stretch>
          </p:blipFill>
          <p:spPr bwMode="auto">
            <a:xfrm>
              <a:off x="5795010" y="3429000"/>
              <a:ext cx="4457700" cy="326898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endParaRPr lang="en-US" altLang="en-US" sz="1100">
                <a:latin typeface="Times New Roman" panose="02020603050405020304" pitchFamily="18" charset="0"/>
              </a:endParaRPr>
            </a:p>
          </p:txBody>
        </p:sp>
      </p:grpSp>
      <p:grpSp>
        <p:nvGrpSpPr>
          <p:cNvPr id="4113" name="Group 42"/>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6" cstate="print"/>
            <a:srcRect/>
            <a:stretch>
              <a:fillRect/>
            </a:stretch>
          </p:blipFill>
          <p:spPr bwMode="auto">
            <a:xfrm>
              <a:off x="1707611" y="382905"/>
              <a:ext cx="4086427" cy="252750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endParaRPr lang="en-US" altLang="en-US" sz="1100">
                <a:solidFill>
                  <a:srgbClr val="FF0000"/>
                </a:solidFill>
                <a:latin typeface="Times New Roman" panose="02020603050405020304" pitchFamily="18" charset="0"/>
              </a:endParaRPr>
            </a:p>
          </p:txBody>
        </p:sp>
      </p:grpSp>
      <p:grpSp>
        <p:nvGrpSpPr>
          <p:cNvPr id="4114" name="Group 45"/>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7" cstate="print"/>
            <a:srcRect/>
            <a:stretch>
              <a:fillRect/>
            </a:stretch>
          </p:blipFill>
          <p:spPr bwMode="auto">
            <a:xfrm>
              <a:off x="-8545797" y="-3591322"/>
              <a:ext cx="3894576" cy="264930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endParaRPr lang="en-US" altLang="en-US" sz="1200">
                <a:solidFill>
                  <a:srgbClr val="FF0000"/>
                </a:solidFill>
                <a:latin typeface="Times New Roman" panose="02020603050405020304" pitchFamily="18" charset="0"/>
              </a:endParaRPr>
            </a:p>
          </p:txBody>
        </p:sp>
      </p:grpSp>
      <p:grpSp>
        <p:nvGrpSpPr>
          <p:cNvPr id="4115" name="Group 48"/>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8" cstate="print"/>
            <a:srcRect/>
            <a:stretch>
              <a:fillRect/>
            </a:stretch>
          </p:blipFill>
          <p:spPr bwMode="auto">
            <a:xfrm>
              <a:off x="-2864642" y="1291563"/>
              <a:ext cx="3485174" cy="241108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endParaRPr lang="en-US" altLang="en-US" sz="1200">
                <a:solidFill>
                  <a:srgbClr val="FFFF00"/>
                </a:solidFill>
                <a:latin typeface="Times New Roman" panose="02020603050405020304" pitchFamily="18" charset="0"/>
              </a:endParaRP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endParaRPr lang="en-US" sz="1100" dirty="0">
                <a:latin typeface="Times New Roman" panose="02020603050405020304" pitchFamily="18" charset="0"/>
              </a:endParaRPr>
            </a:p>
          </p:txBody>
        </p:sp>
      </p:grpSp>
      <p:pic>
        <p:nvPicPr>
          <p:cNvPr id="2" name="Picture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 name="Hộp Văn bản 3"/>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endParaRPr lang="en-US" sz="24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Hộp Văn bản 3"/>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endParaRPr lang="en-US" sz="2400">
              <a:solidFill>
                <a:schemeClr val="accent5"/>
              </a:solidFill>
              <a:latin typeface="Times New Roman" panose="02020603050405020304" pitchFamily="18" charset="0"/>
              <a:cs typeface="Times New Roman" panose="02020603050405020304" pitchFamily="18" charset="0"/>
            </a:endParaRP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endParaRPr lang="en-US" altLang="vi-VN" sz="2000" b="1">
              <a:solidFill>
                <a:schemeClr val="tx2"/>
              </a:solidFill>
            </a:endParaRPr>
          </a:p>
        </p:txBody>
      </p:sp>
      <p:sp>
        <p:nvSpPr>
          <p:cNvPr id="18436" name="Text Box 7"/>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endParaRPr lang="en-US" altLang="vi-VN" sz="2000" b="1">
              <a:solidFill>
                <a:schemeClr val="tx2"/>
              </a:solidFill>
            </a:endParaRPr>
          </a:p>
        </p:txBody>
      </p:sp>
      <p:sp>
        <p:nvSpPr>
          <p:cNvPr id="13320" name="Text Box 8"/>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endParaRPr lang="en-US" altLang="vi-VN" sz="2000" b="1">
              <a:solidFill>
                <a:schemeClr val="tx2"/>
              </a:solidFill>
            </a:endParaRPr>
          </a:p>
        </p:txBody>
      </p:sp>
      <p:sp>
        <p:nvSpPr>
          <p:cNvPr id="18438" name="AutoShape 9"/>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endParaRPr lang="en-US" altLang="vi-VN" sz="4000" b="1">
              <a:solidFill>
                <a:schemeClr val="bg1"/>
              </a:solidFill>
            </a:endParaRPr>
          </a:p>
        </p:txBody>
      </p:sp>
      <p:sp>
        <p:nvSpPr>
          <p:cNvPr id="18439" name="AutoShape 10"/>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endParaRPr lang="en-US" altLang="vi-VN" sz="4000" b="1">
              <a:solidFill>
                <a:schemeClr val="bg1"/>
              </a:solidFill>
            </a:endParaRPr>
          </a:p>
        </p:txBody>
      </p:sp>
      <p:sp>
        <p:nvSpPr>
          <p:cNvPr id="18440" name="AutoShape 11"/>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endParaRPr lang="en-US" altLang="vi-VN" sz="4000" b="1" dirty="0">
              <a:solidFill>
                <a:schemeClr val="bg1"/>
              </a:solidFill>
            </a:endParaRPr>
          </a:p>
        </p:txBody>
      </p:sp>
      <p:sp>
        <p:nvSpPr>
          <p:cNvPr id="18442" name="Text Box 6"/>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endParaRPr lang="en-US" altLang="vi-VN" sz="2800" b="1" dirty="0">
              <a:solidFill>
                <a:srgbClr val="0000CC"/>
              </a:solidFill>
            </a:endParaRPr>
          </a:p>
        </p:txBody>
      </p:sp>
      <p:sp>
        <p:nvSpPr>
          <p:cNvPr id="13" name="Text Box 8"/>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endParaRPr lang="en-US" altLang="vi-VN" sz="2000" b="1" dirty="0">
              <a:solidFill>
                <a:srgbClr val="FF0000"/>
              </a:solidFill>
            </a:endParaRPr>
          </a:p>
        </p:txBody>
      </p:sp>
      <p:sp>
        <p:nvSpPr>
          <p:cNvPr id="12" name="AutoShape 11"/>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endParaRPr lang="en-US" altLang="vi-VN"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endParaRPr lang="en-US" altLang="en-US" sz="5400" dirty="0">
              <a:solidFill>
                <a:schemeClr val="tx2"/>
              </a:solidFill>
              <a:latin typeface="Times New Roman" panose="02020603050405020304" pitchFamily="18" charset="0"/>
            </a:endParaRP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endParaRPr lang="en-US" altLang="en-US" sz="2800" u="sng"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endPar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endParaRPr>
          </a:p>
        </p:txBody>
      </p:sp>
      <p:pic>
        <p:nvPicPr>
          <p:cNvPr id="24579"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endParaRPr lang="en-US" sz="3200" dirty="0">
              <a:solidFill>
                <a:srgbClr val="0000CC"/>
              </a:solidFill>
              <a:latin typeface="Arial" panose="020B0604020202020204" pitchFamily="34" charset="0"/>
              <a:cs typeface="Arial" panose="020B0604020202020204" pitchFamily="34" charset="0"/>
            </a:endParaRP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endParaRPr lang="en-US" altLang="vi-VN"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1"/>
          <a:stretch>
            <a:fillRect/>
          </a:stretch>
        </p:blipFill>
        <p:spPr>
          <a:xfrm>
            <a:off x="0" y="587"/>
            <a:ext cx="12192000" cy="68568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endParaRPr lang="en-US" sz="2800" dirty="0">
              <a:latin typeface="Times New Roman" panose="02020603050405020304" pitchFamily="18" charset="0"/>
            </a:endParaRP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endParaRPr lang="en-US" sz="2800" dirty="0">
              <a:latin typeface="Times New Roman" panose="02020603050405020304" pitchFamily="18" charset="0"/>
            </a:endParaRP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endParaRPr lang="en-US" sz="2800" dirty="0">
              <a:latin typeface="Times New Roman" panose="02020603050405020304" pitchFamily="18" charset="0"/>
            </a:endParaRP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endParaRPr lang="en-US" sz="2800" dirty="0">
              <a:latin typeface="Times New Roman" panose="02020603050405020304" pitchFamily="18" charset="0"/>
            </a:endParaRP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cxnSp>
        <p:nvCxnSpPr>
          <p:cNvPr id="11" name="Đường nối Thẳng 10"/>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rPr>
              <a:t> </a:t>
            </a:r>
            <a:endPar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panose="020B0604020202020204" pitchFamily="34" charset="0"/>
            </a:endParaRPr>
          </a:p>
        </p:txBody>
      </p:sp>
      <p:pic>
        <p:nvPicPr>
          <p:cNvPr id="24579"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panose="05000000000000000000"/>
              </a:rPr>
              <a:t>Trong bài thơ, em yêu sắc màu nào nhất? Vì sao? </a:t>
            </a:r>
            <a:endParaRPr lang="en-US" sz="2400" b="1">
              <a:solidFill>
                <a:srgbClr val="7030A0"/>
              </a:solidFill>
              <a:latin typeface="Arial" panose="020B0604020202020204" pitchFamily="34" charset="0"/>
              <a:cs typeface="Arial" panose="020B0604020202020204" pitchFamily="34" charset="0"/>
              <a:sym typeface="Wingdings" panose="05000000000000000000"/>
            </a:endParaRP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panose="05000000000000000000"/>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endParaRPr lang="vi-VN" sz="2400"/>
          </a:p>
          <a:p>
            <a:r>
              <a:rPr lang="vi-VN" sz="2400"/>
              <a:t>Xanh: xanh ngát, xanh rì, xanh tươi,…</a:t>
            </a:r>
            <a:endParaRPr lang="vi-VN" sz="2400"/>
          </a:p>
        </p:txBody>
      </p:sp>
      <p:sp>
        <p:nvSpPr>
          <p:cNvPr id="6" name="Hộp Văn bản 5"/>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endParaRPr lang="vi-VN" sz="2400">
              <a:latin typeface="+mj-lt"/>
            </a:endParaRPr>
          </a:p>
        </p:txBody>
      </p:sp>
      <p:sp>
        <p:nvSpPr>
          <p:cNvPr id="7" name="Hộp Văn bản 6"/>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endParaRPr lang="en-US" sz="2400">
              <a:latin typeface="Arial" panose="020B0604020202020204" pitchFamily="34" charset="0"/>
              <a:cs typeface="Arial" panose="020B0604020202020204" pitchFamily="34" charset="0"/>
            </a:endParaRP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endParaRPr lang="en-US" sz="2400">
              <a:latin typeface="Arial" panose="020B0604020202020204" pitchFamily="34" charset="0"/>
              <a:cs typeface="Arial" panose="020B0604020202020204" pitchFamily="34" charset="0"/>
            </a:endParaRP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endParaRPr lang="en-US" sz="2400">
              <a:latin typeface="Arial" panose="020B0604020202020204" pitchFamily="34" charset="0"/>
              <a:cs typeface="Arial" panose="020B0604020202020204" pitchFamily="34" charset="0"/>
            </a:endParaRP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endParaRPr lang="en-US" sz="2400">
              <a:latin typeface="Arial" panose="020B0604020202020204" pitchFamily="34" charset="0"/>
              <a:cs typeface="Arial" panose="020B0604020202020204" pitchFamily="34" charset="0"/>
            </a:endParaRP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083212" y="872197"/>
            <a:ext cx="9777046" cy="461665"/>
          </a:xfrm>
          <a:prstGeom prst="rect">
            <a:avLst/>
          </a:prstGeom>
          <a:noFill/>
        </p:spPr>
        <p:txBody>
          <a:bodyPr wrap="square" rtlCol="0">
            <a:spAutoFit/>
          </a:bodyPr>
          <a:lstStyle/>
          <a:p>
            <a:pPr algn="ctr"/>
            <a:r>
              <a:rPr lang="en-US" sz="2400" dirty="0" err="1">
                <a:solidFill>
                  <a:srgbClr val="FF0000"/>
                </a:solidFill>
                <a:latin typeface="Arial" panose="020B0604020202020204" pitchFamily="34" charset="0"/>
                <a:cs typeface="Arial" panose="020B0604020202020204" pitchFamily="34" charset="0"/>
              </a:rPr>
              <a:t>Bài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học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hôm</a:t>
            </a:r>
            <a:r>
              <a:rPr lang="en-US" sz="2400" dirty="0">
                <a:solidFill>
                  <a:srgbClr val="FF0000"/>
                </a:solidFill>
                <a:latin typeface="Arial" panose="020B0604020202020204" pitchFamily="34" charset="0"/>
                <a:cs typeface="Arial" panose="020B0604020202020204" pitchFamily="34" charset="0"/>
              </a:rPr>
              <a:t> nay, con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đạt</a:t>
            </a:r>
            <a:r>
              <a:rPr lang="en-US" sz="2400" dirty="0">
                <a:solidFill>
                  <a:srgbClr val="FF0000"/>
                </a:solidFill>
                <a:latin typeface="Arial" panose="020B0604020202020204" pitchFamily="34" charset="0"/>
                <a:cs typeface="Arial" panose="020B0604020202020204" pitchFamily="34" charset="0"/>
              </a:rPr>
              <a:t> đ</a:t>
            </a:r>
            <a:r>
              <a:rPr lang="vi-VN" sz="2400" dirty="0">
                <a:solidFill>
                  <a:srgbClr val="FF0000"/>
                </a:solidFill>
                <a:latin typeface="Arial" panose="020B0604020202020204" pitchFamily="34" charset="0"/>
                <a:cs typeface="Arial" panose="020B0604020202020204" pitchFamily="34" charset="0"/>
              </a:rPr>
              <a:t>ược những mục tiêu nào?</a:t>
            </a:r>
            <a:endParaRPr lang="vi-VN" sz="2400" dirty="0">
              <a:solidFill>
                <a:srgbClr val="FF0000"/>
              </a:solidFill>
              <a:latin typeface="Arial" panose="020B0604020202020204" pitchFamily="34" charset="0"/>
              <a:cs typeface="Arial" panose="020B0604020202020204" pitchFamily="34" charset="0"/>
            </a:endParaRPr>
          </a:p>
        </p:txBody>
      </p:sp>
      <p:sp>
        <p:nvSpPr>
          <p:cNvPr id="5" name="Hộp Văn bản 4"/>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endParaRPr lang="en-US" sz="2400" b="1">
              <a:latin typeface="Arial" panose="020B0604020202020204" pitchFamily="34" charset="0"/>
              <a:cs typeface="Arial" panose="020B0604020202020204" pitchFamily="34" charset="0"/>
            </a:endParaRPr>
          </a:p>
        </p:txBody>
      </p:sp>
      <p:sp>
        <p:nvSpPr>
          <p:cNvPr id="2" name="Hộp Văn bản 1"/>
          <p:cNvSpPr txBox="1"/>
          <p:nvPr/>
        </p:nvSpPr>
        <p:spPr>
          <a:xfrm>
            <a:off x="1871003" y="2489982"/>
            <a:ext cx="5514535"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Hiểu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dung, ý </a:t>
            </a:r>
            <a:r>
              <a:rPr lang="en-US" sz="2400" b="1" dirty="0" err="1">
                <a:latin typeface="Arial" panose="020B0604020202020204" pitchFamily="34" charset="0"/>
                <a:cs typeface="Arial" panose="020B0604020202020204" pitchFamily="34" charset="0"/>
              </a:rPr>
              <a:t>nghĩa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đọc</a:t>
            </a:r>
            <a:r>
              <a:rPr lang="en-US" sz="24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3" name="Hộp Văn bản 2"/>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endParaRPr lang="en-US" sz="2400" b="1">
              <a:latin typeface="Arial" panose="020B0604020202020204" pitchFamily="34" charset="0"/>
              <a:cs typeface="Arial" panose="020B0604020202020204" pitchFamily="34" charset="0"/>
            </a:endParaRP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srcRect b="3954"/>
          <a:stretch>
            <a:fillRect/>
          </a:stretch>
        </p:blipFill>
        <p:spPr>
          <a:xfrm>
            <a:off x="0" y="0"/>
            <a:ext cx="12192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3" name="TextBox 12"/>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dirty="0" err="1">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rPr>
              <a:t>Định</a:t>
            </a:r>
            <a:r>
              <a:rPr lang="en-US" sz="4400" b="1" dirty="0">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rPr>
              <a:t> h</a:t>
            </a:r>
            <a:r>
              <a:rPr lang="vi-VN" sz="4400" b="1" dirty="0">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rPr>
              <a:t>ướng tiết học sau:</a:t>
            </a:r>
            <a:endParaRPr lang="en-US" sz="4400" b="1" dirty="0">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endParaRPr>
          </a:p>
        </p:txBody>
      </p:sp>
      <p:sp>
        <p:nvSpPr>
          <p:cNvPr id="14" name="Rectangle 13"/>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panose="05000000000000000000"/>
              </a:rPr>
              <a:t> </a:t>
            </a:r>
            <a:r>
              <a:rPr lang="en-US" sz="4300" dirty="0" err="1">
                <a:latin typeface="Times New Roman" panose="02020603050405020304" pitchFamily="18" charset="0"/>
                <a:cs typeface="Times New Roman" panose="02020603050405020304" pitchFamily="18" charset="0"/>
                <a:sym typeface="Wingdings" panose="05000000000000000000"/>
              </a:rPr>
              <a:t>Học</a:t>
            </a:r>
            <a:r>
              <a:rPr lang="en-US" sz="4300" dirty="0">
                <a:latin typeface="Times New Roman" panose="02020603050405020304" pitchFamily="18" charset="0"/>
                <a:cs typeface="Times New Roman" panose="02020603050405020304" pitchFamily="18" charset="0"/>
                <a:sym typeface="Wingdings" panose="05000000000000000000"/>
              </a:rPr>
              <a:t> </a:t>
            </a:r>
            <a:r>
              <a:rPr lang="en-US" sz="4300" dirty="0" err="1">
                <a:latin typeface="Times New Roman" panose="02020603050405020304" pitchFamily="18" charset="0"/>
                <a:cs typeface="Times New Roman" panose="02020603050405020304" pitchFamily="18" charset="0"/>
                <a:sym typeface="Wingdings" panose="05000000000000000000"/>
              </a:rPr>
              <a:t>thuộc</a:t>
            </a:r>
            <a:r>
              <a:rPr lang="en-US" sz="4300" dirty="0">
                <a:latin typeface="Times New Roman" panose="02020603050405020304" pitchFamily="18" charset="0"/>
                <a:cs typeface="Times New Roman" panose="02020603050405020304" pitchFamily="18" charset="0"/>
                <a:sym typeface="Wingdings" panose="05000000000000000000"/>
              </a:rPr>
              <a:t> </a:t>
            </a:r>
            <a:r>
              <a:rPr lang="en-US" sz="4300" dirty="0" err="1">
                <a:latin typeface="Times New Roman" panose="02020603050405020304" pitchFamily="18" charset="0"/>
                <a:cs typeface="Times New Roman" panose="02020603050405020304" pitchFamily="18" charset="0"/>
                <a:sym typeface="Wingdings" panose="05000000000000000000"/>
              </a:rPr>
              <a:t>lòng</a:t>
            </a:r>
            <a:r>
              <a:rPr lang="en-US" sz="4300" dirty="0">
                <a:latin typeface="Times New Roman" panose="02020603050405020304" pitchFamily="18" charset="0"/>
                <a:cs typeface="Times New Roman" panose="02020603050405020304" pitchFamily="18" charset="0"/>
                <a:sym typeface="Wingdings" panose="0500000000000000000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th</a:t>
            </a:r>
            <a:r>
              <a:rPr lang="vi-VN" sz="4300" dirty="0">
                <a:latin typeface="Times New Roman" panose="02020603050405020304" pitchFamily="18" charset="0"/>
                <a:cs typeface="Times New Roman" panose="02020603050405020304" pitchFamily="18" charset="0"/>
              </a:rPr>
              <a:t>ơ</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và</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nội</a:t>
            </a:r>
            <a:r>
              <a:rPr lang="en-US" sz="4300" dirty="0">
                <a:latin typeface="Times New Roman" panose="02020603050405020304" pitchFamily="18" charset="0"/>
                <a:cs typeface="Times New Roman" panose="02020603050405020304" pitchFamily="18" charset="0"/>
              </a:rPr>
              <a:t> dung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a:t>
            </a:r>
            <a:endParaRPr lang="en-US" sz="4300"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 </a:t>
            </a:r>
            <a:r>
              <a:rPr lang="en-US" sz="4300" dirty="0" err="1">
                <a:latin typeface="Times New Roman" panose="02020603050405020304" pitchFamily="18" charset="0"/>
                <a:cs typeface="Times New Roman" panose="02020603050405020304" pitchFamily="18" charset="0"/>
              </a:rPr>
              <a:t>Lòng</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dân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Tiết</a:t>
            </a:r>
            <a:r>
              <a:rPr lang="en-US" sz="4300" dirty="0">
                <a:latin typeface="Times New Roman" panose="02020603050405020304" pitchFamily="18" charset="0"/>
                <a:cs typeface="Times New Roman" panose="02020603050405020304" pitchFamily="18" charset="0"/>
              </a:rPr>
              <a:t> 1 – Trang 24)</a:t>
            </a:r>
            <a:endParaRPr lang="en-US" sz="4300" dirty="0">
              <a:latin typeface="Times New Roman" panose="02020603050405020304" pitchFamily="18" charset="0"/>
              <a:cs typeface="Times New Roman" panose="02020603050405020304" pitchFamily="18" charset="0"/>
            </a:endParaRPr>
          </a:p>
          <a:p>
            <a:pPr algn="just">
              <a:lnSpc>
                <a:spcPct val="150000"/>
              </a:lnSpc>
              <a:defRPr/>
            </a:pPr>
            <a:r>
              <a:rPr lang="en-US" sz="43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p:cNvSpPr>
            <a:spLocks noGrp="1" noChangeArrowheads="1"/>
          </p:cNvSpPr>
          <p:nvPr>
            <p:ph type="title"/>
          </p:nvPr>
        </p:nvSpPr>
        <p:spPr>
          <a:xfrm>
            <a:off x="4519674" y="254740"/>
            <a:ext cx="4027487" cy="784225"/>
          </a:xfrm>
        </p:spPr>
        <p:txBody>
          <a:bodyPr>
            <a:normAutofit/>
          </a:bodyPr>
          <a:lstStyle/>
          <a:p>
            <a:pPr eaLnBrk="1" hangingPunct="1"/>
            <a:r>
              <a:rPr lang="en-US" altLang="vi-VN" sz="3735" b="1" dirty="0">
                <a:solidFill>
                  <a:srgbClr val="006600"/>
                </a:solidFill>
                <a:latin typeface="Times New Roman" panose="02020603050405020304" pitchFamily="18" charset="0"/>
                <a:cs typeface="Times New Roman" panose="02020603050405020304" pitchFamily="18" charset="0"/>
              </a:rPr>
              <a:t>KHỞI ĐỘNG</a:t>
            </a:r>
            <a:endParaRPr lang="en-US" altLang="vi-VN" sz="3735" b="1" dirty="0">
              <a:solidFill>
                <a:srgbClr val="006600"/>
              </a:solidFill>
              <a:latin typeface="Times New Roman" panose="02020603050405020304" pitchFamily="18" charset="0"/>
              <a:cs typeface="Times New Roman" panose="02020603050405020304" pitchFamily="18" charset="0"/>
            </a:endParaRPr>
          </a:p>
        </p:txBody>
      </p:sp>
      <p:sp>
        <p:nvSpPr>
          <p:cNvPr id="3075" name="Text Box 3"/>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endParaRPr lang="en-US" altLang="vi-VN" sz="2400">
              <a:solidFill>
                <a:schemeClr val="tx2"/>
              </a:solidFill>
            </a:endParaRP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endParaRPr lang="en-US" altLang="vi-VN" sz="2400" dirty="0">
              <a:solidFill>
                <a:schemeClr val="tx2"/>
              </a:solidFill>
            </a:endParaRPr>
          </a:p>
        </p:txBody>
      </p:sp>
      <p:sp>
        <p:nvSpPr>
          <p:cNvPr id="3079" name="AutoShape 52"/>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endParaRPr lang="en-US" altLang="vi-VN" sz="2400" dirty="0">
              <a:solidFill>
                <a:schemeClr val="tx2"/>
              </a:solidFill>
            </a:endParaRP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endParaRPr lang="en-US" altLang="vi-VN" sz="2400" dirty="0">
              <a:solidFill>
                <a:schemeClr val="tx2"/>
              </a:solidFill>
            </a:endParaRPr>
          </a:p>
        </p:txBody>
      </p:sp>
      <p:grpSp>
        <p:nvGrpSpPr>
          <p:cNvPr id="3080" name="Group 53"/>
          <p:cNvGrpSpPr/>
          <p:nvPr/>
        </p:nvGrpSpPr>
        <p:grpSpPr bwMode="auto">
          <a:xfrm>
            <a:off x="829492" y="2711448"/>
            <a:ext cx="838358" cy="822325"/>
            <a:chOff x="2078" y="1680"/>
            <a:chExt cx="1615" cy="1615"/>
          </a:xfrm>
        </p:grpSpPr>
        <p:sp>
          <p:nvSpPr>
            <p:cNvPr id="3090"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solidFill>
                    <a:schemeClr val="bg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p:cNvGrpSpPr/>
          <p:nvPr/>
        </p:nvGrpSpPr>
        <p:grpSpPr bwMode="auto">
          <a:xfrm>
            <a:off x="778849" y="4870676"/>
            <a:ext cx="889000" cy="823912"/>
            <a:chOff x="2078" y="1680"/>
            <a:chExt cx="1615" cy="1615"/>
          </a:xfrm>
        </p:grpSpPr>
        <p:sp>
          <p:nvSpPr>
            <p:cNvPr id="3084"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solidFill>
                    <a:schemeClr val="bg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anose="02020603050405020304" pitchFamily="18" charset="0"/>
                <a:cs typeface="Times New Roman" panose="02020603050405020304" pitchFamily="18" charset="0"/>
              </a:rPr>
              <a:t>Sắc màu </a:t>
            </a:r>
            <a:r>
              <a:rPr lang="en-US" sz="5400" b="1" dirty="0" err="1">
                <a:solidFill>
                  <a:srgbClr val="FF0000"/>
                </a:solidFill>
                <a:latin typeface="Times New Roman" panose="02020603050405020304" pitchFamily="18" charset="0"/>
                <a:cs typeface="Times New Roman" panose="02020603050405020304" pitchFamily="18" charset="0"/>
              </a:rPr>
              <a:t>em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yêu</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endParaRPr lang="en-US" altLang="en-US" sz="6600" b="1" dirty="0"/>
          </a:p>
        </p:txBody>
      </p:sp>
      <p:graphicFrame>
        <p:nvGraphicFramePr>
          <p:cNvPr id="5" name="Content Placeholder 3"/>
          <p:cNvGraphicFramePr>
            <a:graphicFrameLocks noGrp="1"/>
          </p:cNvGraphicFramePr>
          <p:nvPr>
            <p:ph idx="1"/>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solidFill>
                  <a:schemeClr val="tx2">
                    <a:lumMod val="50000"/>
                  </a:schemeClr>
                </a:solidFill>
                <a:latin typeface="Arial" panose="020B0604020202020204" pitchFamily="34" charset="0"/>
                <a:cs typeface="Arial" panose="020B0604020202020204" pitchFamily="34" charset="0"/>
              </a:rPr>
              <a:t>Luyện</a:t>
            </a:r>
            <a:r>
              <a:rPr lang="en-US" sz="3200" b="1">
                <a:solidFill>
                  <a:schemeClr val="tx2">
                    <a:lumMod val="50000"/>
                  </a:schemeClr>
                </a:solidFill>
                <a:latin typeface="Arial" panose="020B0604020202020204" pitchFamily="34" charset="0"/>
                <a:cs typeface="Arial" panose="020B0604020202020204" pitchFamily="34" charset="0"/>
              </a:rPr>
              <a:t> đọc đúng</a:t>
            </a:r>
            <a:endParaRPr lang="en-US" sz="32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endParaRPr lang="en-US" altLang="vi-VN" sz="2400" b="1" i="1">
              <a:solidFill>
                <a:srgbClr val="0000CC"/>
              </a:solidFill>
            </a:endParaRPr>
          </a:p>
          <a:p>
            <a:pPr>
              <a:spcBef>
                <a:spcPct val="50000"/>
              </a:spcBef>
            </a:pPr>
            <a:r>
              <a:rPr lang="en-US" altLang="vi-VN" sz="2400" b="1" i="1">
                <a:solidFill>
                  <a:srgbClr val="0000CC"/>
                </a:solidFill>
              </a:rPr>
              <a:t>Như máu con tim,</a:t>
            </a:r>
            <a:endParaRPr lang="en-US" altLang="vi-VN" sz="2400" b="1" i="1">
              <a:solidFill>
                <a:srgbClr val="0000CC"/>
              </a:solidFill>
            </a:endParaRPr>
          </a:p>
          <a:p>
            <a:pPr>
              <a:spcBef>
                <a:spcPct val="50000"/>
              </a:spcBef>
            </a:pPr>
            <a:r>
              <a:rPr lang="en-US" altLang="vi-VN" sz="2400" b="1" i="1">
                <a:solidFill>
                  <a:srgbClr val="0000CC"/>
                </a:solidFill>
              </a:rPr>
              <a:t>Lá cờ Tổ quốc,</a:t>
            </a:r>
            <a:endParaRPr lang="en-US" altLang="vi-VN" sz="2400" b="1" i="1">
              <a:solidFill>
                <a:srgbClr val="0000CC"/>
              </a:solidFill>
            </a:endParaRPr>
          </a:p>
          <a:p>
            <a:pPr>
              <a:spcBef>
                <a:spcPct val="50000"/>
              </a:spcBef>
            </a:pPr>
            <a:r>
              <a:rPr lang="en-US" altLang="vi-VN" sz="2400" b="1" i="1">
                <a:solidFill>
                  <a:srgbClr val="0000CC"/>
                </a:solidFill>
              </a:rPr>
              <a:t>Khăn quàng đội viên.</a:t>
            </a:r>
            <a:endParaRPr lang="en-US" altLang="vi-VN" sz="2400" b="1" i="1">
              <a:solidFill>
                <a:srgbClr val="0000CC"/>
              </a:solidFill>
            </a:endParaRP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endParaRPr lang="en-US" altLang="vi-VN" sz="2400" b="1" i="1">
              <a:solidFill>
                <a:srgbClr val="0000CC"/>
              </a:solidFill>
            </a:endParaRPr>
          </a:p>
          <a:p>
            <a:pPr>
              <a:spcBef>
                <a:spcPct val="50000"/>
              </a:spcBef>
            </a:pPr>
            <a:r>
              <a:rPr lang="en-US" altLang="vi-VN" sz="2400" b="1" i="1">
                <a:solidFill>
                  <a:srgbClr val="0000CC"/>
                </a:solidFill>
              </a:rPr>
              <a:t>Đồng bằng, rừng núi,</a:t>
            </a:r>
            <a:endParaRPr lang="en-US" altLang="vi-VN" sz="2400" b="1" i="1">
              <a:solidFill>
                <a:srgbClr val="0000CC"/>
              </a:solidFill>
            </a:endParaRPr>
          </a:p>
          <a:p>
            <a:pPr>
              <a:spcBef>
                <a:spcPct val="50000"/>
              </a:spcBef>
            </a:pPr>
            <a:r>
              <a:rPr lang="en-US" altLang="vi-VN" sz="2400" b="1" i="1">
                <a:solidFill>
                  <a:srgbClr val="0000CC"/>
                </a:solidFill>
              </a:rPr>
              <a:t>Biển đầy cá tôm,</a:t>
            </a:r>
            <a:endParaRPr lang="en-US" altLang="vi-VN" sz="2400" b="1" i="1">
              <a:solidFill>
                <a:srgbClr val="0000CC"/>
              </a:solidFill>
            </a:endParaRPr>
          </a:p>
          <a:p>
            <a:pPr>
              <a:spcBef>
                <a:spcPct val="50000"/>
              </a:spcBef>
            </a:pPr>
            <a:r>
              <a:rPr lang="en-US" altLang="vi-VN" sz="2400" b="1" i="1">
                <a:solidFill>
                  <a:srgbClr val="0000CC"/>
                </a:solidFill>
              </a:rPr>
              <a:t>Bầu trời cao vợi.</a:t>
            </a:r>
            <a:endParaRPr lang="en-US" altLang="vi-VN" sz="2400" b="1" i="1">
              <a:solidFill>
                <a:srgbClr val="0000CC"/>
              </a:solidFill>
            </a:endParaRPr>
          </a:p>
          <a:p>
            <a:pPr>
              <a:spcBef>
                <a:spcPct val="50000"/>
              </a:spcBef>
            </a:pPr>
            <a:endParaRPr lang="en-US" altLang="vi-VN" sz="2400" b="1" i="1">
              <a:solidFill>
                <a:srgbClr val="0000CC"/>
              </a:solidFill>
            </a:endParaRPr>
          </a:p>
        </p:txBody>
      </p:sp>
      <p:sp>
        <p:nvSpPr>
          <p:cNvPr id="4099" name="Text Box 11"/>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endParaRPr lang="en-US" altLang="vi-VN" sz="2400" b="1" i="1" dirty="0">
              <a:solidFill>
                <a:srgbClr val="0000CC"/>
              </a:solidFill>
            </a:endParaRP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endParaRPr lang="en-US" altLang="vi-VN" sz="2400" b="1" i="1" dirty="0">
              <a:solidFill>
                <a:srgbClr val="0000CC"/>
              </a:solidFill>
            </a:endParaRP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endParaRPr lang="en-US" altLang="vi-VN" sz="2400" b="1" i="1" dirty="0">
              <a:solidFill>
                <a:srgbClr val="0000CC"/>
              </a:solidFill>
            </a:endParaRP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endParaRPr lang="en-US" altLang="vi-VN" sz="2400" b="1" i="1" dirty="0">
              <a:solidFill>
                <a:srgbClr val="0000CC"/>
              </a:solidFill>
            </a:endParaRP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endParaRPr lang="en-US" altLang="vi-VN" sz="2400" b="1" i="1" dirty="0">
              <a:solidFill>
                <a:srgbClr val="0000CC"/>
              </a:solidFill>
            </a:endParaRP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endParaRPr lang="en-US" altLang="vi-VN" sz="2400" b="1" i="1" dirty="0">
              <a:solidFill>
                <a:srgbClr val="0000CC"/>
              </a:solidFill>
            </a:endParaRP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endParaRPr lang="en-US" altLang="vi-VN" sz="2400" b="1" i="1" dirty="0">
              <a:solidFill>
                <a:srgbClr val="0000CC"/>
              </a:solidFill>
            </a:endParaRP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endParaRPr lang="en-US" altLang="vi-VN" sz="2400" b="1" i="1" dirty="0">
              <a:solidFill>
                <a:srgbClr val="0000CC"/>
              </a:solidFill>
            </a:endParaRPr>
          </a:p>
          <a:p>
            <a:pPr>
              <a:spcBef>
                <a:spcPct val="50000"/>
              </a:spcBef>
            </a:pPr>
            <a:endParaRPr lang="en-US" altLang="vi-VN" sz="2400" b="1" i="1" dirty="0">
              <a:solidFill>
                <a:srgbClr val="0000CC"/>
              </a:solidFill>
            </a:endParaRPr>
          </a:p>
        </p:txBody>
      </p:sp>
      <p:sp>
        <p:nvSpPr>
          <p:cNvPr id="4100" name="WordArt 2"/>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endParaRPr lang="vi-VN" sz="3600" kern="10">
              <a:ln w="9525">
                <a:solidFill>
                  <a:srgbClr val="0066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 name="Pentagon 2"/>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endParaRPr lang="en-US" altLang="vi-VN" sz="2400" b="1" i="1">
              <a:solidFill>
                <a:srgbClr val="0000CC"/>
              </a:solidFill>
            </a:endParaRPr>
          </a:p>
          <a:p>
            <a:pPr>
              <a:spcBef>
                <a:spcPct val="50000"/>
              </a:spcBef>
            </a:pPr>
            <a:r>
              <a:rPr lang="en-US" altLang="vi-VN" sz="2400" b="1" i="1">
                <a:solidFill>
                  <a:srgbClr val="0000CC"/>
                </a:solidFill>
              </a:rPr>
              <a:t>Hòn than óng ánh,</a:t>
            </a:r>
            <a:endParaRPr lang="en-US" altLang="vi-VN" sz="2400" b="1" i="1">
              <a:solidFill>
                <a:srgbClr val="0000CC"/>
              </a:solidFill>
            </a:endParaRPr>
          </a:p>
          <a:p>
            <a:pPr>
              <a:spcBef>
                <a:spcPct val="50000"/>
              </a:spcBef>
            </a:pPr>
            <a:r>
              <a:rPr lang="en-US" altLang="vi-VN" sz="2400" b="1" i="1">
                <a:solidFill>
                  <a:srgbClr val="0000CC"/>
                </a:solidFill>
              </a:rPr>
              <a:t>Đôi mắt bé ngoan,</a:t>
            </a:r>
            <a:endParaRPr lang="en-US" altLang="vi-VN" sz="2400" b="1" i="1">
              <a:solidFill>
                <a:srgbClr val="0000CC"/>
              </a:solidFill>
            </a:endParaRPr>
          </a:p>
          <a:p>
            <a:pPr>
              <a:spcBef>
                <a:spcPct val="50000"/>
              </a:spcBef>
            </a:pPr>
            <a:r>
              <a:rPr lang="en-US" altLang="vi-VN" sz="2400" b="1" i="1">
                <a:solidFill>
                  <a:srgbClr val="0000CC"/>
                </a:solidFill>
              </a:rPr>
              <a:t>Màn đêm yên tĩnh.</a:t>
            </a:r>
            <a:endParaRPr lang="en-US" altLang="vi-VN" sz="2400" b="1" i="1">
              <a:solidFill>
                <a:srgbClr val="0000CC"/>
              </a:solidFill>
            </a:endParaRP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endParaRPr lang="en-US" altLang="vi-VN" sz="2400" b="1" i="1">
              <a:solidFill>
                <a:srgbClr val="0000CC"/>
              </a:solidFill>
            </a:endParaRPr>
          </a:p>
          <a:p>
            <a:pPr>
              <a:spcBef>
                <a:spcPct val="50000"/>
              </a:spcBef>
            </a:pPr>
            <a:r>
              <a:rPr lang="en-US" altLang="vi-VN" sz="2400" b="1" i="1">
                <a:solidFill>
                  <a:srgbClr val="0000CC"/>
                </a:solidFill>
              </a:rPr>
              <a:t>Hoa cà, hoa sim,</a:t>
            </a:r>
            <a:endParaRPr lang="en-US" altLang="vi-VN" sz="2400" b="1" i="1">
              <a:solidFill>
                <a:srgbClr val="0000CC"/>
              </a:solidFill>
            </a:endParaRPr>
          </a:p>
          <a:p>
            <a:pPr>
              <a:spcBef>
                <a:spcPct val="50000"/>
              </a:spcBef>
            </a:pPr>
            <a:r>
              <a:rPr lang="en-US" altLang="vi-VN" sz="2400" b="1" i="1">
                <a:solidFill>
                  <a:srgbClr val="0000CC"/>
                </a:solidFill>
              </a:rPr>
              <a:t>Chiếc khăn của chị,</a:t>
            </a:r>
            <a:endParaRPr lang="en-US" altLang="vi-VN" sz="2400" b="1" i="1">
              <a:solidFill>
                <a:srgbClr val="0000CC"/>
              </a:solidFill>
            </a:endParaRPr>
          </a:p>
          <a:p>
            <a:pPr>
              <a:spcBef>
                <a:spcPct val="50000"/>
              </a:spcBef>
            </a:pPr>
            <a:r>
              <a:rPr lang="en-US" altLang="vi-VN" sz="2400" b="1" i="1">
                <a:solidFill>
                  <a:srgbClr val="0000CC"/>
                </a:solidFill>
              </a:rPr>
              <a:t>Nét mực chữ em.</a:t>
            </a:r>
            <a:endParaRPr lang="en-US" altLang="vi-VN" sz="2400" b="1" i="1">
              <a:solidFill>
                <a:srgbClr val="0000CC"/>
              </a:solidFill>
            </a:endParaRPr>
          </a:p>
          <a:p>
            <a:pPr>
              <a:spcBef>
                <a:spcPct val="50000"/>
              </a:spcBef>
            </a:pPr>
            <a:endParaRPr lang="en-US" altLang="vi-VN" sz="2400" b="1" i="1">
              <a:solidFill>
                <a:srgbClr val="0000CC"/>
              </a:solidFill>
            </a:endParaRPr>
          </a:p>
        </p:txBody>
      </p:sp>
      <p:sp>
        <p:nvSpPr>
          <p:cNvPr id="5123" name="Text Box 10"/>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endParaRPr lang="en-US" altLang="vi-VN" sz="2400" b="1" i="1">
              <a:solidFill>
                <a:srgbClr val="0000CC"/>
              </a:solidFill>
            </a:endParaRPr>
          </a:p>
          <a:p>
            <a:pPr>
              <a:spcBef>
                <a:spcPct val="50000"/>
              </a:spcBef>
            </a:pPr>
            <a:r>
              <a:rPr lang="en-US" altLang="vi-VN" sz="2400" b="1" i="1">
                <a:solidFill>
                  <a:srgbClr val="0000CC"/>
                </a:solidFill>
              </a:rPr>
              <a:t>Áo mẹ sờn bạc, </a:t>
            </a:r>
            <a:endParaRPr lang="en-US" altLang="vi-VN" sz="2400" b="1" i="1">
              <a:solidFill>
                <a:srgbClr val="0000CC"/>
              </a:solidFill>
            </a:endParaRPr>
          </a:p>
          <a:p>
            <a:pPr>
              <a:spcBef>
                <a:spcPct val="50000"/>
              </a:spcBef>
            </a:pPr>
            <a:r>
              <a:rPr lang="en-US" altLang="vi-VN" sz="2400" b="1" i="1">
                <a:solidFill>
                  <a:srgbClr val="0000CC"/>
                </a:solidFill>
              </a:rPr>
              <a:t>Đất đai cần cù,</a:t>
            </a:r>
            <a:endParaRPr lang="en-US" altLang="vi-VN" sz="2400" b="1" i="1">
              <a:solidFill>
                <a:srgbClr val="0000CC"/>
              </a:solidFill>
            </a:endParaRPr>
          </a:p>
          <a:p>
            <a:pPr>
              <a:spcBef>
                <a:spcPct val="50000"/>
              </a:spcBef>
            </a:pPr>
            <a:r>
              <a:rPr lang="en-US" altLang="vi-VN" sz="2400" b="1" i="1">
                <a:solidFill>
                  <a:srgbClr val="0000CC"/>
                </a:solidFill>
              </a:rPr>
              <a:t>Gỗ rừng bát ngát</a:t>
            </a:r>
            <a:endParaRPr lang="en-US" altLang="vi-VN" sz="2400" b="1" i="1">
              <a:solidFill>
                <a:srgbClr val="0000CC"/>
              </a:solidFill>
            </a:endParaRP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endParaRPr lang="en-US" altLang="vi-VN" sz="2400" b="1" i="1">
              <a:solidFill>
                <a:srgbClr val="0000CC"/>
              </a:solidFill>
            </a:endParaRPr>
          </a:p>
          <a:p>
            <a:pPr>
              <a:spcBef>
                <a:spcPct val="50000"/>
              </a:spcBef>
            </a:pPr>
            <a:r>
              <a:rPr lang="en-US" altLang="vi-VN" sz="2400" b="1" i="1">
                <a:solidFill>
                  <a:srgbClr val="0000CC"/>
                </a:solidFill>
              </a:rPr>
              <a:t>Dành cho em ngoan.</a:t>
            </a:r>
            <a:endParaRPr lang="en-US" altLang="vi-VN" sz="2400" b="1" i="1">
              <a:solidFill>
                <a:srgbClr val="0000CC"/>
              </a:solidFill>
            </a:endParaRPr>
          </a:p>
          <a:p>
            <a:pPr>
              <a:spcBef>
                <a:spcPct val="50000"/>
              </a:spcBef>
            </a:pPr>
            <a:r>
              <a:rPr lang="en-US" altLang="vi-VN" sz="2400" b="1" i="1">
                <a:solidFill>
                  <a:srgbClr val="0000CC"/>
                </a:solidFill>
              </a:rPr>
              <a:t>Em yêu tất cả</a:t>
            </a:r>
            <a:endParaRPr lang="en-US" altLang="vi-VN" sz="2400" b="1" i="1">
              <a:solidFill>
                <a:srgbClr val="0000CC"/>
              </a:solidFill>
            </a:endParaRPr>
          </a:p>
          <a:p>
            <a:pPr>
              <a:spcBef>
                <a:spcPct val="50000"/>
              </a:spcBef>
            </a:pPr>
            <a:r>
              <a:rPr lang="en-US" altLang="vi-VN" sz="2400" b="1" i="1">
                <a:solidFill>
                  <a:srgbClr val="0000CC"/>
                </a:solidFill>
              </a:rPr>
              <a:t>Sắc màu Việt Nam.</a:t>
            </a:r>
            <a:endParaRPr lang="en-US" altLang="vi-VN" sz="2400" b="1" i="1">
              <a:solidFill>
                <a:srgbClr val="0000CC"/>
              </a:solidFill>
            </a:endParaRPr>
          </a:p>
          <a:p>
            <a:pPr>
              <a:spcBef>
                <a:spcPct val="50000"/>
              </a:spcBef>
            </a:pPr>
            <a:endParaRPr lang="en-US" altLang="vi-VN" sz="2400" b="1" i="1">
              <a:solidFill>
                <a:srgbClr val="0000CC"/>
              </a:solidFill>
            </a:endParaRPr>
          </a:p>
        </p:txBody>
      </p:sp>
      <p:sp>
        <p:nvSpPr>
          <p:cNvPr id="4" name="Pentagon 3"/>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4412</Words>
  <Application>WPS Presentation</Application>
  <PresentationFormat>Widescreen</PresentationFormat>
  <Paragraphs>282</Paragraphs>
  <Slides>25</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SimSun</vt:lpstr>
      <vt:lpstr>Wingdings</vt:lpstr>
      <vt:lpstr>Verdana</vt:lpstr>
      <vt:lpstr>Times New Roman</vt:lpstr>
      <vt:lpstr>Times New Roman</vt:lpstr>
      <vt:lpstr>HP001 5Ha</vt:lpstr>
      <vt:lpstr>SVN-Riesling</vt:lpstr>
      <vt:lpstr>Times</vt:lpstr>
      <vt:lpstr>Calibri</vt:lpstr>
      <vt:lpstr>Microsoft YaHei</vt:lpstr>
      <vt:lpstr>Arial Unicode MS</vt:lpstr>
      <vt:lpstr>Calibri Light</vt:lpstr>
      <vt:lpstr>Cambria</vt:lpstr>
      <vt:lpstr>Wingdings</vt:lpstr>
      <vt:lpstr>HP001 5Ha</vt:lpstr>
      <vt:lpstr>Malgun Gothic</vt:lpstr>
      <vt:lpstr>Office Theme</vt:lpstr>
      <vt:lpstr>PowerPoint 演示文稿</vt:lpstr>
      <vt:lpstr>PowerPoint 演示文稿</vt:lpstr>
      <vt:lpstr>KHỞI ĐỘNG</vt:lpstr>
      <vt:lpstr>PowerPoint 演示文稿</vt:lpstr>
      <vt:lpstr>PowerPoint 演示文稿</vt:lpstr>
      <vt:lpstr>MỤC TIÊU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HUONG GIANG</cp:lastModifiedBy>
  <cp:revision>57</cp:revision>
  <dcterms:created xsi:type="dcterms:W3CDTF">2017-08-13T03:56:00Z</dcterms:created>
  <dcterms:modified xsi:type="dcterms:W3CDTF">2023-09-03T14:36:47Z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9F8EA6E6F78A4E17BD8802567BAA3C14</vt:lpwstr>
  </property>
  <property fmtid="{D5CDD505-2E9C-101B-9397-08002B2CF9AE}" pid="3" name="KSOProductBuildVer">
    <vt:lpwstr>1033-11.2.0.11537</vt:lpwstr>
  </property>
</Properties>
</file>