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670" r:id="rId4"/>
  </p:sldMasterIdLst>
  <p:notesMasterIdLst>
    <p:notesMasterId r:id="rId26"/>
  </p:notesMasterIdLst>
  <p:handoutMasterIdLst>
    <p:handoutMasterId r:id="rId27"/>
  </p:handoutMasterIdLst>
  <p:sldIdLst>
    <p:sldId id="2007577262" r:id="rId5"/>
    <p:sldId id="270" r:id="rId6"/>
    <p:sldId id="361" r:id="rId7"/>
    <p:sldId id="363" r:id="rId8"/>
    <p:sldId id="364" r:id="rId9"/>
    <p:sldId id="365" r:id="rId10"/>
    <p:sldId id="260" r:id="rId11"/>
    <p:sldId id="2007577263" r:id="rId12"/>
    <p:sldId id="367" r:id="rId13"/>
    <p:sldId id="271" r:id="rId14"/>
    <p:sldId id="357" r:id="rId15"/>
    <p:sldId id="356" r:id="rId16"/>
    <p:sldId id="307" r:id="rId17"/>
    <p:sldId id="2007577264" r:id="rId18"/>
    <p:sldId id="278" r:id="rId19"/>
    <p:sldId id="265" r:id="rId20"/>
    <p:sldId id="368" r:id="rId21"/>
    <p:sldId id="369" r:id="rId22"/>
    <p:sldId id="279" r:id="rId23"/>
    <p:sldId id="366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3" autoAdjust="0"/>
    <p:restoredTop sz="91282"/>
  </p:normalViewPr>
  <p:slideViewPr>
    <p:cSldViewPr snapToGrid="0" showGuides="1">
      <p:cViewPr varScale="1">
        <p:scale>
          <a:sx n="58" d="100"/>
          <a:sy n="58" d="100"/>
        </p:scale>
        <p:origin x="416" y="192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ên Phạm" userId="e99110b3da0581d9" providerId="LiveId" clId="{9D520287-FFE5-C54F-9FDA-F47D817200B5}"/>
    <pc:docChg chg="addSld modSld">
      <pc:chgData name="Hiên Phạm" userId="e99110b3da0581d9" providerId="LiveId" clId="{9D520287-FFE5-C54F-9FDA-F47D817200B5}" dt="2022-07-25T11:01:50.831" v="3" actId="1076"/>
      <pc:docMkLst>
        <pc:docMk/>
      </pc:docMkLst>
      <pc:sldChg chg="modSp add mod">
        <pc:chgData name="Hiên Phạm" userId="e99110b3da0581d9" providerId="LiveId" clId="{9D520287-FFE5-C54F-9FDA-F47D817200B5}" dt="2022-07-25T11:01:50.831" v="3" actId="1076"/>
        <pc:sldMkLst>
          <pc:docMk/>
          <pc:sldMk cId="1445378625" sldId="265"/>
        </pc:sldMkLst>
        <pc:spChg chg="mod">
          <ac:chgData name="Hiên Phạm" userId="e99110b3da0581d9" providerId="LiveId" clId="{9D520287-FFE5-C54F-9FDA-F47D817200B5}" dt="2022-07-25T11:01:48.916" v="2" actId="1076"/>
          <ac:spMkLst>
            <pc:docMk/>
            <pc:sldMk cId="1445378625" sldId="265"/>
            <ac:spMk id="2" creationId="{00000000-0000-0000-0000-000000000000}"/>
          </ac:spMkLst>
        </pc:spChg>
        <pc:spChg chg="mod">
          <ac:chgData name="Hiên Phạm" userId="e99110b3da0581d9" providerId="LiveId" clId="{9D520287-FFE5-C54F-9FDA-F47D817200B5}" dt="2022-07-25T11:01:50.831" v="3" actId="1076"/>
          <ac:spMkLst>
            <pc:docMk/>
            <pc:sldMk cId="1445378625" sldId="265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8/31/22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8/31/22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03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250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7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Hỏi thêm: gia đình có mấy thế hệ.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8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16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9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2175454" y="20298"/>
            <a:ext cx="7840828" cy="737615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 rot="1791410">
            <a:off x="9336983" y="-73023"/>
            <a:ext cx="2635453" cy="158470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54815" y="5138869"/>
            <a:ext cx="2481133" cy="121064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717600" y="31472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600" y="17837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911400" y="4252433"/>
            <a:ext cx="4369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02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6" descr="图片包含 文字, 自然&#10;&#10;已生成极高可信度的说明"/>
          <p:cNvPicPr preferRelativeResize="0"/>
          <p:nvPr/>
        </p:nvPicPr>
        <p:blipFill rotWithShape="1">
          <a:blip r:embed="rId2">
            <a:alphaModFix/>
          </a:blip>
          <a:srcRect l="2170" r="3153" b="147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6"/>
          <p:cNvPicPr preferRelativeResize="0"/>
          <p:nvPr/>
        </p:nvPicPr>
        <p:blipFill rotWithShape="1">
          <a:blip r:embed="rId3">
            <a:alphaModFix/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6" descr="图片包含 文字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4426" y="4216400"/>
            <a:ext cx="3605279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6236" y="4965700"/>
            <a:ext cx="2467781" cy="212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0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08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62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6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0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8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63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3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40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5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2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F462B1FA-846E-FE4A-8D44-36E1CC7D3474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381FA42-73F5-1042-8036-063AEAD7355E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9B85192-DAD9-594E-A435-093E96EF91DC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AD1103EA-1312-594F-972A-21661546B7B7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177D6FF8-FF9E-6140-95BE-E952E1D5C063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>
              <a:extLst>
                <a:ext uri="{FF2B5EF4-FFF2-40B4-BE49-F238E27FC236}">
                  <a16:creationId xmlns:a16="http://schemas.microsoft.com/office/drawing/2014/main" id="{EFA06341-16DB-8043-8A88-73897A42105A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50EDB3DA-3010-0E4D-B2BC-808FC41E475D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2FA38CA3-3AA9-7E43-AE21-0A8581A679C3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71CD494-71EA-844C-A612-809C9063474B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>
              <a:extLst>
                <a:ext uri="{FF2B5EF4-FFF2-40B4-BE49-F238E27FC236}">
                  <a16:creationId xmlns:a16="http://schemas.microsoft.com/office/drawing/2014/main" id="{A1643FEB-E783-F24D-ABCF-D1BB30E23F12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>
              <a:extLst>
                <a:ext uri="{FF2B5EF4-FFF2-40B4-BE49-F238E27FC236}">
                  <a16:creationId xmlns:a16="http://schemas.microsoft.com/office/drawing/2014/main" id="{06041C74-C0A5-B544-A21D-5F03FE955451}"/>
                </a:ext>
              </a:extLst>
            </p:cNvPr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DC270FE-2F5D-A949-9E05-D421392C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B1E8195-D8D5-E240-8D88-FB6E8AA6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123392D-08CD-7642-9227-4AECD245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EB565-5522-BC46-AF85-CC19769536A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1987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2175454" y="20298"/>
            <a:ext cx="7840828" cy="737615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 rot="1791410">
            <a:off x="9336983" y="-73023"/>
            <a:ext cx="2635453" cy="158470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54815" y="5138869"/>
            <a:ext cx="2481133" cy="121064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717600" y="31472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600" y="17837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911400" y="4252433"/>
            <a:ext cx="4369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58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schemeClr val="bg1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424612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55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82" r:id="rId3"/>
    <p:sldLayoutId id="214748368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58" r:id="rId3"/>
    <p:sldLayoutId id="2147483663" r:id="rId4"/>
    <p:sldLayoutId id="2147483662" r:id="rId5"/>
    <p:sldLayoutId id="2147483669" r:id="rId6"/>
    <p:sldLayoutId id="2147483684" r:id="rId7"/>
    <p:sldLayoutId id="214748368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5B1BF-24DA-4185-B9CA-AA9BB2BBC4B4}" type="datetimeFigureOut">
              <a:rPr lang="en-US" smtClean="0"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9EA-00CB-4AE6-8829-B98375562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5" descr="50">
            <a:extLst>
              <a:ext uri="{FF2B5EF4-FFF2-40B4-BE49-F238E27FC236}">
                <a16:creationId xmlns:a16="http://schemas.microsoft.com/office/drawing/2014/main" id="{2BB79846-A78B-F942-BF60-D4D8DB4D8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12192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3F618153-32FD-B74B-9BCD-C27D2EBF5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9085263" y="1704975"/>
            <a:ext cx="2457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6104189E-D1ED-9E48-AB68-893FD7DA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179388" y="38100"/>
            <a:ext cx="2457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14C3A7F6-9D0E-6C41-A812-8C038E75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4110">
            <a:off x="9753600" y="1154113"/>
            <a:ext cx="1592263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A62DC09E-DB12-7447-9253-158DC189C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5408613" y="182563"/>
            <a:ext cx="2457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id="{974CB31F-EF3B-5F48-A5C3-ED8587466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525" y="-23813"/>
            <a:ext cx="1576388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83CB3-CEA8-0345-89B1-1123A146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3"/>
          <a:stretch>
            <a:fillRect/>
          </a:stretch>
        </p:blipFill>
        <p:spPr bwMode="auto">
          <a:xfrm rot="21194988" flipV="1">
            <a:off x="-1716088" y="-409575"/>
            <a:ext cx="10058401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5">
            <a:extLst>
              <a:ext uri="{FF2B5EF4-FFF2-40B4-BE49-F238E27FC236}">
                <a16:creationId xmlns:a16="http://schemas.microsoft.com/office/drawing/2014/main" id="{3574083B-6EF8-C54F-B605-867C7875A9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6461" y="2476500"/>
            <a:ext cx="2649415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algn="ctr"/>
            <a:r>
              <a:rPr lang="vi-VN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sp>
        <p:nvSpPr>
          <p:cNvPr id="21513" name="TextBox 3">
            <a:extLst>
              <a:ext uri="{FF2B5EF4-FFF2-40B4-BE49-F238E27FC236}">
                <a16:creationId xmlns:a16="http://schemas.microsoft.com/office/drawing/2014/main" id="{8F3CC87F-EFE8-E64E-A377-EB6898A55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914400"/>
            <a:ext cx="82375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21514" name="TextBox 10">
            <a:extLst>
              <a:ext uri="{FF2B5EF4-FFF2-40B4-BE49-F238E27FC236}">
                <a16:creationId xmlns:a16="http://schemas.microsoft.com/office/drawing/2014/main" id="{07DDE298-01AA-814F-AED5-CFF7B3626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263" y="3581400"/>
            <a:ext cx="7239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SINH SẢN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AB7E5F4-8727-C148-9689-C934E0830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510857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2022 - 2023</a:t>
            </a:r>
            <a:endParaRPr lang="en-US" altLang="en-US" sz="2133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01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2546 L -4.375E-6 0.02569 C -0.00325 0.02662 -0.00638 0.02755 -0.0095 0.02847 C -0.01093 0.02893 -0.01289 0.02917 -0.01419 0.02986 C -0.01614 0.03055 -0.01992 0.03194 -0.02226 0.03264 C -0.0233 0.0331 -0.0246 0.0331 -0.02591 0.03333 C -0.0358 0.0368 -0.02317 0.03264 -0.03268 0.03518 C -0.03476 0.03565 -0.03658 0.03657 -0.03854 0.0368 C -0.03997 0.03727 -0.04153 0.03727 -0.04335 0.0375 C -0.04869 0.03843 -0.04518 0.03796 -0.0513 0.03935 C -0.05247 0.03935 -0.05364 0.03958 -0.05494 0.03981 C -0.05612 0.04028 -0.05703 0.04074 -0.0582 0.0412 C -0.06093 0.04167 -0.07278 0.04421 -0.07682 0.04468 C -0.07851 0.04491 -0.08007 0.04491 -0.08151 0.04537 C -0.08398 0.0456 -0.08619 0.04606 -0.08854 0.04653 C -0.09036 0.04676 -0.09244 0.04676 -0.09453 0.04722 C -0.09674 0.04745 -0.09895 0.04792 -0.1013 0.04815 C -0.10742 0.04907 -0.1164 0.05023 -0.12226 0.05069 C -0.12773 0.05093 -0.1332 0.05116 -0.13854 0.05116 C -0.14713 0.05208 -0.15494 0.05301 -0.16419 0.05324 L -0.35599 0.05231 L -0.36184 0.05185 C -0.3651 0.05139 -0.36875 0.05093 -0.37213 0.05069 C -0.37643 0.05023 -0.38072 0.05023 -0.38489 0.05023 C -0.38697 0.05 -0.3888 0.04954 -0.39062 0.0493 C -0.39505 0.04884 -0.39921 0.04815 -0.40364 0.04768 C -0.40846 0.04722 -0.41354 0.04722 -0.41862 0.04722 C -0.42604 0.0463 -0.42591 0.0463 -0.43489 0.04537 C -0.43658 0.04514 -0.43802 0.04491 -0.43958 0.04468 C -0.44335 0.04421 -0.44739 0.04329 -0.45117 0.04282 C -0.45442 0.04259 -0.45742 0.04259 -0.46054 0.04236 C -0.46354 0.0419 -0.47148 0.04074 -0.4733 0.04051 C -0.47643 0.04028 -0.47955 0.04005 -0.48268 0.03981 C -0.48372 0.03981 -0.48489 0.03935 -0.48593 0.03935 C -0.48763 0.03889 -0.48919 0.03843 -0.49075 0.03819 C -0.49322 0.03773 -0.50273 0.03704 -0.50468 0.0368 C -0.50664 0.03657 -0.50846 0.03588 -0.51041 0.03565 C -0.51406 0.03495 -0.51744 0.03449 -0.52083 0.0338 C -0.52291 0.03356 -0.52474 0.0331 -0.52669 0.03264 C -0.52929 0.03241 -0.53216 0.03218 -0.53489 0.03218 C -0.54518 0.03032 -0.52877 0.03333 -0.54414 0.03032 C -0.55221 0.0287 -0.55065 0.02917 -0.55924 0.02801 C -0.56783 0.02662 -0.56601 0.02662 -0.57552 0.025 C -0.57903 0.0243 -0.58294 0.0243 -0.58606 0.02315 C -0.5871 0.02268 -0.58815 0.02222 -0.58945 0.02199 C -0.59401 0.02083 -0.59869 0.02037 -0.60351 0.01968 C -0.61953 0.01296 -0.59778 0.02106 -0.61744 0.01667 C -0.61862 0.01643 -0.61849 0.01528 -0.61966 0.01481 C -0.6233 0.01366 -0.62799 0.01366 -0.63125 0.01227 C -0.63307 0.0118 -0.6345 0.01111 -0.63606 0.01065 C -0.63971 0.00972 -0.64362 0.0088 -0.64765 0.00833 C -0.65599 0.00671 -0.65234 0.00741 -0.65937 0.00648 C -0.66237 0.00532 -0.66367 0.00486 -0.66744 0.00417 C -0.66979 0.0037 -0.67421 0.00278 -0.67421 0.00301 C -0.67565 0.00231 -0.67669 0.00185 -0.67786 0.00162 C -0.68059 0.00093 -0.68528 -0.00023 -0.68828 -0.0007 C -0.6927 -0.00162 -0.69257 -0.00116 -0.69648 -0.00185 C -0.69791 -0.00232 -0.69947 -0.00278 -0.70117 -0.00324 C -0.70299 -0.00347 -0.70494 -0.0037 -0.7069 -0.0044 C -0.7108 -0.00532 -0.71432 -0.00671 -0.71862 -0.00718 C -0.72005 -0.00764 -0.72161 -0.00764 -0.72304 -0.00787 C -0.7302 -0.00926 -0.72669 -0.00949 -0.73463 -0.01157 C -0.73645 -0.01204 -0.73789 -0.01227 -0.73945 -0.01273 C -0.74127 -0.01296 -0.74322 -0.01343 -0.74531 -0.01389 C -0.74713 -0.01435 -0.74908 -0.01435 -0.75104 -0.01458 C -0.7526 -0.01458 -0.75429 -0.01482 -0.75572 -0.01505 C -0.76601 -0.01806 -0.76093 -0.0169 -0.77083 -0.01875 C -0.7746 -0.01945 -0.77317 -0.01921 -0.77539 -0.01921 L -0.7776 -0.02083 " pathEditMode="relative" rAng="0" ptsTypes="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0" y="-92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2246" cy="3739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67" y="0"/>
            <a:ext cx="2688524" cy="373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41" y="4"/>
            <a:ext cx="4165600" cy="3739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" y="3739412"/>
            <a:ext cx="4952297" cy="3118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49" y="3739411"/>
            <a:ext cx="5361950" cy="311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40A72-7BF2-8B48-9330-1107C7878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6" r="56236" b="5405"/>
          <a:stretch/>
        </p:blipFill>
        <p:spPr>
          <a:xfrm>
            <a:off x="4377816" y="-45837"/>
            <a:ext cx="4436076" cy="4148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A6D56-A951-B84A-9E7B-83AD84291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2" t="4446" r="415" b="31771"/>
          <a:stretch/>
        </p:blipFill>
        <p:spPr>
          <a:xfrm>
            <a:off x="7814185" y="2162262"/>
            <a:ext cx="4320152" cy="4201467"/>
          </a:xfrm>
          <a:prstGeom prst="rect">
            <a:avLst/>
          </a:prstGeom>
        </p:spPr>
      </p:pic>
      <p:sp>
        <p:nvSpPr>
          <p:cNvPr id="9" name="Chevron 11">
            <a:extLst>
              <a:ext uri="{FF2B5EF4-FFF2-40B4-BE49-F238E27FC236}">
                <a16:creationId xmlns:a16="http://schemas.microsoft.com/office/drawing/2014/main" id="{268F52C2-315B-E847-9A0B-A65469C01C4C}"/>
              </a:ext>
            </a:extLst>
          </p:cNvPr>
          <p:cNvSpPr/>
          <p:nvPr/>
        </p:nvSpPr>
        <p:spPr>
          <a:xfrm>
            <a:off x="720624" y="2028239"/>
            <a:ext cx="1722298" cy="236038"/>
          </a:xfrm>
          <a:prstGeom prst="chevron">
            <a:avLst>
              <a:gd name="adj" fmla="val 399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Chevron 19">
            <a:extLst>
              <a:ext uri="{FF2B5EF4-FFF2-40B4-BE49-F238E27FC236}">
                <a16:creationId xmlns:a16="http://schemas.microsoft.com/office/drawing/2014/main" id="{180B51CE-C4F9-5A41-8A7B-A08C9878FD12}"/>
              </a:ext>
            </a:extLst>
          </p:cNvPr>
          <p:cNvSpPr/>
          <p:nvPr/>
        </p:nvSpPr>
        <p:spPr>
          <a:xfrm>
            <a:off x="720624" y="4067507"/>
            <a:ext cx="1722298" cy="236038"/>
          </a:xfrm>
          <a:prstGeom prst="chevron">
            <a:avLst>
              <a:gd name="adj" fmla="val 399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1" name="Chevron 27">
            <a:extLst>
              <a:ext uri="{FF2B5EF4-FFF2-40B4-BE49-F238E27FC236}">
                <a16:creationId xmlns:a16="http://schemas.microsoft.com/office/drawing/2014/main" id="{F85F5FDF-31DD-924C-A201-7E8DECD7ECB4}"/>
              </a:ext>
            </a:extLst>
          </p:cNvPr>
          <p:cNvSpPr/>
          <p:nvPr/>
        </p:nvSpPr>
        <p:spPr>
          <a:xfrm>
            <a:off x="720624" y="6300854"/>
            <a:ext cx="1722298" cy="236038"/>
          </a:xfrm>
          <a:prstGeom prst="chevron">
            <a:avLst>
              <a:gd name="adj" fmla="val 3992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0A08A2-7C08-9D4A-B903-82D644C412E8}"/>
              </a:ext>
            </a:extLst>
          </p:cNvPr>
          <p:cNvCxnSpPr>
            <a:cxnSpLocks/>
          </p:cNvCxnSpPr>
          <p:nvPr/>
        </p:nvCxnSpPr>
        <p:spPr>
          <a:xfrm flipH="1" flipV="1">
            <a:off x="524103" y="882103"/>
            <a:ext cx="15205" cy="1280160"/>
          </a:xfrm>
          <a:prstGeom prst="line">
            <a:avLst/>
          </a:prstGeom>
          <a:ln w="38100">
            <a:solidFill>
              <a:schemeClr val="accent1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603E48-CD3A-FC4F-8EE4-8FD3042F354F}"/>
              </a:ext>
            </a:extLst>
          </p:cNvPr>
          <p:cNvCxnSpPr>
            <a:cxnSpLocks/>
          </p:cNvCxnSpPr>
          <p:nvPr/>
        </p:nvCxnSpPr>
        <p:spPr>
          <a:xfrm flipV="1">
            <a:off x="531705" y="3029007"/>
            <a:ext cx="1" cy="1280160"/>
          </a:xfrm>
          <a:prstGeom prst="line">
            <a:avLst/>
          </a:prstGeom>
          <a:ln w="38100">
            <a:solidFill>
              <a:schemeClr val="accent2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49E929-D5AD-A24C-A8D3-791FBD4523C5}"/>
              </a:ext>
            </a:extLst>
          </p:cNvPr>
          <p:cNvCxnSpPr>
            <a:cxnSpLocks/>
          </p:cNvCxnSpPr>
          <p:nvPr/>
        </p:nvCxnSpPr>
        <p:spPr>
          <a:xfrm flipV="1">
            <a:off x="521403" y="5228824"/>
            <a:ext cx="0" cy="1280160"/>
          </a:xfrm>
          <a:prstGeom prst="line">
            <a:avLst/>
          </a:prstGeom>
          <a:ln w="38100">
            <a:solidFill>
              <a:schemeClr val="accent3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13">
            <a:extLst>
              <a:ext uri="{FF2B5EF4-FFF2-40B4-BE49-F238E27FC236}">
                <a16:creationId xmlns:a16="http://schemas.microsoft.com/office/drawing/2014/main" id="{0E97BDEF-258D-9044-8DD2-5DD690585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123" y="742642"/>
            <a:ext cx="41369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Lúc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đầu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,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gia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đình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bạn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Liên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có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mấy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người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?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Đó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là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những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ai?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Oval 50">
            <a:extLst>
              <a:ext uri="{FF2B5EF4-FFF2-40B4-BE49-F238E27FC236}">
                <a16:creationId xmlns:a16="http://schemas.microsoft.com/office/drawing/2014/main" id="{AF0B6892-5734-EE48-8772-DA87D4CD07A7}"/>
              </a:ext>
            </a:extLst>
          </p:cNvPr>
          <p:cNvSpPr>
            <a:spLocks noChangeAspect="1"/>
          </p:cNvSpPr>
          <p:nvPr/>
        </p:nvSpPr>
        <p:spPr>
          <a:xfrm>
            <a:off x="228383" y="196205"/>
            <a:ext cx="591440" cy="667994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Oval 50">
            <a:extLst>
              <a:ext uri="{FF2B5EF4-FFF2-40B4-BE49-F238E27FC236}">
                <a16:creationId xmlns:a16="http://schemas.microsoft.com/office/drawing/2014/main" id="{67C95C39-260B-7D4B-9E71-6B4BA7FF4786}"/>
              </a:ext>
            </a:extLst>
          </p:cNvPr>
          <p:cNvSpPr>
            <a:spLocks noChangeAspect="1"/>
          </p:cNvSpPr>
          <p:nvPr/>
        </p:nvSpPr>
        <p:spPr>
          <a:xfrm>
            <a:off x="243588" y="2298357"/>
            <a:ext cx="591440" cy="667994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Oval 50">
            <a:extLst>
              <a:ext uri="{FF2B5EF4-FFF2-40B4-BE49-F238E27FC236}">
                <a16:creationId xmlns:a16="http://schemas.microsoft.com/office/drawing/2014/main" id="{E5D88B57-E30F-4D44-B647-BE9CAEBC4E2E}"/>
              </a:ext>
            </a:extLst>
          </p:cNvPr>
          <p:cNvSpPr>
            <a:spLocks noChangeAspect="1"/>
          </p:cNvSpPr>
          <p:nvPr/>
        </p:nvSpPr>
        <p:spPr>
          <a:xfrm>
            <a:off x="225683" y="4435584"/>
            <a:ext cx="591440" cy="667994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직사각형 113">
            <a:extLst>
              <a:ext uri="{FF2B5EF4-FFF2-40B4-BE49-F238E27FC236}">
                <a16:creationId xmlns:a16="http://schemas.microsoft.com/office/drawing/2014/main" id="{277D71FA-B7A7-D046-ACF8-267CBC94B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17" y="2739951"/>
            <a:ext cx="41369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Hiện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nay,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gia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đình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bạn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Liên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có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mấy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người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?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Đó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là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những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ai?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직사각형 113">
            <a:extLst>
              <a:ext uri="{FF2B5EF4-FFF2-40B4-BE49-F238E27FC236}">
                <a16:creationId xmlns:a16="http://schemas.microsoft.com/office/drawing/2014/main" id="{EFF521E2-0406-0548-B7C6-BF03220DA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123" y="4954756"/>
            <a:ext cx="41369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Sắp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tới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,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gia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đình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bạn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Liên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sẽ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có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mấy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người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?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Đó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là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những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ai?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05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40A72-7BF2-8B48-9330-1107C7878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35856" r="56236" b="5405"/>
          <a:stretch/>
        </p:blipFill>
        <p:spPr>
          <a:xfrm>
            <a:off x="-1" y="1657348"/>
            <a:ext cx="5181967" cy="4965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A6D56-A951-B84A-9E7B-83AD84291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2" t="4446" r="415" b="31771"/>
          <a:stretch/>
        </p:blipFill>
        <p:spPr>
          <a:xfrm>
            <a:off x="4893885" y="438697"/>
            <a:ext cx="6149548" cy="5980605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2178D0DD-2FF9-BB4E-9966-743BE87DFB8C}"/>
              </a:ext>
            </a:extLst>
          </p:cNvPr>
          <p:cNvSpPr/>
          <p:nvPr/>
        </p:nvSpPr>
        <p:spPr>
          <a:xfrm>
            <a:off x="6686551" y="438697"/>
            <a:ext cx="4730109" cy="1052512"/>
          </a:xfrm>
          <a:prstGeom prst="wedgeRoundRectCallout">
            <a:avLst>
              <a:gd name="adj1" fmla="val -43453"/>
              <a:gd name="adj2" fmla="val 70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đầu, gia đình ta chỉ có bố và mẹ.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đó mới sinh ra con.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7BA6D7D0-93E7-1A46-9888-2C0A92B53F25}"/>
              </a:ext>
            </a:extLst>
          </p:cNvPr>
          <p:cNvSpPr/>
          <p:nvPr/>
        </p:nvSpPr>
        <p:spPr>
          <a:xfrm>
            <a:off x="9158283" y="3210795"/>
            <a:ext cx="3003078" cy="1052511"/>
          </a:xfrm>
          <a:prstGeom prst="wedgeRoundRectCallout">
            <a:avLst>
              <a:gd name="adj1" fmla="val -19075"/>
              <a:gd name="adj2" fmla="val 14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hích quá! Sắp tới con sẽ có em bé.</a:t>
            </a:r>
          </a:p>
        </p:txBody>
      </p:sp>
    </p:spTree>
    <p:extLst>
      <p:ext uri="{BB962C8B-B14F-4D97-AF65-F5344CB8AC3E}">
        <p14:creationId xmlns:p14="http://schemas.microsoft.com/office/powerpoint/2010/main" val="3330211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2075935" y="131004"/>
            <a:ext cx="9488759" cy="22387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ko-KR" sz="7200" b="1" dirty="0">
                <a:latin typeface="iCiel ButterScotch" pitchFamily="2" charset="77"/>
              </a:rPr>
              <a:t>TÔI LÀ AI?</a:t>
            </a:r>
            <a:endParaRPr lang="en-US" altLang="ko-KR" sz="7200" b="1" dirty="0">
              <a:latin typeface="SAVOYE LET PLAIN:1.0" pitchFamily="2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E211F6B-F521-43C8-8F74-71F2C2A705A4}"/>
              </a:ext>
            </a:extLst>
          </p:cNvPr>
          <p:cNvSpPr/>
          <p:nvPr/>
        </p:nvSpPr>
        <p:spPr>
          <a:xfrm>
            <a:off x="204776" y="4337528"/>
            <a:ext cx="3344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NAM HAY NỮ?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1F8BE1CE-3CE7-2B49-9689-47F69E90F1A9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3"/>
          <a:srcRect l="13790" t="701" r="16717" b="-701"/>
          <a:stretch/>
        </p:blipFill>
        <p:spPr>
          <a:xfrm>
            <a:off x="627306" y="1858246"/>
            <a:ext cx="2897579" cy="1967605"/>
          </a:xfrm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05EAD94-B33E-FC4B-893D-6ED84ED81ACE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5" b="98340" l="684" r="96094">
                        <a14:foregroundMark x1="19238" y1="12005" x2="32617" y2="35888"/>
                        <a14:foregroundMark x1="32617" y1="35888" x2="33008" y2="34994"/>
                        <a14:foregroundMark x1="18750" y1="9579" x2="25684" y2="10217"/>
                        <a14:foregroundMark x1="11816" y1="46999" x2="27051" y2="72414"/>
                        <a14:foregroundMark x1="781" y1="67561" x2="27539" y2="24138"/>
                        <a14:foregroundMark x1="15527" y1="94764" x2="35938" y2="91060"/>
                        <a14:foregroundMark x1="35938" y1="91060" x2="35840" y2="91060"/>
                        <a14:foregroundMark x1="42676" y1="96552" x2="45898" y2="46488"/>
                        <a14:foregroundMark x1="17383" y1="25287" x2="19629" y2="22861"/>
                        <a14:foregroundMark x1="62109" y1="7280" x2="75879" y2="10856"/>
                        <a14:foregroundMark x1="63477" y1="6641" x2="54688" y2="15070"/>
                        <a14:foregroundMark x1="61621" y1="4215" x2="68555" y2="4853"/>
                        <a14:foregroundMark x1="90625" y1="22861" x2="90137" y2="50702"/>
                        <a14:foregroundMark x1="91113" y1="27075" x2="92969" y2="30779"/>
                        <a14:foregroundMark x1="96191" y1="63985" x2="93848" y2="52490"/>
                        <a14:foregroundMark x1="70801" y1="97701" x2="58887" y2="98340"/>
                        <a14:foregroundMark x1="77734" y1="89911" x2="67578" y2="88761"/>
                        <a14:foregroundMark x1="68945" y1="93487" x2="62988" y2="79693"/>
                        <a14:foregroundMark x1="57031" y1="92337" x2="59766" y2="60281"/>
                        <a14:foregroundMark x1="77734" y1="30140" x2="87402" y2="24777"/>
                        <a14:foregroundMark x1="58887" y1="7280" x2="54199" y2="1264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1850" r="-2329"/>
          <a:stretch/>
        </p:blipFill>
        <p:spPr>
          <a:xfrm>
            <a:off x="4730460" y="1841111"/>
            <a:ext cx="2683822" cy="1967604"/>
          </a:xfrm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8FC4CC95-CA0A-DF42-A018-B9E7BA828295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 rotWithShape="1">
          <a:blip r:embed="rId6"/>
          <a:srcRect t="15462" b="19713"/>
          <a:stretch/>
        </p:blipFill>
        <p:spPr>
          <a:xfrm>
            <a:off x="8667117" y="1946654"/>
            <a:ext cx="2683822" cy="1879197"/>
          </a:xfrm>
          <a:prstGeom prst="rect">
            <a:avLst/>
          </a:prstGeom>
        </p:spPr>
      </p:pic>
      <p:sp>
        <p:nvSpPr>
          <p:cNvPr id="44" name="직사각형 3">
            <a:extLst>
              <a:ext uri="{FF2B5EF4-FFF2-40B4-BE49-F238E27FC236}">
                <a16:creationId xmlns:a16="http://schemas.microsoft.com/office/drawing/2014/main" id="{1DD31BBB-A70A-1F4C-B730-0EA6EE4AF285}"/>
              </a:ext>
            </a:extLst>
          </p:cNvPr>
          <p:cNvSpPr/>
          <p:nvPr/>
        </p:nvSpPr>
        <p:spPr>
          <a:xfrm>
            <a:off x="4506139" y="4337528"/>
            <a:ext cx="3344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FAMILY?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D6C06-24CF-BD47-80C1-E731FE7184B8}"/>
              </a:ext>
            </a:extLst>
          </p:cNvPr>
          <p:cNvSpPr txBox="1"/>
          <p:nvPr/>
        </p:nvSpPr>
        <p:spPr>
          <a:xfrm>
            <a:off x="1022631" y="4994651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Giới tính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0D00F7-FF04-EB4A-BB29-9B9BBC8B6607}"/>
              </a:ext>
            </a:extLst>
          </p:cNvPr>
          <p:cNvSpPr txBox="1"/>
          <p:nvPr/>
        </p:nvSpPr>
        <p:spPr>
          <a:xfrm>
            <a:off x="5323994" y="4995602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</a:t>
            </a:r>
            <a:r>
              <a:rPr lang="en-VN" sz="2800" dirty="0"/>
              <a:t>ia đình</a:t>
            </a:r>
          </a:p>
        </p:txBody>
      </p:sp>
      <p:sp>
        <p:nvSpPr>
          <p:cNvPr id="62" name="직사각형 3">
            <a:extLst>
              <a:ext uri="{FF2B5EF4-FFF2-40B4-BE49-F238E27FC236}">
                <a16:creationId xmlns:a16="http://schemas.microsoft.com/office/drawing/2014/main" id="{CAF5622A-FA42-D440-B8A7-E804E53FC66C}"/>
              </a:ext>
            </a:extLst>
          </p:cNvPr>
          <p:cNvSpPr/>
          <p:nvPr/>
        </p:nvSpPr>
        <p:spPr>
          <a:xfrm>
            <a:off x="8433588" y="4337528"/>
            <a:ext cx="3344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HOBBY?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C6F1639-A634-B344-B0C0-0FBAA30D8C51}"/>
              </a:ext>
            </a:extLst>
          </p:cNvPr>
          <p:cNvSpPr txBox="1"/>
          <p:nvPr/>
        </p:nvSpPr>
        <p:spPr>
          <a:xfrm>
            <a:off x="9336980" y="4994651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Sở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318686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3"/>
          <p:cNvSpPr txBox="1">
            <a:spLocks noGrp="1"/>
          </p:cNvSpPr>
          <p:nvPr>
            <p:ph type="title" idx="2"/>
          </p:nvPr>
        </p:nvSpPr>
        <p:spPr>
          <a:xfrm>
            <a:off x="2818829" y="2786316"/>
            <a:ext cx="6554345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7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Pattaya" panose="00000500000000000000" pitchFamily="2" charset="-34"/>
              </a:rPr>
              <a:t>VẬN DỤNG</a:t>
            </a:r>
            <a:endParaRPr sz="7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Pattaya" panose="00000500000000000000" pitchFamily="2" charset="-34"/>
            </a:endParaRPr>
          </a:p>
        </p:txBody>
      </p:sp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27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38FDD663-3858-4E15-8733-CE6E65C1AC33}"/>
              </a:ext>
            </a:extLst>
          </p:cNvPr>
          <p:cNvSpPr txBox="1"/>
          <p:nvPr/>
        </p:nvSpPr>
        <p:spPr>
          <a:xfrm>
            <a:off x="363309" y="180283"/>
            <a:ext cx="579445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 err="1">
                <a:latin typeface="+mj-lt"/>
                <a:cs typeface="Arial" pitchFamily="34" charset="0"/>
              </a:rPr>
              <a:t>Ý</a:t>
            </a:r>
            <a:r>
              <a:rPr lang="en-US" altLang="ko-KR" sz="4400" b="1" dirty="0">
                <a:latin typeface="+mj-lt"/>
                <a:cs typeface="Arial" pitchFamily="34" charset="0"/>
              </a:rPr>
              <a:t> </a:t>
            </a:r>
            <a:r>
              <a:rPr lang="en-US" altLang="ko-KR" sz="4400" b="1" dirty="0" err="1">
                <a:latin typeface="+mj-lt"/>
                <a:cs typeface="Arial" pitchFamily="34" charset="0"/>
              </a:rPr>
              <a:t>nghĩa</a:t>
            </a:r>
            <a:r>
              <a:rPr lang="en-US" altLang="ko-KR" sz="4400" b="1" dirty="0">
                <a:latin typeface="+mj-lt"/>
                <a:cs typeface="Arial" pitchFamily="34" charset="0"/>
              </a:rPr>
              <a:t> </a:t>
            </a:r>
            <a:r>
              <a:rPr lang="en-US" altLang="ko-KR" sz="4400" b="1" dirty="0" err="1">
                <a:latin typeface="+mj-lt"/>
                <a:cs typeface="Arial" pitchFamily="34" charset="0"/>
              </a:rPr>
              <a:t>của</a:t>
            </a:r>
            <a:r>
              <a:rPr lang="en-US" altLang="ko-KR" sz="4400" b="1" dirty="0">
                <a:latin typeface="+mj-lt"/>
                <a:cs typeface="Arial" pitchFamily="34" charset="0"/>
              </a:rPr>
              <a:t> </a:t>
            </a:r>
            <a:r>
              <a:rPr lang="en-US" altLang="ko-KR" sz="4400" b="1" dirty="0" err="1">
                <a:latin typeface="+mj-lt"/>
                <a:cs typeface="Arial" pitchFamily="34" charset="0"/>
              </a:rPr>
              <a:t>sinh</a:t>
            </a:r>
            <a:r>
              <a:rPr lang="en-US" altLang="ko-KR" sz="4400" b="1" dirty="0">
                <a:latin typeface="+mj-lt"/>
                <a:cs typeface="Arial" pitchFamily="34" charset="0"/>
              </a:rPr>
              <a:t> </a:t>
            </a:r>
            <a:r>
              <a:rPr lang="en-US" altLang="ko-KR" sz="4400" b="1" dirty="0" err="1">
                <a:latin typeface="+mj-lt"/>
                <a:cs typeface="Arial" pitchFamily="34" charset="0"/>
              </a:rPr>
              <a:t>sản</a:t>
            </a:r>
            <a:r>
              <a:rPr lang="en-US" altLang="ko-KR" sz="4400" b="1" dirty="0"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245DDD0-7FBB-4BAA-9B24-5C988ABBF1A9}"/>
              </a:ext>
            </a:extLst>
          </p:cNvPr>
          <p:cNvSpPr txBox="1"/>
          <p:nvPr/>
        </p:nvSpPr>
        <p:spPr>
          <a:xfrm>
            <a:off x="8105587" y="1938778"/>
            <a:ext cx="3687258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4800" b="1" dirty="0" err="1">
                <a:cs typeface="Arial" pitchFamily="34" charset="0"/>
              </a:rPr>
              <a:t>Hãy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nói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về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ý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nghĩa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của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sự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sinh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sản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đối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với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mỗi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gia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đình</a:t>
            </a:r>
            <a:r>
              <a:rPr lang="en-GB" altLang="ko-KR" sz="4800" b="1" dirty="0">
                <a:cs typeface="Arial" pitchFamily="34" charset="0"/>
              </a:rPr>
              <a:t>, </a:t>
            </a:r>
            <a:r>
              <a:rPr lang="en-GB" altLang="ko-KR" sz="4800" b="1" dirty="0" err="1">
                <a:cs typeface="Arial" pitchFamily="34" charset="0"/>
              </a:rPr>
              <a:t>dòng</a:t>
            </a:r>
            <a:r>
              <a:rPr lang="en-GB" altLang="ko-KR" sz="4800" b="1" dirty="0">
                <a:cs typeface="Arial" pitchFamily="34" charset="0"/>
              </a:rPr>
              <a:t> </a:t>
            </a:r>
            <a:r>
              <a:rPr lang="en-GB" altLang="ko-KR" sz="4800" b="1" dirty="0" err="1">
                <a:cs typeface="Arial" pitchFamily="34" charset="0"/>
              </a:rPr>
              <a:t>họ</a:t>
            </a:r>
            <a:r>
              <a:rPr lang="en-GB" altLang="ko-KR" sz="4800" b="1" dirty="0">
                <a:cs typeface="Arial" pitchFamily="34" charset="0"/>
              </a:rPr>
              <a:t>. </a:t>
            </a:r>
          </a:p>
        </p:txBody>
      </p: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id="{FD1F5C5F-76E0-4828-B95E-2E3388F2060E}"/>
              </a:ext>
            </a:extLst>
          </p:cNvPr>
          <p:cNvSpPr/>
          <p:nvPr/>
        </p:nvSpPr>
        <p:spPr>
          <a:xfrm rot="1022389">
            <a:off x="11052294" y="573415"/>
            <a:ext cx="1077492" cy="880832"/>
          </a:xfrm>
          <a:custGeom>
            <a:avLst/>
            <a:gdLst>
              <a:gd name="connsiteX0" fmla="*/ 618123 w 1077492"/>
              <a:gd name="connsiteY0" fmla="*/ 5091 h 880832"/>
              <a:gd name="connsiteX1" fmla="*/ 649515 w 1077492"/>
              <a:gd name="connsiteY1" fmla="*/ 48 h 880832"/>
              <a:gd name="connsiteX2" fmla="*/ 706766 w 1077492"/>
              <a:gd name="connsiteY2" fmla="*/ 25655 h 880832"/>
              <a:gd name="connsiteX3" fmla="*/ 703831 w 1077492"/>
              <a:gd name="connsiteY3" fmla="*/ 142493 h 880832"/>
              <a:gd name="connsiteX4" fmla="*/ 665641 w 1077492"/>
              <a:gd name="connsiteY4" fmla="*/ 157025 h 880832"/>
              <a:gd name="connsiteX5" fmla="*/ 665641 w 1077492"/>
              <a:gd name="connsiteY5" fmla="*/ 352605 h 880832"/>
              <a:gd name="connsiteX6" fmla="*/ 684786 w 1077492"/>
              <a:gd name="connsiteY6" fmla="*/ 356972 h 880832"/>
              <a:gd name="connsiteX7" fmla="*/ 718689 w 1077492"/>
              <a:gd name="connsiteY7" fmla="*/ 380793 h 880832"/>
              <a:gd name="connsiteX8" fmla="*/ 738749 w 1077492"/>
              <a:gd name="connsiteY8" fmla="*/ 496690 h 880832"/>
              <a:gd name="connsiteX9" fmla="*/ 735230 w 1077492"/>
              <a:gd name="connsiteY9" fmla="*/ 501698 h 880832"/>
              <a:gd name="connsiteX10" fmla="*/ 845060 w 1077492"/>
              <a:gd name="connsiteY10" fmla="*/ 617186 h 880832"/>
              <a:gd name="connsiteX11" fmla="*/ 879258 w 1077492"/>
              <a:gd name="connsiteY11" fmla="*/ 595803 h 880832"/>
              <a:gd name="connsiteX12" fmla="*/ 1037048 w 1077492"/>
              <a:gd name="connsiteY12" fmla="*/ 632408 h 880832"/>
              <a:gd name="connsiteX13" fmla="*/ 1031825 w 1077492"/>
              <a:gd name="connsiteY13" fmla="*/ 840388 h 880832"/>
              <a:gd name="connsiteX14" fmla="*/ 823846 w 1077492"/>
              <a:gd name="connsiteY14" fmla="*/ 835165 h 880832"/>
              <a:gd name="connsiteX15" fmla="*/ 795994 w 1077492"/>
              <a:gd name="connsiteY15" fmla="*/ 674255 h 880832"/>
              <a:gd name="connsiteX16" fmla="*/ 803191 w 1077492"/>
              <a:gd name="connsiteY16" fmla="*/ 664013 h 880832"/>
              <a:gd name="connsiteX17" fmla="*/ 690708 w 1077492"/>
              <a:gd name="connsiteY17" fmla="*/ 545736 h 880832"/>
              <a:gd name="connsiteX18" fmla="*/ 678778 w 1077492"/>
              <a:gd name="connsiteY18" fmla="*/ 553196 h 880832"/>
              <a:gd name="connsiteX19" fmla="*/ 565128 w 1077492"/>
              <a:gd name="connsiteY19" fmla="*/ 526831 h 880832"/>
              <a:gd name="connsiteX20" fmla="*/ 562479 w 1077492"/>
              <a:gd name="connsiteY20" fmla="*/ 522594 h 880832"/>
              <a:gd name="connsiteX21" fmla="*/ 207664 w 1077492"/>
              <a:gd name="connsiteY21" fmla="*/ 608151 h 880832"/>
              <a:gd name="connsiteX22" fmla="*/ 203307 w 1077492"/>
              <a:gd name="connsiteY22" fmla="*/ 628640 h 880832"/>
              <a:gd name="connsiteX23" fmla="*/ 178918 w 1077492"/>
              <a:gd name="connsiteY23" fmla="*/ 663609 h 880832"/>
              <a:gd name="connsiteX24" fmla="*/ 29119 w 1077492"/>
              <a:gd name="connsiteY24" fmla="*/ 659847 h 880832"/>
              <a:gd name="connsiteX25" fmla="*/ 32881 w 1077492"/>
              <a:gd name="connsiteY25" fmla="*/ 510048 h 880832"/>
              <a:gd name="connsiteX26" fmla="*/ 67936 w 1077492"/>
              <a:gd name="connsiteY26" fmla="*/ 487958 h 880832"/>
              <a:gd name="connsiteX27" fmla="*/ 182679 w 1077492"/>
              <a:gd name="connsiteY27" fmla="*/ 513810 h 880832"/>
              <a:gd name="connsiteX28" fmla="*/ 199867 w 1077492"/>
              <a:gd name="connsiteY28" fmla="*/ 541086 h 880832"/>
              <a:gd name="connsiteX29" fmla="*/ 537541 w 1077492"/>
              <a:gd name="connsiteY29" fmla="*/ 459661 h 880832"/>
              <a:gd name="connsiteX30" fmla="*/ 536059 w 1077492"/>
              <a:gd name="connsiteY30" fmla="*/ 450434 h 880832"/>
              <a:gd name="connsiteX31" fmla="*/ 568890 w 1077492"/>
              <a:gd name="connsiteY31" fmla="*/ 377032 h 880832"/>
              <a:gd name="connsiteX32" fmla="*/ 605039 w 1077492"/>
              <a:gd name="connsiteY32" fmla="*/ 354429 h 880832"/>
              <a:gd name="connsiteX33" fmla="*/ 624516 w 1077492"/>
              <a:gd name="connsiteY33" fmla="*/ 351300 h 880832"/>
              <a:gd name="connsiteX34" fmla="*/ 624516 w 1077492"/>
              <a:gd name="connsiteY34" fmla="*/ 160667 h 880832"/>
              <a:gd name="connsiteX35" fmla="*/ 613436 w 1077492"/>
              <a:gd name="connsiteY35" fmla="*/ 158139 h 880832"/>
              <a:gd name="connsiteX36" fmla="*/ 586993 w 1077492"/>
              <a:gd name="connsiteY36" fmla="*/ 139559 h 880832"/>
              <a:gd name="connsiteX37" fmla="*/ 589927 w 1077492"/>
              <a:gd name="connsiteY37" fmla="*/ 22721 h 880832"/>
              <a:gd name="connsiteX38" fmla="*/ 618123 w 1077492"/>
              <a:gd name="connsiteY38" fmla="*/ 5091 h 88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7492" h="880832">
                <a:moveTo>
                  <a:pt x="618123" y="5091"/>
                </a:moveTo>
                <a:cubicBezTo>
                  <a:pt x="628264" y="1341"/>
                  <a:pt x="638938" y="-311"/>
                  <a:pt x="649515" y="48"/>
                </a:cubicBezTo>
                <a:cubicBezTo>
                  <a:pt x="670668" y="767"/>
                  <a:pt x="691432" y="9532"/>
                  <a:pt x="706766" y="25655"/>
                </a:cubicBezTo>
                <a:cubicBezTo>
                  <a:pt x="738893" y="59437"/>
                  <a:pt x="736078" y="111827"/>
                  <a:pt x="703831" y="142493"/>
                </a:cubicBezTo>
                <a:lnTo>
                  <a:pt x="665641" y="157025"/>
                </a:lnTo>
                <a:lnTo>
                  <a:pt x="665641" y="352605"/>
                </a:lnTo>
                <a:lnTo>
                  <a:pt x="684786" y="356972"/>
                </a:lnTo>
                <a:cubicBezTo>
                  <a:pt x="697289" y="362480"/>
                  <a:pt x="708859" y="370458"/>
                  <a:pt x="718689" y="380793"/>
                </a:cubicBezTo>
                <a:cubicBezTo>
                  <a:pt x="749581" y="413278"/>
                  <a:pt x="755275" y="459181"/>
                  <a:pt x="738749" y="496690"/>
                </a:cubicBezTo>
                <a:lnTo>
                  <a:pt x="735230" y="501698"/>
                </a:lnTo>
                <a:lnTo>
                  <a:pt x="845060" y="617186"/>
                </a:lnTo>
                <a:lnTo>
                  <a:pt x="879258" y="595803"/>
                </a:lnTo>
                <a:cubicBezTo>
                  <a:pt x="933414" y="575777"/>
                  <a:pt x="996107" y="589357"/>
                  <a:pt x="1037048" y="632408"/>
                </a:cubicBezTo>
                <a:cubicBezTo>
                  <a:pt x="1094236" y="692542"/>
                  <a:pt x="1089226" y="785799"/>
                  <a:pt x="1031825" y="840388"/>
                </a:cubicBezTo>
                <a:cubicBezTo>
                  <a:pt x="971691" y="897576"/>
                  <a:pt x="878434" y="892566"/>
                  <a:pt x="823846" y="835165"/>
                </a:cubicBezTo>
                <a:cubicBezTo>
                  <a:pt x="780955" y="790064"/>
                  <a:pt x="773050" y="726332"/>
                  <a:pt x="795994" y="674255"/>
                </a:cubicBezTo>
                <a:lnTo>
                  <a:pt x="803191" y="664013"/>
                </a:lnTo>
                <a:lnTo>
                  <a:pt x="690708" y="545736"/>
                </a:lnTo>
                <a:lnTo>
                  <a:pt x="678778" y="553196"/>
                </a:lnTo>
                <a:cubicBezTo>
                  <a:pt x="639771" y="567620"/>
                  <a:pt x="594617" y="557839"/>
                  <a:pt x="565128" y="526831"/>
                </a:cubicBezTo>
                <a:lnTo>
                  <a:pt x="562479" y="522594"/>
                </a:lnTo>
                <a:lnTo>
                  <a:pt x="207664" y="608151"/>
                </a:lnTo>
                <a:lnTo>
                  <a:pt x="203307" y="628640"/>
                </a:lnTo>
                <a:cubicBezTo>
                  <a:pt x="197853" y="641384"/>
                  <a:pt x="189746" y="653311"/>
                  <a:pt x="178918" y="663609"/>
                </a:cubicBezTo>
                <a:cubicBezTo>
                  <a:pt x="137575" y="702927"/>
                  <a:pt x="70309" y="703160"/>
                  <a:pt x="29119" y="659847"/>
                </a:cubicBezTo>
                <a:cubicBezTo>
                  <a:pt x="-10199" y="618504"/>
                  <a:pt x="-10431" y="551239"/>
                  <a:pt x="32881" y="510048"/>
                </a:cubicBezTo>
                <a:cubicBezTo>
                  <a:pt x="43217" y="500219"/>
                  <a:pt x="55173" y="492832"/>
                  <a:pt x="67936" y="487958"/>
                </a:cubicBezTo>
                <a:cubicBezTo>
                  <a:pt x="106227" y="473336"/>
                  <a:pt x="151787" y="481326"/>
                  <a:pt x="182679" y="513810"/>
                </a:cubicBezTo>
                <a:lnTo>
                  <a:pt x="199867" y="541086"/>
                </a:lnTo>
                <a:lnTo>
                  <a:pt x="537541" y="459661"/>
                </a:lnTo>
                <a:lnTo>
                  <a:pt x="536059" y="450434"/>
                </a:lnTo>
                <a:cubicBezTo>
                  <a:pt x="536980" y="423313"/>
                  <a:pt x="548218" y="396691"/>
                  <a:pt x="568890" y="377032"/>
                </a:cubicBezTo>
                <a:cubicBezTo>
                  <a:pt x="579718" y="366735"/>
                  <a:pt x="592037" y="359237"/>
                  <a:pt x="605039" y="354429"/>
                </a:cubicBezTo>
                <a:lnTo>
                  <a:pt x="624516" y="351300"/>
                </a:lnTo>
                <a:lnTo>
                  <a:pt x="624516" y="160667"/>
                </a:lnTo>
                <a:lnTo>
                  <a:pt x="613436" y="158139"/>
                </a:lnTo>
                <a:cubicBezTo>
                  <a:pt x="603685" y="153843"/>
                  <a:pt x="594660" y="147621"/>
                  <a:pt x="586993" y="139559"/>
                </a:cubicBezTo>
                <a:cubicBezTo>
                  <a:pt x="554867" y="105778"/>
                  <a:pt x="557681" y="53388"/>
                  <a:pt x="589927" y="22721"/>
                </a:cubicBezTo>
                <a:cubicBezTo>
                  <a:pt x="598373" y="14690"/>
                  <a:pt x="607982" y="8842"/>
                  <a:pt x="618123" y="5091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1FAEE0-F852-C048-AFB3-9193DE0E9F94}"/>
              </a:ext>
            </a:extLst>
          </p:cNvPr>
          <p:cNvGrpSpPr/>
          <p:nvPr/>
        </p:nvGrpSpPr>
        <p:grpSpPr>
          <a:xfrm>
            <a:off x="89876" y="607569"/>
            <a:ext cx="7853974" cy="6256048"/>
            <a:chOff x="89876" y="850460"/>
            <a:chExt cx="7152061" cy="5350981"/>
          </a:xfrm>
        </p:grpSpPr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CBD9DF2E-F9B5-470B-8CAF-BE51A0ED890B}"/>
                </a:ext>
              </a:extLst>
            </p:cNvPr>
            <p:cNvSpPr/>
            <p:nvPr/>
          </p:nvSpPr>
          <p:spPr>
            <a:xfrm rot="355510">
              <a:off x="89876" y="4123826"/>
              <a:ext cx="1911835" cy="1945809"/>
            </a:xfrm>
            <a:custGeom>
              <a:avLst/>
              <a:gdLst>
                <a:gd name="connsiteX0" fmla="*/ 859940 w 1882134"/>
                <a:gd name="connsiteY0" fmla="*/ 932267 h 1915580"/>
                <a:gd name="connsiteX1" fmla="*/ 747989 w 1882134"/>
                <a:gd name="connsiteY1" fmla="*/ 997319 h 1915580"/>
                <a:gd name="connsiteX2" fmla="*/ 636844 w 1882134"/>
                <a:gd name="connsiteY2" fmla="*/ 1061903 h 1915580"/>
                <a:gd name="connsiteX3" fmla="*/ 638527 w 1882134"/>
                <a:gd name="connsiteY3" fmla="*/ 1070293 h 1915580"/>
                <a:gd name="connsiteX4" fmla="*/ 565410 w 1882134"/>
                <a:gd name="connsiteY4" fmla="*/ 1179755 h 1915580"/>
                <a:gd name="connsiteX5" fmla="*/ 562511 w 1882134"/>
                <a:gd name="connsiteY5" fmla="*/ 1180336 h 1915580"/>
                <a:gd name="connsiteX6" fmla="*/ 562511 w 1882134"/>
                <a:gd name="connsiteY6" fmla="*/ 1439244 h 1915580"/>
                <a:gd name="connsiteX7" fmla="*/ 572773 w 1882134"/>
                <a:gd name="connsiteY7" fmla="*/ 1441246 h 1915580"/>
                <a:gd name="connsiteX8" fmla="*/ 644608 w 1882134"/>
                <a:gd name="connsiteY8" fmla="*/ 1550707 h 1915580"/>
                <a:gd name="connsiteX9" fmla="*/ 640375 w 1882134"/>
                <a:gd name="connsiteY9" fmla="*/ 1571429 h 1915580"/>
                <a:gd name="connsiteX10" fmla="*/ 865510 w 1882134"/>
                <a:gd name="connsiteY10" fmla="*/ 1701672 h 1915580"/>
                <a:gd name="connsiteX11" fmla="*/ 886716 w 1882134"/>
                <a:gd name="connsiteY11" fmla="*/ 1687534 h 1915580"/>
                <a:gd name="connsiteX12" fmla="*/ 933465 w 1882134"/>
                <a:gd name="connsiteY12" fmla="*/ 1678413 h 1915580"/>
                <a:gd name="connsiteX13" fmla="*/ 980215 w 1882134"/>
                <a:gd name="connsiteY13" fmla="*/ 1687962 h 1915580"/>
                <a:gd name="connsiteX14" fmla="*/ 997982 w 1882134"/>
                <a:gd name="connsiteY14" fmla="*/ 1700143 h 1915580"/>
                <a:gd name="connsiteX15" fmla="*/ 1212258 w 1882134"/>
                <a:gd name="connsiteY15" fmla="*/ 1576182 h 1915580"/>
                <a:gd name="connsiteX16" fmla="*/ 1210160 w 1882134"/>
                <a:gd name="connsiteY16" fmla="*/ 1565911 h 1915580"/>
                <a:gd name="connsiteX17" fmla="*/ 1283277 w 1882134"/>
                <a:gd name="connsiteY17" fmla="*/ 1456450 h 1915580"/>
                <a:gd name="connsiteX18" fmla="*/ 1298338 w 1882134"/>
                <a:gd name="connsiteY18" fmla="*/ 1453428 h 1915580"/>
                <a:gd name="connsiteX19" fmla="*/ 1298338 w 1882134"/>
                <a:gd name="connsiteY19" fmla="*/ 1189696 h 1915580"/>
                <a:gd name="connsiteX20" fmla="*/ 1292399 w 1882134"/>
                <a:gd name="connsiteY20" fmla="*/ 1188448 h 1915580"/>
                <a:gd name="connsiteX21" fmla="*/ 1219282 w 1882134"/>
                <a:gd name="connsiteY21" fmla="*/ 1079414 h 1915580"/>
                <a:gd name="connsiteX22" fmla="*/ 1223749 w 1882134"/>
                <a:gd name="connsiteY22" fmla="*/ 1057548 h 1915580"/>
                <a:gd name="connsiteX23" fmla="*/ 997965 w 1882134"/>
                <a:gd name="connsiteY23" fmla="*/ 926929 h 1915580"/>
                <a:gd name="connsiteX24" fmla="*/ 994296 w 1882134"/>
                <a:gd name="connsiteY24" fmla="*/ 929366 h 1915580"/>
                <a:gd name="connsiteX25" fmla="*/ 988000 w 1882134"/>
                <a:gd name="connsiteY25" fmla="*/ 935188 h 1915580"/>
                <a:gd name="connsiteX26" fmla="*/ 978749 w 1882134"/>
                <a:gd name="connsiteY26" fmla="*/ 939691 h 1915580"/>
                <a:gd name="connsiteX27" fmla="*/ 969810 w 1882134"/>
                <a:gd name="connsiteY27" fmla="*/ 945628 h 1915580"/>
                <a:gd name="connsiteX28" fmla="*/ 964268 w 1882134"/>
                <a:gd name="connsiteY28" fmla="*/ 946740 h 1915580"/>
                <a:gd name="connsiteX29" fmla="*/ 958437 w 1882134"/>
                <a:gd name="connsiteY29" fmla="*/ 949579 h 1915580"/>
                <a:gd name="connsiteX30" fmla="*/ 924343 w 1882134"/>
                <a:gd name="connsiteY30" fmla="*/ 954750 h 1915580"/>
                <a:gd name="connsiteX31" fmla="*/ 924343 w 1882134"/>
                <a:gd name="connsiteY31" fmla="*/ 954750 h 1915580"/>
                <a:gd name="connsiteX32" fmla="*/ 923835 w 1882134"/>
                <a:gd name="connsiteY32" fmla="*/ 954643 h 1915580"/>
                <a:gd name="connsiteX33" fmla="*/ 881110 w 1882134"/>
                <a:gd name="connsiteY33" fmla="*/ 945723 h 1915580"/>
                <a:gd name="connsiteX34" fmla="*/ 880997 w 1882134"/>
                <a:gd name="connsiteY34" fmla="*/ 945646 h 1915580"/>
                <a:gd name="connsiteX35" fmla="*/ 878876 w 1882134"/>
                <a:gd name="connsiteY35" fmla="*/ 945200 h 1915580"/>
                <a:gd name="connsiteX36" fmla="*/ 1285908 w 1882134"/>
                <a:gd name="connsiteY36" fmla="*/ 209454 h 1915580"/>
                <a:gd name="connsiteX37" fmla="*/ 1039711 w 1882134"/>
                <a:gd name="connsiteY37" fmla="*/ 351883 h 1915580"/>
                <a:gd name="connsiteX38" fmla="*/ 1042927 w 1882134"/>
                <a:gd name="connsiteY38" fmla="*/ 367913 h 1915580"/>
                <a:gd name="connsiteX39" fmla="*/ 1007580 w 1882134"/>
                <a:gd name="connsiteY39" fmla="*/ 452291 h 1915580"/>
                <a:gd name="connsiteX40" fmla="*/ 972994 w 1882134"/>
                <a:gd name="connsiteY40" fmla="*/ 475261 h 1915580"/>
                <a:gd name="connsiteX41" fmla="*/ 972994 w 1882134"/>
                <a:gd name="connsiteY41" fmla="*/ 608121 h 1915580"/>
                <a:gd name="connsiteX42" fmla="*/ 972994 w 1882134"/>
                <a:gd name="connsiteY42" fmla="*/ 728436 h 1915580"/>
                <a:gd name="connsiteX43" fmla="*/ 1008720 w 1882134"/>
                <a:gd name="connsiteY43" fmla="*/ 752929 h 1915580"/>
                <a:gd name="connsiteX44" fmla="*/ 1042927 w 1882134"/>
                <a:gd name="connsiteY44" fmla="*/ 836166 h 1915580"/>
                <a:gd name="connsiteX45" fmla="*/ 1038547 w 1882134"/>
                <a:gd name="connsiteY45" fmla="*/ 857606 h 1915580"/>
                <a:gd name="connsiteX46" fmla="*/ 1264627 w 1882134"/>
                <a:gd name="connsiteY46" fmla="*/ 988396 h 1915580"/>
                <a:gd name="connsiteX47" fmla="*/ 1292399 w 1882134"/>
                <a:gd name="connsiteY47" fmla="*/ 969952 h 1915580"/>
                <a:gd name="connsiteX48" fmla="*/ 1337865 w 1882134"/>
                <a:gd name="connsiteY48" fmla="*/ 960830 h 1915580"/>
                <a:gd name="connsiteX49" fmla="*/ 1384615 w 1882134"/>
                <a:gd name="connsiteY49" fmla="*/ 970380 h 1915580"/>
                <a:gd name="connsiteX50" fmla="*/ 1410990 w 1882134"/>
                <a:gd name="connsiteY50" fmla="*/ 988463 h 1915580"/>
                <a:gd name="connsiteX51" fmla="*/ 1650068 w 1882134"/>
                <a:gd name="connsiteY51" fmla="*/ 850153 h 1915580"/>
                <a:gd name="connsiteX52" fmla="*/ 1644966 w 1882134"/>
                <a:gd name="connsiteY52" fmla="*/ 824004 h 1915580"/>
                <a:gd name="connsiteX53" fmla="*/ 1680313 w 1882134"/>
                <a:gd name="connsiteY53" fmla="*/ 739627 h 1915580"/>
                <a:gd name="connsiteX54" fmla="*/ 1705780 w 1882134"/>
                <a:gd name="connsiteY54" fmla="*/ 722714 h 1915580"/>
                <a:gd name="connsiteX55" fmla="*/ 1705779 w 1882134"/>
                <a:gd name="connsiteY55" fmla="*/ 484271 h 1915580"/>
                <a:gd name="connsiteX56" fmla="*/ 1701598 w 1882134"/>
                <a:gd name="connsiteY56" fmla="*/ 483455 h 1915580"/>
                <a:gd name="connsiteX57" fmla="*/ 1629764 w 1882134"/>
                <a:gd name="connsiteY57" fmla="*/ 373993 h 1915580"/>
                <a:gd name="connsiteX58" fmla="*/ 1634464 w 1882134"/>
                <a:gd name="connsiteY58" fmla="*/ 350982 h 1915580"/>
                <a:gd name="connsiteX59" fmla="*/ 1412691 w 1882134"/>
                <a:gd name="connsiteY59" fmla="*/ 222683 h 1915580"/>
                <a:gd name="connsiteX60" fmla="*/ 1404617 w 1882134"/>
                <a:gd name="connsiteY60" fmla="*/ 228046 h 1915580"/>
                <a:gd name="connsiteX61" fmla="*/ 1359150 w 1882134"/>
                <a:gd name="connsiteY61" fmla="*/ 237167 h 1915580"/>
                <a:gd name="connsiteX62" fmla="*/ 1312401 w 1882134"/>
                <a:gd name="connsiteY62" fmla="*/ 227618 h 1915580"/>
                <a:gd name="connsiteX63" fmla="*/ 441920 w 1882134"/>
                <a:gd name="connsiteY63" fmla="*/ 226293 h 1915580"/>
                <a:gd name="connsiteX64" fmla="*/ 231909 w 1882134"/>
                <a:gd name="connsiteY64" fmla="*/ 347787 h 1915580"/>
                <a:gd name="connsiteX65" fmla="*/ 237167 w 1882134"/>
                <a:gd name="connsiteY65" fmla="*/ 373994 h 1915580"/>
                <a:gd name="connsiteX66" fmla="*/ 164050 w 1882134"/>
                <a:gd name="connsiteY66" fmla="*/ 483456 h 1915580"/>
                <a:gd name="connsiteX67" fmla="*/ 155071 w 1882134"/>
                <a:gd name="connsiteY67" fmla="*/ 485258 h 1915580"/>
                <a:gd name="connsiteX68" fmla="*/ 155071 w 1882134"/>
                <a:gd name="connsiteY68" fmla="*/ 740239 h 1915580"/>
                <a:gd name="connsiteX69" fmla="*/ 165333 w 1882134"/>
                <a:gd name="connsiteY69" fmla="*/ 742335 h 1915580"/>
                <a:gd name="connsiteX70" fmla="*/ 237167 w 1882134"/>
                <a:gd name="connsiteY70" fmla="*/ 851369 h 1915580"/>
                <a:gd name="connsiteX71" fmla="*/ 234601 w 1882134"/>
                <a:gd name="connsiteY71" fmla="*/ 863932 h 1915580"/>
                <a:gd name="connsiteX72" fmla="*/ 440781 w 1882134"/>
                <a:gd name="connsiteY72" fmla="*/ 983210 h 1915580"/>
                <a:gd name="connsiteX73" fmla="*/ 474477 w 1882134"/>
                <a:gd name="connsiteY73" fmla="*/ 960831 h 1915580"/>
                <a:gd name="connsiteX74" fmla="*/ 519943 w 1882134"/>
                <a:gd name="connsiteY74" fmla="*/ 951709 h 1915580"/>
                <a:gd name="connsiteX75" fmla="*/ 566693 w 1882134"/>
                <a:gd name="connsiteY75" fmla="*/ 961258 h 1915580"/>
                <a:gd name="connsiteX76" fmla="*/ 601190 w 1882134"/>
                <a:gd name="connsiteY76" fmla="*/ 984910 h 1915580"/>
                <a:gd name="connsiteX77" fmla="*/ 705420 w 1882134"/>
                <a:gd name="connsiteY77" fmla="*/ 924344 h 1915580"/>
                <a:gd name="connsiteX78" fmla="*/ 785942 w 1882134"/>
                <a:gd name="connsiteY78" fmla="*/ 878642 h 1915580"/>
                <a:gd name="connsiteX79" fmla="*/ 811567 w 1882134"/>
                <a:gd name="connsiteY79" fmla="*/ 863817 h 1915580"/>
                <a:gd name="connsiteX80" fmla="*/ 805759 w 1882134"/>
                <a:gd name="connsiteY80" fmla="*/ 836166 h 1915580"/>
                <a:gd name="connsiteX81" fmla="*/ 878876 w 1882134"/>
                <a:gd name="connsiteY81" fmla="*/ 726704 h 1915580"/>
                <a:gd name="connsiteX82" fmla="*/ 887857 w 1882134"/>
                <a:gd name="connsiteY82" fmla="*/ 724902 h 1915580"/>
                <a:gd name="connsiteX83" fmla="*/ 887857 w 1882134"/>
                <a:gd name="connsiteY83" fmla="*/ 602041 h 1915580"/>
                <a:gd name="connsiteX84" fmla="*/ 887857 w 1882134"/>
                <a:gd name="connsiteY84" fmla="*/ 479177 h 1915580"/>
                <a:gd name="connsiteX85" fmla="*/ 878877 w 1882134"/>
                <a:gd name="connsiteY85" fmla="*/ 477375 h 1915580"/>
                <a:gd name="connsiteX86" fmla="*/ 805760 w 1882134"/>
                <a:gd name="connsiteY86" fmla="*/ 367913 h 1915580"/>
                <a:gd name="connsiteX87" fmla="*/ 810313 w 1882134"/>
                <a:gd name="connsiteY87" fmla="*/ 345620 h 1915580"/>
                <a:gd name="connsiteX88" fmla="*/ 607514 w 1882134"/>
                <a:gd name="connsiteY88" fmla="*/ 228297 h 1915580"/>
                <a:gd name="connsiteX89" fmla="*/ 572440 w 1882134"/>
                <a:gd name="connsiteY89" fmla="*/ 252065 h 1915580"/>
                <a:gd name="connsiteX90" fmla="*/ 526305 w 1882134"/>
                <a:gd name="connsiteY90" fmla="*/ 261493 h 1915580"/>
                <a:gd name="connsiteX91" fmla="*/ 442371 w 1882134"/>
                <a:gd name="connsiteY91" fmla="*/ 226958 h 1915580"/>
                <a:gd name="connsiteX92" fmla="*/ 525745 w 1882134"/>
                <a:gd name="connsiteY92" fmla="*/ 24326 h 1915580"/>
                <a:gd name="connsiteX93" fmla="*/ 644609 w 1882134"/>
                <a:gd name="connsiteY93" fmla="*/ 142629 h 1915580"/>
                <a:gd name="connsiteX94" fmla="*/ 641709 w 1882134"/>
                <a:gd name="connsiteY94" fmla="*/ 157167 h 1915580"/>
                <a:gd name="connsiteX95" fmla="*/ 747989 w 1882134"/>
                <a:gd name="connsiteY95" fmla="*/ 218924 h 1915580"/>
                <a:gd name="connsiteX96" fmla="*/ 849541 w 1882134"/>
                <a:gd name="connsiteY96" fmla="*/ 277934 h 1915580"/>
                <a:gd name="connsiteX97" fmla="*/ 878877 w 1882134"/>
                <a:gd name="connsiteY97" fmla="*/ 258452 h 1915580"/>
                <a:gd name="connsiteX98" fmla="*/ 924343 w 1882134"/>
                <a:gd name="connsiteY98" fmla="*/ 249330 h 1915580"/>
                <a:gd name="connsiteX99" fmla="*/ 971093 w 1882134"/>
                <a:gd name="connsiteY99" fmla="*/ 258879 h 1915580"/>
                <a:gd name="connsiteX100" fmla="*/ 999784 w 1882134"/>
                <a:gd name="connsiteY100" fmla="*/ 278550 h 1915580"/>
                <a:gd name="connsiteX101" fmla="*/ 1112862 w 1882134"/>
                <a:gd name="connsiteY101" fmla="*/ 212843 h 1915580"/>
                <a:gd name="connsiteX102" fmla="*/ 1244810 w 1882134"/>
                <a:gd name="connsiteY102" fmla="*/ 139736 h 1915580"/>
                <a:gd name="connsiteX103" fmla="*/ 1240567 w 1882134"/>
                <a:gd name="connsiteY103" fmla="*/ 118583 h 1915580"/>
                <a:gd name="connsiteX104" fmla="*/ 1359150 w 1882134"/>
                <a:gd name="connsiteY104" fmla="*/ 0 h 1915580"/>
                <a:gd name="connsiteX105" fmla="*/ 1477734 w 1882134"/>
                <a:gd name="connsiteY105" fmla="*/ 118583 h 1915580"/>
                <a:gd name="connsiteX106" fmla="*/ 1468446 w 1882134"/>
                <a:gd name="connsiteY106" fmla="*/ 164056 h 1915580"/>
                <a:gd name="connsiteX107" fmla="*/ 1562871 w 1882134"/>
                <a:gd name="connsiteY107" fmla="*/ 218924 h 1915580"/>
                <a:gd name="connsiteX108" fmla="*/ 1674171 w 1882134"/>
                <a:gd name="connsiteY108" fmla="*/ 283599 h 1915580"/>
                <a:gd name="connsiteX109" fmla="*/ 1702880 w 1882134"/>
                <a:gd name="connsiteY109" fmla="*/ 264532 h 1915580"/>
                <a:gd name="connsiteX110" fmla="*/ 1748347 w 1882134"/>
                <a:gd name="connsiteY110" fmla="*/ 255410 h 1915580"/>
                <a:gd name="connsiteX111" fmla="*/ 1866931 w 1882134"/>
                <a:gd name="connsiteY111" fmla="*/ 373993 h 1915580"/>
                <a:gd name="connsiteX112" fmla="*/ 1793814 w 1882134"/>
                <a:gd name="connsiteY112" fmla="*/ 483456 h 1915580"/>
                <a:gd name="connsiteX113" fmla="*/ 1787876 w 1882134"/>
                <a:gd name="connsiteY113" fmla="*/ 484647 h 1915580"/>
                <a:gd name="connsiteX114" fmla="*/ 1787876 w 1882134"/>
                <a:gd name="connsiteY114" fmla="*/ 608121 h 1915580"/>
                <a:gd name="connsiteX115" fmla="*/ 1787876 w 1882134"/>
                <a:gd name="connsiteY115" fmla="*/ 710390 h 1915580"/>
                <a:gd name="connsiteX116" fmla="*/ 1810299 w 1882134"/>
                <a:gd name="connsiteY116" fmla="*/ 714970 h 1915580"/>
                <a:gd name="connsiteX117" fmla="*/ 1882134 w 1882134"/>
                <a:gd name="connsiteY117" fmla="*/ 824004 h 1915580"/>
                <a:gd name="connsiteX118" fmla="*/ 1763550 w 1882134"/>
                <a:gd name="connsiteY118" fmla="*/ 942588 h 1915580"/>
                <a:gd name="connsiteX119" fmla="*/ 1716800 w 1882134"/>
                <a:gd name="connsiteY119" fmla="*/ 933466 h 1915580"/>
                <a:gd name="connsiteX120" fmla="*/ 1696290 w 1882134"/>
                <a:gd name="connsiteY120" fmla="*/ 919792 h 1915580"/>
                <a:gd name="connsiteX121" fmla="*/ 1562871 w 1882134"/>
                <a:gd name="connsiteY121" fmla="*/ 997319 h 1915580"/>
                <a:gd name="connsiteX122" fmla="*/ 1452273 w 1882134"/>
                <a:gd name="connsiteY122" fmla="*/ 1058596 h 1915580"/>
                <a:gd name="connsiteX123" fmla="*/ 1456449 w 1882134"/>
                <a:gd name="connsiteY123" fmla="*/ 1079414 h 1915580"/>
                <a:gd name="connsiteX124" fmla="*/ 1383332 w 1882134"/>
                <a:gd name="connsiteY124" fmla="*/ 1188876 h 1915580"/>
                <a:gd name="connsiteX125" fmla="*/ 1380434 w 1882134"/>
                <a:gd name="connsiteY125" fmla="*/ 1189457 h 1915580"/>
                <a:gd name="connsiteX126" fmla="*/ 1380434 w 1882134"/>
                <a:gd name="connsiteY126" fmla="*/ 1316581 h 1915580"/>
                <a:gd name="connsiteX127" fmla="*/ 1380434 w 1882134"/>
                <a:gd name="connsiteY127" fmla="*/ 1459744 h 1915580"/>
                <a:gd name="connsiteX128" fmla="*/ 1413121 w 1882134"/>
                <a:gd name="connsiteY128" fmla="*/ 1481535 h 1915580"/>
                <a:gd name="connsiteX129" fmla="*/ 1447328 w 1882134"/>
                <a:gd name="connsiteY129" fmla="*/ 1565911 h 1915580"/>
                <a:gd name="connsiteX130" fmla="*/ 1328743 w 1882134"/>
                <a:gd name="connsiteY130" fmla="*/ 1684495 h 1915580"/>
                <a:gd name="connsiteX131" fmla="*/ 1283277 w 1882134"/>
                <a:gd name="connsiteY131" fmla="*/ 1675374 h 1915580"/>
                <a:gd name="connsiteX132" fmla="*/ 1245755 w 1882134"/>
                <a:gd name="connsiteY132" fmla="*/ 1650453 h 1915580"/>
                <a:gd name="connsiteX133" fmla="*/ 1152389 w 1882134"/>
                <a:gd name="connsiteY133" fmla="*/ 1702738 h 1915580"/>
                <a:gd name="connsiteX134" fmla="*/ 1045590 w 1882134"/>
                <a:gd name="connsiteY134" fmla="*/ 1764797 h 1915580"/>
                <a:gd name="connsiteX135" fmla="*/ 1052050 w 1882134"/>
                <a:gd name="connsiteY135" fmla="*/ 1796996 h 1915580"/>
                <a:gd name="connsiteX136" fmla="*/ 933465 w 1882134"/>
                <a:gd name="connsiteY136" fmla="*/ 1915580 h 1915580"/>
                <a:gd name="connsiteX137" fmla="*/ 814882 w 1882134"/>
                <a:gd name="connsiteY137" fmla="*/ 1796996 h 1915580"/>
                <a:gd name="connsiteX138" fmla="*/ 820094 w 1882134"/>
                <a:gd name="connsiteY138" fmla="*/ 1770286 h 1915580"/>
                <a:gd name="connsiteX139" fmla="*/ 705420 w 1882134"/>
                <a:gd name="connsiteY139" fmla="*/ 1702738 h 1915580"/>
                <a:gd name="connsiteX140" fmla="*/ 599803 w 1882134"/>
                <a:gd name="connsiteY140" fmla="*/ 1641366 h 1915580"/>
                <a:gd name="connsiteX141" fmla="*/ 571490 w 1882134"/>
                <a:gd name="connsiteY141" fmla="*/ 1660170 h 1915580"/>
                <a:gd name="connsiteX142" fmla="*/ 526023 w 1882134"/>
                <a:gd name="connsiteY142" fmla="*/ 1669292 h 1915580"/>
                <a:gd name="connsiteX143" fmla="*/ 407440 w 1882134"/>
                <a:gd name="connsiteY143" fmla="*/ 1550707 h 1915580"/>
                <a:gd name="connsiteX144" fmla="*/ 442787 w 1882134"/>
                <a:gd name="connsiteY144" fmla="*/ 1466331 h 1915580"/>
                <a:gd name="connsiteX145" fmla="*/ 480415 w 1882134"/>
                <a:gd name="connsiteY145" fmla="*/ 1441340 h 1915580"/>
                <a:gd name="connsiteX146" fmla="*/ 480415 w 1882134"/>
                <a:gd name="connsiteY146" fmla="*/ 1313541 h 1915580"/>
                <a:gd name="connsiteX147" fmla="*/ 480415 w 1882134"/>
                <a:gd name="connsiteY147" fmla="*/ 1180946 h 1915580"/>
                <a:gd name="connsiteX148" fmla="*/ 474477 w 1882134"/>
                <a:gd name="connsiteY148" fmla="*/ 1179755 h 1915580"/>
                <a:gd name="connsiteX149" fmla="*/ 401359 w 1882134"/>
                <a:gd name="connsiteY149" fmla="*/ 1070292 h 1915580"/>
                <a:gd name="connsiteX150" fmla="*/ 403715 w 1882134"/>
                <a:gd name="connsiteY150" fmla="*/ 1058760 h 1915580"/>
                <a:gd name="connsiteX151" fmla="*/ 297980 w 1882134"/>
                <a:gd name="connsiteY151" fmla="*/ 997319 h 1915580"/>
                <a:gd name="connsiteX152" fmla="*/ 197246 w 1882134"/>
                <a:gd name="connsiteY152" fmla="*/ 938785 h 1915580"/>
                <a:gd name="connsiteX153" fmla="*/ 164050 w 1882134"/>
                <a:gd name="connsiteY153" fmla="*/ 960831 h 1915580"/>
                <a:gd name="connsiteX154" fmla="*/ 118583 w 1882134"/>
                <a:gd name="connsiteY154" fmla="*/ 969953 h 1915580"/>
                <a:gd name="connsiteX155" fmla="*/ 0 w 1882134"/>
                <a:gd name="connsiteY155" fmla="*/ 851369 h 1915580"/>
                <a:gd name="connsiteX156" fmla="*/ 71834 w 1882134"/>
                <a:gd name="connsiteY156" fmla="*/ 741907 h 1915580"/>
                <a:gd name="connsiteX157" fmla="*/ 72975 w 1882134"/>
                <a:gd name="connsiteY157" fmla="*/ 741685 h 1915580"/>
                <a:gd name="connsiteX158" fmla="*/ 72975 w 1882134"/>
                <a:gd name="connsiteY158" fmla="*/ 608121 h 1915580"/>
                <a:gd name="connsiteX159" fmla="*/ 72975 w 1882134"/>
                <a:gd name="connsiteY159" fmla="*/ 483679 h 1915580"/>
                <a:gd name="connsiteX160" fmla="*/ 71834 w 1882134"/>
                <a:gd name="connsiteY160" fmla="*/ 483456 h 1915580"/>
                <a:gd name="connsiteX161" fmla="*/ 0 w 1882134"/>
                <a:gd name="connsiteY161" fmla="*/ 373994 h 1915580"/>
                <a:gd name="connsiteX162" fmla="*/ 118583 w 1882134"/>
                <a:gd name="connsiteY162" fmla="*/ 255410 h 1915580"/>
                <a:gd name="connsiteX163" fmla="*/ 165333 w 1882134"/>
                <a:gd name="connsiteY163" fmla="*/ 264960 h 1915580"/>
                <a:gd name="connsiteX164" fmla="*/ 189840 w 1882134"/>
                <a:gd name="connsiteY164" fmla="*/ 281762 h 1915580"/>
                <a:gd name="connsiteX165" fmla="*/ 297980 w 1882134"/>
                <a:gd name="connsiteY165" fmla="*/ 218924 h 1915580"/>
                <a:gd name="connsiteX166" fmla="*/ 409656 w 1882134"/>
                <a:gd name="connsiteY166" fmla="*/ 154031 h 1915580"/>
                <a:gd name="connsiteX167" fmla="*/ 407441 w 1882134"/>
                <a:gd name="connsiteY167" fmla="*/ 143189 h 1915580"/>
                <a:gd name="connsiteX168" fmla="*/ 525745 w 1882134"/>
                <a:gd name="connsiteY168" fmla="*/ 24326 h 191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882134" h="1915580">
                  <a:moveTo>
                    <a:pt x="859940" y="932267"/>
                  </a:moveTo>
                  <a:lnTo>
                    <a:pt x="747989" y="997319"/>
                  </a:lnTo>
                  <a:lnTo>
                    <a:pt x="636844" y="1061903"/>
                  </a:lnTo>
                  <a:lnTo>
                    <a:pt x="638527" y="1070293"/>
                  </a:lnTo>
                  <a:cubicBezTo>
                    <a:pt x="638527" y="1120463"/>
                    <a:pt x="607741" y="1162081"/>
                    <a:pt x="565410" y="1179755"/>
                  </a:cubicBezTo>
                  <a:lnTo>
                    <a:pt x="562511" y="1180336"/>
                  </a:lnTo>
                  <a:lnTo>
                    <a:pt x="562511" y="1439244"/>
                  </a:lnTo>
                  <a:lnTo>
                    <a:pt x="572773" y="1441246"/>
                  </a:lnTo>
                  <a:cubicBezTo>
                    <a:pt x="615532" y="1458919"/>
                    <a:pt x="644608" y="1500537"/>
                    <a:pt x="644608" y="1550707"/>
                  </a:cubicBezTo>
                  <a:lnTo>
                    <a:pt x="640375" y="1571429"/>
                  </a:lnTo>
                  <a:lnTo>
                    <a:pt x="865510" y="1701672"/>
                  </a:lnTo>
                  <a:lnTo>
                    <a:pt x="886716" y="1687534"/>
                  </a:lnTo>
                  <a:cubicBezTo>
                    <a:pt x="900969" y="1681643"/>
                    <a:pt x="916742" y="1678413"/>
                    <a:pt x="933465" y="1678413"/>
                  </a:cubicBezTo>
                  <a:cubicBezTo>
                    <a:pt x="950189" y="1678413"/>
                    <a:pt x="965962" y="1681833"/>
                    <a:pt x="980215" y="1687962"/>
                  </a:cubicBezTo>
                  <a:lnTo>
                    <a:pt x="997982" y="1700143"/>
                  </a:lnTo>
                  <a:lnTo>
                    <a:pt x="1212258" y="1576182"/>
                  </a:lnTo>
                  <a:lnTo>
                    <a:pt x="1210160" y="1565911"/>
                  </a:lnTo>
                  <a:cubicBezTo>
                    <a:pt x="1210160" y="1515742"/>
                    <a:pt x="1240946" y="1474123"/>
                    <a:pt x="1283277" y="1456450"/>
                  </a:cubicBezTo>
                  <a:lnTo>
                    <a:pt x="1298338" y="1453428"/>
                  </a:lnTo>
                  <a:lnTo>
                    <a:pt x="1298338" y="1189696"/>
                  </a:lnTo>
                  <a:lnTo>
                    <a:pt x="1292399" y="1188448"/>
                  </a:lnTo>
                  <a:cubicBezTo>
                    <a:pt x="1250068" y="1170062"/>
                    <a:pt x="1219282" y="1127303"/>
                    <a:pt x="1219282" y="1079414"/>
                  </a:cubicBezTo>
                  <a:lnTo>
                    <a:pt x="1223749" y="1057548"/>
                  </a:lnTo>
                  <a:lnTo>
                    <a:pt x="997965" y="926929"/>
                  </a:lnTo>
                  <a:lnTo>
                    <a:pt x="994296" y="929366"/>
                  </a:lnTo>
                  <a:lnTo>
                    <a:pt x="988000" y="935188"/>
                  </a:lnTo>
                  <a:lnTo>
                    <a:pt x="978749" y="939691"/>
                  </a:lnTo>
                  <a:lnTo>
                    <a:pt x="969810" y="945628"/>
                  </a:lnTo>
                  <a:lnTo>
                    <a:pt x="964268" y="946740"/>
                  </a:lnTo>
                  <a:lnTo>
                    <a:pt x="958437" y="949579"/>
                  </a:lnTo>
                  <a:cubicBezTo>
                    <a:pt x="947754" y="952933"/>
                    <a:pt x="936316" y="954750"/>
                    <a:pt x="924343" y="954750"/>
                  </a:cubicBezTo>
                  <a:lnTo>
                    <a:pt x="924343" y="954750"/>
                  </a:lnTo>
                  <a:lnTo>
                    <a:pt x="923835" y="954643"/>
                  </a:lnTo>
                  <a:lnTo>
                    <a:pt x="881110" y="945723"/>
                  </a:lnTo>
                  <a:lnTo>
                    <a:pt x="880997" y="945646"/>
                  </a:lnTo>
                  <a:lnTo>
                    <a:pt x="878876" y="945200"/>
                  </a:lnTo>
                  <a:close/>
                  <a:moveTo>
                    <a:pt x="1285908" y="209454"/>
                  </a:moveTo>
                  <a:lnTo>
                    <a:pt x="1039711" y="351883"/>
                  </a:lnTo>
                  <a:lnTo>
                    <a:pt x="1042927" y="367913"/>
                  </a:lnTo>
                  <a:cubicBezTo>
                    <a:pt x="1042927" y="401360"/>
                    <a:pt x="1029244" y="431006"/>
                    <a:pt x="1007580" y="452291"/>
                  </a:cubicBezTo>
                  <a:lnTo>
                    <a:pt x="972994" y="475261"/>
                  </a:lnTo>
                  <a:lnTo>
                    <a:pt x="972994" y="608121"/>
                  </a:lnTo>
                  <a:lnTo>
                    <a:pt x="972994" y="728436"/>
                  </a:lnTo>
                  <a:lnTo>
                    <a:pt x="1008720" y="752929"/>
                  </a:lnTo>
                  <a:cubicBezTo>
                    <a:pt x="1030004" y="774594"/>
                    <a:pt x="1042927" y="804239"/>
                    <a:pt x="1042927" y="836166"/>
                  </a:cubicBezTo>
                  <a:lnTo>
                    <a:pt x="1038547" y="857606"/>
                  </a:lnTo>
                  <a:lnTo>
                    <a:pt x="1264627" y="988396"/>
                  </a:lnTo>
                  <a:lnTo>
                    <a:pt x="1292399" y="969952"/>
                  </a:lnTo>
                  <a:cubicBezTo>
                    <a:pt x="1306509" y="964061"/>
                    <a:pt x="1321902" y="960830"/>
                    <a:pt x="1337865" y="960830"/>
                  </a:cubicBezTo>
                  <a:cubicBezTo>
                    <a:pt x="1354588" y="960830"/>
                    <a:pt x="1370362" y="964251"/>
                    <a:pt x="1384615" y="970380"/>
                  </a:cubicBezTo>
                  <a:lnTo>
                    <a:pt x="1410990" y="988463"/>
                  </a:lnTo>
                  <a:lnTo>
                    <a:pt x="1650068" y="850153"/>
                  </a:lnTo>
                  <a:lnTo>
                    <a:pt x="1644966" y="824004"/>
                  </a:lnTo>
                  <a:cubicBezTo>
                    <a:pt x="1644966" y="790557"/>
                    <a:pt x="1658649" y="760911"/>
                    <a:pt x="1680313" y="739627"/>
                  </a:cubicBezTo>
                  <a:lnTo>
                    <a:pt x="1705780" y="722714"/>
                  </a:lnTo>
                  <a:lnTo>
                    <a:pt x="1705779" y="484271"/>
                  </a:lnTo>
                  <a:lnTo>
                    <a:pt x="1701598" y="483455"/>
                  </a:lnTo>
                  <a:cubicBezTo>
                    <a:pt x="1658839" y="465782"/>
                    <a:pt x="1629764" y="424164"/>
                    <a:pt x="1629764" y="373993"/>
                  </a:cubicBezTo>
                  <a:lnTo>
                    <a:pt x="1634464" y="350982"/>
                  </a:lnTo>
                  <a:lnTo>
                    <a:pt x="1412691" y="222683"/>
                  </a:lnTo>
                  <a:lnTo>
                    <a:pt x="1404617" y="228046"/>
                  </a:lnTo>
                  <a:cubicBezTo>
                    <a:pt x="1390507" y="233937"/>
                    <a:pt x="1375113" y="237167"/>
                    <a:pt x="1359150" y="237167"/>
                  </a:cubicBezTo>
                  <a:cubicBezTo>
                    <a:pt x="1342427" y="237167"/>
                    <a:pt x="1326653" y="233747"/>
                    <a:pt x="1312401" y="227618"/>
                  </a:cubicBezTo>
                  <a:close/>
                  <a:moveTo>
                    <a:pt x="441920" y="226293"/>
                  </a:moveTo>
                  <a:lnTo>
                    <a:pt x="231909" y="347787"/>
                  </a:lnTo>
                  <a:lnTo>
                    <a:pt x="237167" y="373994"/>
                  </a:lnTo>
                  <a:cubicBezTo>
                    <a:pt x="237167" y="424164"/>
                    <a:pt x="206381" y="465783"/>
                    <a:pt x="164050" y="483456"/>
                  </a:cubicBezTo>
                  <a:lnTo>
                    <a:pt x="155071" y="485258"/>
                  </a:lnTo>
                  <a:lnTo>
                    <a:pt x="155071" y="740239"/>
                  </a:lnTo>
                  <a:lnTo>
                    <a:pt x="165333" y="742335"/>
                  </a:lnTo>
                  <a:cubicBezTo>
                    <a:pt x="208092" y="760721"/>
                    <a:pt x="237168" y="803479"/>
                    <a:pt x="237167" y="851369"/>
                  </a:cubicBezTo>
                  <a:lnTo>
                    <a:pt x="234601" y="863932"/>
                  </a:lnTo>
                  <a:lnTo>
                    <a:pt x="440781" y="983210"/>
                  </a:lnTo>
                  <a:lnTo>
                    <a:pt x="474477" y="960831"/>
                  </a:lnTo>
                  <a:cubicBezTo>
                    <a:pt x="488587" y="954940"/>
                    <a:pt x="503980" y="951709"/>
                    <a:pt x="519943" y="951709"/>
                  </a:cubicBezTo>
                  <a:cubicBezTo>
                    <a:pt x="536667" y="951709"/>
                    <a:pt x="552440" y="955130"/>
                    <a:pt x="566693" y="961258"/>
                  </a:cubicBezTo>
                  <a:lnTo>
                    <a:pt x="601190" y="984910"/>
                  </a:lnTo>
                  <a:lnTo>
                    <a:pt x="705420" y="924344"/>
                  </a:lnTo>
                  <a:lnTo>
                    <a:pt x="785942" y="878642"/>
                  </a:lnTo>
                  <a:lnTo>
                    <a:pt x="811567" y="863817"/>
                  </a:lnTo>
                  <a:lnTo>
                    <a:pt x="805759" y="836166"/>
                  </a:lnTo>
                  <a:cubicBezTo>
                    <a:pt x="805759" y="785996"/>
                    <a:pt x="836545" y="744378"/>
                    <a:pt x="878876" y="726704"/>
                  </a:cubicBezTo>
                  <a:lnTo>
                    <a:pt x="887857" y="724902"/>
                  </a:lnTo>
                  <a:lnTo>
                    <a:pt x="887857" y="602041"/>
                  </a:lnTo>
                  <a:lnTo>
                    <a:pt x="887857" y="479177"/>
                  </a:lnTo>
                  <a:lnTo>
                    <a:pt x="878877" y="477375"/>
                  </a:lnTo>
                  <a:cubicBezTo>
                    <a:pt x="836546" y="459702"/>
                    <a:pt x="805760" y="418084"/>
                    <a:pt x="805760" y="367913"/>
                  </a:cubicBezTo>
                  <a:lnTo>
                    <a:pt x="810313" y="345620"/>
                  </a:lnTo>
                  <a:lnTo>
                    <a:pt x="607514" y="228297"/>
                  </a:lnTo>
                  <a:lnTo>
                    <a:pt x="572440" y="252065"/>
                  </a:lnTo>
                  <a:cubicBezTo>
                    <a:pt x="558268" y="258099"/>
                    <a:pt x="542678" y="261454"/>
                    <a:pt x="526305" y="261493"/>
                  </a:cubicBezTo>
                  <a:cubicBezTo>
                    <a:pt x="493559" y="261570"/>
                    <a:pt x="463882" y="248367"/>
                    <a:pt x="442371" y="226958"/>
                  </a:cubicBezTo>
                  <a:close/>
                  <a:moveTo>
                    <a:pt x="525745" y="24326"/>
                  </a:moveTo>
                  <a:cubicBezTo>
                    <a:pt x="591236" y="24171"/>
                    <a:pt x="644453" y="77137"/>
                    <a:pt x="644609" y="142629"/>
                  </a:cubicBezTo>
                  <a:lnTo>
                    <a:pt x="641709" y="157167"/>
                  </a:lnTo>
                  <a:lnTo>
                    <a:pt x="747989" y="218924"/>
                  </a:lnTo>
                  <a:lnTo>
                    <a:pt x="849541" y="277934"/>
                  </a:lnTo>
                  <a:lnTo>
                    <a:pt x="878877" y="258452"/>
                  </a:lnTo>
                  <a:cubicBezTo>
                    <a:pt x="892987" y="252560"/>
                    <a:pt x="908380" y="249330"/>
                    <a:pt x="924343" y="249330"/>
                  </a:cubicBezTo>
                  <a:cubicBezTo>
                    <a:pt x="941066" y="249330"/>
                    <a:pt x="956840" y="252750"/>
                    <a:pt x="971093" y="258879"/>
                  </a:cubicBezTo>
                  <a:lnTo>
                    <a:pt x="999784" y="278550"/>
                  </a:lnTo>
                  <a:lnTo>
                    <a:pt x="1112862" y="212843"/>
                  </a:lnTo>
                  <a:lnTo>
                    <a:pt x="1244810" y="139736"/>
                  </a:lnTo>
                  <a:lnTo>
                    <a:pt x="1240567" y="118583"/>
                  </a:lnTo>
                  <a:cubicBezTo>
                    <a:pt x="1240566" y="51690"/>
                    <a:pt x="1295297" y="0"/>
                    <a:pt x="1359150" y="0"/>
                  </a:cubicBezTo>
                  <a:cubicBezTo>
                    <a:pt x="1426044" y="0"/>
                    <a:pt x="1477734" y="54731"/>
                    <a:pt x="1477734" y="118583"/>
                  </a:cubicBezTo>
                  <a:lnTo>
                    <a:pt x="1468446" y="164056"/>
                  </a:lnTo>
                  <a:lnTo>
                    <a:pt x="1562871" y="218924"/>
                  </a:lnTo>
                  <a:lnTo>
                    <a:pt x="1674171" y="283599"/>
                  </a:lnTo>
                  <a:lnTo>
                    <a:pt x="1702880" y="264532"/>
                  </a:lnTo>
                  <a:cubicBezTo>
                    <a:pt x="1716991" y="258640"/>
                    <a:pt x="1732384" y="255410"/>
                    <a:pt x="1748347" y="255410"/>
                  </a:cubicBezTo>
                  <a:cubicBezTo>
                    <a:pt x="1815241" y="255410"/>
                    <a:pt x="1866931" y="310141"/>
                    <a:pt x="1866931" y="373993"/>
                  </a:cubicBezTo>
                  <a:cubicBezTo>
                    <a:pt x="1866931" y="424164"/>
                    <a:pt x="1836145" y="465782"/>
                    <a:pt x="1793814" y="483456"/>
                  </a:cubicBezTo>
                  <a:lnTo>
                    <a:pt x="1787876" y="484647"/>
                  </a:lnTo>
                  <a:lnTo>
                    <a:pt x="1787876" y="608121"/>
                  </a:lnTo>
                  <a:lnTo>
                    <a:pt x="1787876" y="710390"/>
                  </a:lnTo>
                  <a:lnTo>
                    <a:pt x="1810299" y="714970"/>
                  </a:lnTo>
                  <a:cubicBezTo>
                    <a:pt x="1853058" y="733356"/>
                    <a:pt x="1882134" y="776115"/>
                    <a:pt x="1882134" y="824004"/>
                  </a:cubicBezTo>
                  <a:cubicBezTo>
                    <a:pt x="1882134" y="890898"/>
                    <a:pt x="1827403" y="942588"/>
                    <a:pt x="1763550" y="942588"/>
                  </a:cubicBezTo>
                  <a:cubicBezTo>
                    <a:pt x="1746826" y="942588"/>
                    <a:pt x="1731053" y="939357"/>
                    <a:pt x="1716800" y="933466"/>
                  </a:cubicBezTo>
                  <a:lnTo>
                    <a:pt x="1696290" y="919792"/>
                  </a:lnTo>
                  <a:lnTo>
                    <a:pt x="1562871" y="997319"/>
                  </a:lnTo>
                  <a:lnTo>
                    <a:pt x="1452273" y="1058596"/>
                  </a:lnTo>
                  <a:lnTo>
                    <a:pt x="1456449" y="1079414"/>
                  </a:lnTo>
                  <a:cubicBezTo>
                    <a:pt x="1456450" y="1129584"/>
                    <a:pt x="1425663" y="1171202"/>
                    <a:pt x="1383332" y="1188876"/>
                  </a:cubicBezTo>
                  <a:lnTo>
                    <a:pt x="1380434" y="1189457"/>
                  </a:lnTo>
                  <a:lnTo>
                    <a:pt x="1380434" y="1316581"/>
                  </a:lnTo>
                  <a:lnTo>
                    <a:pt x="1380434" y="1459744"/>
                  </a:lnTo>
                  <a:lnTo>
                    <a:pt x="1413121" y="1481535"/>
                  </a:lnTo>
                  <a:cubicBezTo>
                    <a:pt x="1434405" y="1502819"/>
                    <a:pt x="1447327" y="1532465"/>
                    <a:pt x="1447328" y="1565911"/>
                  </a:cubicBezTo>
                  <a:cubicBezTo>
                    <a:pt x="1447328" y="1632805"/>
                    <a:pt x="1392597" y="1684495"/>
                    <a:pt x="1328743" y="1684495"/>
                  </a:cubicBezTo>
                  <a:cubicBezTo>
                    <a:pt x="1312780" y="1684496"/>
                    <a:pt x="1297387" y="1681265"/>
                    <a:pt x="1283277" y="1675374"/>
                  </a:cubicBezTo>
                  <a:lnTo>
                    <a:pt x="1245755" y="1650453"/>
                  </a:lnTo>
                  <a:lnTo>
                    <a:pt x="1152389" y="1702738"/>
                  </a:lnTo>
                  <a:lnTo>
                    <a:pt x="1045590" y="1764797"/>
                  </a:lnTo>
                  <a:lnTo>
                    <a:pt x="1052050" y="1796996"/>
                  </a:lnTo>
                  <a:cubicBezTo>
                    <a:pt x="1052050" y="1863890"/>
                    <a:pt x="997319" y="1915580"/>
                    <a:pt x="933465" y="1915580"/>
                  </a:cubicBezTo>
                  <a:cubicBezTo>
                    <a:pt x="869613" y="1915580"/>
                    <a:pt x="814882" y="1860849"/>
                    <a:pt x="814882" y="1796996"/>
                  </a:cubicBezTo>
                  <a:lnTo>
                    <a:pt x="820094" y="1770286"/>
                  </a:lnTo>
                  <a:lnTo>
                    <a:pt x="705420" y="1702738"/>
                  </a:lnTo>
                  <a:lnTo>
                    <a:pt x="599803" y="1641366"/>
                  </a:lnTo>
                  <a:lnTo>
                    <a:pt x="571490" y="1660170"/>
                  </a:lnTo>
                  <a:cubicBezTo>
                    <a:pt x="557380" y="1666061"/>
                    <a:pt x="541987" y="1669291"/>
                    <a:pt x="526023" y="1669292"/>
                  </a:cubicBezTo>
                  <a:cubicBezTo>
                    <a:pt x="462171" y="1669292"/>
                    <a:pt x="407440" y="1617602"/>
                    <a:pt x="407440" y="1550707"/>
                  </a:cubicBezTo>
                  <a:cubicBezTo>
                    <a:pt x="407440" y="1517261"/>
                    <a:pt x="421123" y="1487615"/>
                    <a:pt x="442787" y="1466331"/>
                  </a:cubicBezTo>
                  <a:lnTo>
                    <a:pt x="480415" y="1441340"/>
                  </a:lnTo>
                  <a:lnTo>
                    <a:pt x="480415" y="1313541"/>
                  </a:lnTo>
                  <a:lnTo>
                    <a:pt x="480415" y="1180946"/>
                  </a:lnTo>
                  <a:lnTo>
                    <a:pt x="474477" y="1179755"/>
                  </a:lnTo>
                  <a:cubicBezTo>
                    <a:pt x="432146" y="1162081"/>
                    <a:pt x="401359" y="1120463"/>
                    <a:pt x="401359" y="1070292"/>
                  </a:cubicBezTo>
                  <a:lnTo>
                    <a:pt x="403715" y="1058760"/>
                  </a:lnTo>
                  <a:lnTo>
                    <a:pt x="297980" y="997319"/>
                  </a:lnTo>
                  <a:lnTo>
                    <a:pt x="197246" y="938785"/>
                  </a:lnTo>
                  <a:lnTo>
                    <a:pt x="164050" y="960831"/>
                  </a:lnTo>
                  <a:cubicBezTo>
                    <a:pt x="149940" y="966723"/>
                    <a:pt x="134547" y="969953"/>
                    <a:pt x="118583" y="969953"/>
                  </a:cubicBezTo>
                  <a:cubicBezTo>
                    <a:pt x="51690" y="969953"/>
                    <a:pt x="0" y="915222"/>
                    <a:pt x="0" y="851369"/>
                  </a:cubicBezTo>
                  <a:cubicBezTo>
                    <a:pt x="0" y="801199"/>
                    <a:pt x="29076" y="759581"/>
                    <a:pt x="71834" y="741907"/>
                  </a:cubicBezTo>
                  <a:lnTo>
                    <a:pt x="72975" y="741685"/>
                  </a:lnTo>
                  <a:lnTo>
                    <a:pt x="72975" y="608121"/>
                  </a:lnTo>
                  <a:lnTo>
                    <a:pt x="72975" y="483679"/>
                  </a:lnTo>
                  <a:lnTo>
                    <a:pt x="71834" y="483456"/>
                  </a:lnTo>
                  <a:cubicBezTo>
                    <a:pt x="29076" y="465783"/>
                    <a:pt x="0" y="424164"/>
                    <a:pt x="0" y="373994"/>
                  </a:cubicBezTo>
                  <a:cubicBezTo>
                    <a:pt x="0" y="310141"/>
                    <a:pt x="51690" y="255410"/>
                    <a:pt x="118583" y="255410"/>
                  </a:cubicBezTo>
                  <a:cubicBezTo>
                    <a:pt x="135307" y="255410"/>
                    <a:pt x="151080" y="258831"/>
                    <a:pt x="165333" y="264960"/>
                  </a:cubicBezTo>
                  <a:lnTo>
                    <a:pt x="189840" y="281762"/>
                  </a:lnTo>
                  <a:lnTo>
                    <a:pt x="297980" y="218924"/>
                  </a:lnTo>
                  <a:lnTo>
                    <a:pt x="409656" y="154031"/>
                  </a:lnTo>
                  <a:lnTo>
                    <a:pt x="407441" y="143189"/>
                  </a:lnTo>
                  <a:cubicBezTo>
                    <a:pt x="407286" y="77697"/>
                    <a:pt x="460252" y="24480"/>
                    <a:pt x="525745" y="24326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 w="4332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BA79C3FE-2C76-459D-958C-71D2651649BF}"/>
                </a:ext>
              </a:extLst>
            </p:cNvPr>
            <p:cNvSpPr/>
            <p:nvPr/>
          </p:nvSpPr>
          <p:spPr>
            <a:xfrm rot="8287270" flipH="1">
              <a:off x="4207004" y="4474996"/>
              <a:ext cx="1584459" cy="1495305"/>
            </a:xfrm>
            <a:custGeom>
              <a:avLst/>
              <a:gdLst>
                <a:gd name="connsiteX0" fmla="*/ 943257 w 2013900"/>
                <a:gd name="connsiteY0" fmla="*/ 1501970 h 1900583"/>
                <a:gd name="connsiteX1" fmla="*/ 744074 w 2013900"/>
                <a:gd name="connsiteY1" fmla="*/ 1348088 h 1900583"/>
                <a:gd name="connsiteX2" fmla="*/ 748630 w 2013900"/>
                <a:gd name="connsiteY2" fmla="*/ 1338807 h 1900583"/>
                <a:gd name="connsiteX3" fmla="*/ 706808 w 2013900"/>
                <a:gd name="connsiteY3" fmla="*/ 1216890 h 1900583"/>
                <a:gd name="connsiteX4" fmla="*/ 695446 w 2013900"/>
                <a:gd name="connsiteY4" fmla="*/ 1211313 h 1900583"/>
                <a:gd name="connsiteX5" fmla="*/ 726700 w 2013900"/>
                <a:gd name="connsiteY5" fmla="*/ 978267 h 1900583"/>
                <a:gd name="connsiteX6" fmla="*/ 764518 w 2013900"/>
                <a:gd name="connsiteY6" fmla="*/ 965451 h 1900583"/>
                <a:gd name="connsiteX7" fmla="*/ 799083 w 2013900"/>
                <a:gd name="connsiteY7" fmla="*/ 935439 h 1900583"/>
                <a:gd name="connsiteX8" fmla="*/ 819837 w 2013900"/>
                <a:gd name="connsiteY8" fmla="*/ 893157 h 1900583"/>
                <a:gd name="connsiteX9" fmla="*/ 822213 w 2013900"/>
                <a:gd name="connsiteY9" fmla="*/ 851356 h 1900583"/>
                <a:gd name="connsiteX10" fmla="*/ 1043738 w 2013900"/>
                <a:gd name="connsiteY10" fmla="*/ 760675 h 1900583"/>
                <a:gd name="connsiteX11" fmla="*/ 1061832 w 2013900"/>
                <a:gd name="connsiteY11" fmla="*/ 781899 h 1900583"/>
                <a:gd name="connsiteX12" fmla="*/ 1191467 w 2013900"/>
                <a:gd name="connsiteY12" fmla="*/ 790843 h 1900583"/>
                <a:gd name="connsiteX13" fmla="*/ 1200605 w 2013900"/>
                <a:gd name="connsiteY13" fmla="*/ 782908 h 1900583"/>
                <a:gd name="connsiteX14" fmla="*/ 1391604 w 2013900"/>
                <a:gd name="connsiteY14" fmla="*/ 930468 h 1900583"/>
                <a:gd name="connsiteX15" fmla="*/ 1386234 w 2013900"/>
                <a:gd name="connsiteY15" fmla="*/ 941312 h 1900583"/>
                <a:gd name="connsiteX16" fmla="*/ 1427616 w 2013900"/>
                <a:gd name="connsiteY16" fmla="*/ 1064490 h 1900583"/>
                <a:gd name="connsiteX17" fmla="*/ 1447779 w 2013900"/>
                <a:gd name="connsiteY17" fmla="*/ 1074387 h 1900583"/>
                <a:gd name="connsiteX18" fmla="*/ 1417037 w 2013900"/>
                <a:gd name="connsiteY18" fmla="*/ 1303612 h 1900583"/>
                <a:gd name="connsiteX19" fmla="*/ 1377304 w 2013900"/>
                <a:gd name="connsiteY19" fmla="*/ 1316666 h 1900583"/>
                <a:gd name="connsiteX20" fmla="*/ 1342096 w 2013900"/>
                <a:gd name="connsiteY20" fmla="*/ 1347016 h 1900583"/>
                <a:gd name="connsiteX21" fmla="*/ 1318419 w 2013900"/>
                <a:gd name="connsiteY21" fmla="*/ 1433424 h 1900583"/>
                <a:gd name="connsiteX22" fmla="*/ 1318667 w 2013900"/>
                <a:gd name="connsiteY22" fmla="*/ 1434179 h 1900583"/>
                <a:gd name="connsiteX23" fmla="*/ 1097018 w 2013900"/>
                <a:gd name="connsiteY23" fmla="*/ 1524911 h 1900583"/>
                <a:gd name="connsiteX24" fmla="*/ 1079718 w 2013900"/>
                <a:gd name="connsiteY24" fmla="*/ 1504987 h 1900583"/>
                <a:gd name="connsiteX25" fmla="*/ 950083 w 2013900"/>
                <a:gd name="connsiteY25" fmla="*/ 1496043 h 1900583"/>
                <a:gd name="connsiteX26" fmla="*/ 75043 w 2013900"/>
                <a:gd name="connsiteY26" fmla="*/ 1597161 h 1900583"/>
                <a:gd name="connsiteX27" fmla="*/ 108134 w 2013900"/>
                <a:gd name="connsiteY27" fmla="*/ 1604721 h 1900583"/>
                <a:gd name="connsiteX28" fmla="*/ 154857 w 2013900"/>
                <a:gd name="connsiteY28" fmla="*/ 1598764 h 1900583"/>
                <a:gd name="connsiteX29" fmla="*/ 233875 w 2013900"/>
                <a:gd name="connsiteY29" fmla="*/ 1496935 h 1900583"/>
                <a:gd name="connsiteX30" fmla="*/ 231813 w 2013900"/>
                <a:gd name="connsiteY30" fmla="*/ 1480763 h 1900583"/>
                <a:gd name="connsiteX31" fmla="*/ 540598 w 2013900"/>
                <a:gd name="connsiteY31" fmla="*/ 1375577 h 1900583"/>
                <a:gd name="connsiteX32" fmla="*/ 563677 w 2013900"/>
                <a:gd name="connsiteY32" fmla="*/ 1402157 h 1900583"/>
                <a:gd name="connsiteX33" fmla="*/ 692537 w 2013900"/>
                <a:gd name="connsiteY33" fmla="*/ 1412103 h 1900583"/>
                <a:gd name="connsiteX34" fmla="*/ 693400 w 2013900"/>
                <a:gd name="connsiteY34" fmla="*/ 1411346 h 1900583"/>
                <a:gd name="connsiteX35" fmla="*/ 797736 w 2013900"/>
                <a:gd name="connsiteY35" fmla="*/ 1491953 h 1900583"/>
                <a:gd name="connsiteX36" fmla="*/ 894945 w 2013900"/>
                <a:gd name="connsiteY36" fmla="*/ 1567053 h 1900583"/>
                <a:gd name="connsiteX37" fmla="*/ 894430 w 2013900"/>
                <a:gd name="connsiteY37" fmla="*/ 1568079 h 1900583"/>
                <a:gd name="connsiteX38" fmla="*/ 936587 w 2013900"/>
                <a:gd name="connsiteY38" fmla="*/ 1690255 h 1900583"/>
                <a:gd name="connsiteX39" fmla="*/ 1100786 w 2013900"/>
                <a:gd name="connsiteY39" fmla="*/ 1669186 h 1900583"/>
                <a:gd name="connsiteX40" fmla="*/ 1121540 w 2013900"/>
                <a:gd name="connsiteY40" fmla="*/ 1626904 h 1900583"/>
                <a:gd name="connsiteX41" fmla="*/ 1123204 w 2013900"/>
                <a:gd name="connsiteY41" fmla="*/ 1597620 h 1900583"/>
                <a:gd name="connsiteX42" fmla="*/ 1237555 w 2013900"/>
                <a:gd name="connsiteY42" fmla="*/ 1551067 h 1900583"/>
                <a:gd name="connsiteX43" fmla="*/ 1355644 w 2013900"/>
                <a:gd name="connsiteY43" fmla="*/ 1502993 h 1900583"/>
                <a:gd name="connsiteX44" fmla="*/ 1362776 w 2013900"/>
                <a:gd name="connsiteY44" fmla="*/ 1511266 h 1900583"/>
                <a:gd name="connsiteX45" fmla="*/ 1491817 w 2013900"/>
                <a:gd name="connsiteY45" fmla="*/ 1520936 h 1900583"/>
                <a:gd name="connsiteX46" fmla="*/ 1499270 w 2013900"/>
                <a:gd name="connsiteY46" fmla="*/ 1514511 h 1900583"/>
                <a:gd name="connsiteX47" fmla="*/ 1790657 w 2013900"/>
                <a:gd name="connsiteY47" fmla="*/ 1739626 h 1900583"/>
                <a:gd name="connsiteX48" fmla="*/ 1783473 w 2013900"/>
                <a:gd name="connsiteY48" fmla="*/ 1754261 h 1900583"/>
                <a:gd name="connsiteX49" fmla="*/ 1825296 w 2013900"/>
                <a:gd name="connsiteY49" fmla="*/ 1876178 h 1900583"/>
                <a:gd name="connsiteX50" fmla="*/ 1867578 w 2013900"/>
                <a:gd name="connsiteY50" fmla="*/ 1896932 h 1900583"/>
                <a:gd name="connsiteX51" fmla="*/ 1989494 w 2013900"/>
                <a:gd name="connsiteY51" fmla="*/ 1855110 h 1900583"/>
                <a:gd name="connsiteX52" fmla="*/ 1968427 w 2013900"/>
                <a:gd name="connsiteY52" fmla="*/ 1690911 h 1900583"/>
                <a:gd name="connsiteX53" fmla="*/ 1838792 w 2013900"/>
                <a:gd name="connsiteY53" fmla="*/ 1681967 h 1900583"/>
                <a:gd name="connsiteX54" fmla="*/ 1838014 w 2013900"/>
                <a:gd name="connsiteY54" fmla="*/ 1682642 h 1900583"/>
                <a:gd name="connsiteX55" fmla="*/ 1544325 w 2013900"/>
                <a:gd name="connsiteY55" fmla="*/ 1455749 h 1900583"/>
                <a:gd name="connsiteX56" fmla="*/ 1547700 w 2013900"/>
                <a:gd name="connsiteY56" fmla="*/ 1448953 h 1900583"/>
                <a:gd name="connsiteX57" fmla="*/ 1506345 w 2013900"/>
                <a:gd name="connsiteY57" fmla="*/ 1326336 h 1900583"/>
                <a:gd name="connsiteX58" fmla="*/ 1493239 w 2013900"/>
                <a:gd name="connsiteY58" fmla="*/ 1319828 h 1900583"/>
                <a:gd name="connsiteX59" fmla="*/ 1509136 w 2013900"/>
                <a:gd name="connsiteY59" fmla="*/ 1199535 h 1900583"/>
                <a:gd name="connsiteX60" fmla="*/ 1524327 w 2013900"/>
                <a:gd name="connsiteY60" fmla="*/ 1084591 h 1900583"/>
                <a:gd name="connsiteX61" fmla="*/ 1557251 w 2013900"/>
                <a:gd name="connsiteY61" fmla="*/ 1073434 h 1900583"/>
                <a:gd name="connsiteX62" fmla="*/ 1591815 w 2013900"/>
                <a:gd name="connsiteY62" fmla="*/ 1043422 h 1900583"/>
                <a:gd name="connsiteX63" fmla="*/ 1570748 w 2013900"/>
                <a:gd name="connsiteY63" fmla="*/ 879222 h 1900583"/>
                <a:gd name="connsiteX64" fmla="*/ 1483503 w 2013900"/>
                <a:gd name="connsiteY64" fmla="*/ 855912 h 1900583"/>
                <a:gd name="connsiteX65" fmla="*/ 1444684 w 2013900"/>
                <a:gd name="connsiteY65" fmla="*/ 869068 h 1900583"/>
                <a:gd name="connsiteX66" fmla="*/ 1340899 w 2013900"/>
                <a:gd name="connsiteY66" fmla="*/ 788887 h 1900583"/>
                <a:gd name="connsiteX67" fmla="*/ 1246914 w 2013900"/>
                <a:gd name="connsiteY67" fmla="*/ 716278 h 1900583"/>
                <a:gd name="connsiteX68" fmla="*/ 1249341 w 2013900"/>
                <a:gd name="connsiteY68" fmla="*/ 673586 h 1900583"/>
                <a:gd name="connsiteX69" fmla="*/ 1204964 w 2013900"/>
                <a:gd name="connsiteY69" fmla="*/ 596631 h 1900583"/>
                <a:gd name="connsiteX70" fmla="*/ 1168993 w 2013900"/>
                <a:gd name="connsiteY70" fmla="*/ 578975 h 1900583"/>
                <a:gd name="connsiteX71" fmla="*/ 1168993 w 2013900"/>
                <a:gd name="connsiteY71" fmla="*/ 225315 h 1900583"/>
                <a:gd name="connsiteX72" fmla="*/ 1170003 w 2013900"/>
                <a:gd name="connsiteY72" fmla="*/ 225113 h 1900583"/>
                <a:gd name="connsiteX73" fmla="*/ 1242179 w 2013900"/>
                <a:gd name="connsiteY73" fmla="*/ 117058 h 1900583"/>
                <a:gd name="connsiteX74" fmla="*/ 1125121 w 2013900"/>
                <a:gd name="connsiteY74" fmla="*/ 1 h 1900583"/>
                <a:gd name="connsiteX75" fmla="*/ 1008063 w 2013900"/>
                <a:gd name="connsiteY75" fmla="*/ 117059 h 1900583"/>
                <a:gd name="connsiteX76" fmla="*/ 1078973 w 2013900"/>
                <a:gd name="connsiteY76" fmla="*/ 224691 h 1900583"/>
                <a:gd name="connsiteX77" fmla="*/ 1094946 w 2013900"/>
                <a:gd name="connsiteY77" fmla="*/ 227954 h 1900583"/>
                <a:gd name="connsiteX78" fmla="*/ 1094946 w 2013900"/>
                <a:gd name="connsiteY78" fmla="*/ 580718 h 1900583"/>
                <a:gd name="connsiteX79" fmla="*/ 1086671 w 2013900"/>
                <a:gd name="connsiteY79" fmla="*/ 583843 h 1900583"/>
                <a:gd name="connsiteX80" fmla="*/ 1075329 w 2013900"/>
                <a:gd name="connsiteY80" fmla="*/ 587687 h 1900583"/>
                <a:gd name="connsiteX81" fmla="*/ 1040783 w 2013900"/>
                <a:gd name="connsiteY81" fmla="*/ 617683 h 1900583"/>
                <a:gd name="connsiteX82" fmla="*/ 1040763 w 2013900"/>
                <a:gd name="connsiteY82" fmla="*/ 617700 h 1900583"/>
                <a:gd name="connsiteX83" fmla="*/ 1021723 w 2013900"/>
                <a:gd name="connsiteY83" fmla="*/ 656920 h 1900583"/>
                <a:gd name="connsiteX84" fmla="*/ 1021715 w 2013900"/>
                <a:gd name="connsiteY84" fmla="*/ 657057 h 1900583"/>
                <a:gd name="connsiteX85" fmla="*/ 1020784 w 2013900"/>
                <a:gd name="connsiteY85" fmla="*/ 658980 h 1900583"/>
                <a:gd name="connsiteX86" fmla="*/ 1019460 w 2013900"/>
                <a:gd name="connsiteY86" fmla="*/ 681579 h 1900583"/>
                <a:gd name="connsiteX87" fmla="*/ 901080 w 2013900"/>
                <a:gd name="connsiteY87" fmla="*/ 729772 h 1900583"/>
                <a:gd name="connsiteX88" fmla="*/ 783553 w 2013900"/>
                <a:gd name="connsiteY88" fmla="*/ 777618 h 1900583"/>
                <a:gd name="connsiteX89" fmla="*/ 778015 w 2013900"/>
                <a:gd name="connsiteY89" fmla="*/ 771240 h 1900583"/>
                <a:gd name="connsiteX90" fmla="*/ 613815 w 2013900"/>
                <a:gd name="connsiteY90" fmla="*/ 792308 h 1900583"/>
                <a:gd name="connsiteX91" fmla="*/ 634884 w 2013900"/>
                <a:gd name="connsiteY91" fmla="*/ 956507 h 1900583"/>
                <a:gd name="connsiteX92" fmla="*/ 645314 w 2013900"/>
                <a:gd name="connsiteY92" fmla="*/ 961627 h 1900583"/>
                <a:gd name="connsiteX93" fmla="*/ 629499 w 2013900"/>
                <a:gd name="connsiteY93" fmla="*/ 1081304 h 1900583"/>
                <a:gd name="connsiteX94" fmla="*/ 614430 w 2013900"/>
                <a:gd name="connsiteY94" fmla="*/ 1195319 h 1900583"/>
                <a:gd name="connsiteX95" fmla="*/ 577174 w 2013900"/>
                <a:gd name="connsiteY95" fmla="*/ 1207946 h 1900583"/>
                <a:gd name="connsiteX96" fmla="*/ 542608 w 2013900"/>
                <a:gd name="connsiteY96" fmla="*/ 1237958 h 1900583"/>
                <a:gd name="connsiteX97" fmla="*/ 521855 w 2013900"/>
                <a:gd name="connsiteY97" fmla="*/ 1280240 h 1900583"/>
                <a:gd name="connsiteX98" fmla="*/ 520493 w 2013900"/>
                <a:gd name="connsiteY98" fmla="*/ 1304200 h 1900583"/>
                <a:gd name="connsiteX99" fmla="*/ 205439 w 2013900"/>
                <a:gd name="connsiteY99" fmla="*/ 1411522 h 1900583"/>
                <a:gd name="connsiteX100" fmla="*/ 204922 w 2013900"/>
                <a:gd name="connsiteY100" fmla="*/ 1410631 h 1900583"/>
                <a:gd name="connsiteX101" fmla="*/ 79366 w 2013900"/>
                <a:gd name="connsiteY101" fmla="*/ 1377152 h 1900583"/>
                <a:gd name="connsiteX102" fmla="*/ 6306 w 2013900"/>
                <a:gd name="connsiteY102" fmla="*/ 1525703 h 1900583"/>
                <a:gd name="connsiteX103" fmla="*/ 75043 w 2013900"/>
                <a:gd name="connsiteY103" fmla="*/ 1597161 h 190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013900" h="1900583">
                  <a:moveTo>
                    <a:pt x="943257" y="1501970"/>
                  </a:moveTo>
                  <a:lnTo>
                    <a:pt x="744074" y="1348088"/>
                  </a:lnTo>
                  <a:lnTo>
                    <a:pt x="748630" y="1338807"/>
                  </a:lnTo>
                  <a:cubicBezTo>
                    <a:pt x="760072" y="1294309"/>
                    <a:pt x="744218" y="1245791"/>
                    <a:pt x="706808" y="1216890"/>
                  </a:cubicBezTo>
                  <a:lnTo>
                    <a:pt x="695446" y="1211313"/>
                  </a:lnTo>
                  <a:lnTo>
                    <a:pt x="726700" y="978267"/>
                  </a:lnTo>
                  <a:lnTo>
                    <a:pt x="764518" y="965451"/>
                  </a:lnTo>
                  <a:cubicBezTo>
                    <a:pt x="777636" y="957984"/>
                    <a:pt x="789449" y="947909"/>
                    <a:pt x="799083" y="935439"/>
                  </a:cubicBezTo>
                  <a:cubicBezTo>
                    <a:pt x="809176" y="922375"/>
                    <a:pt x="816023" y="907989"/>
                    <a:pt x="819837" y="893157"/>
                  </a:cubicBezTo>
                  <a:lnTo>
                    <a:pt x="822213" y="851356"/>
                  </a:lnTo>
                  <a:lnTo>
                    <a:pt x="1043738" y="760675"/>
                  </a:lnTo>
                  <a:lnTo>
                    <a:pt x="1061832" y="781899"/>
                  </a:lnTo>
                  <a:cubicBezTo>
                    <a:pt x="1101024" y="812177"/>
                    <a:pt x="1152114" y="813244"/>
                    <a:pt x="1191467" y="790843"/>
                  </a:cubicBezTo>
                  <a:lnTo>
                    <a:pt x="1200605" y="782908"/>
                  </a:lnTo>
                  <a:lnTo>
                    <a:pt x="1391604" y="930468"/>
                  </a:lnTo>
                  <a:lnTo>
                    <a:pt x="1386234" y="941312"/>
                  </a:lnTo>
                  <a:cubicBezTo>
                    <a:pt x="1374493" y="985046"/>
                    <a:pt x="1388425" y="1034212"/>
                    <a:pt x="1427616" y="1064490"/>
                  </a:cubicBezTo>
                  <a:lnTo>
                    <a:pt x="1447779" y="1074387"/>
                  </a:lnTo>
                  <a:lnTo>
                    <a:pt x="1417037" y="1303612"/>
                  </a:lnTo>
                  <a:lnTo>
                    <a:pt x="1377304" y="1316666"/>
                  </a:lnTo>
                  <a:cubicBezTo>
                    <a:pt x="1364036" y="1324096"/>
                    <a:pt x="1352007" y="1334250"/>
                    <a:pt x="1342096" y="1347016"/>
                  </a:cubicBezTo>
                  <a:cubicBezTo>
                    <a:pt x="1322273" y="1372550"/>
                    <a:pt x="1314676" y="1403701"/>
                    <a:pt x="1318419" y="1433424"/>
                  </a:cubicBezTo>
                  <a:lnTo>
                    <a:pt x="1318667" y="1434179"/>
                  </a:lnTo>
                  <a:lnTo>
                    <a:pt x="1097018" y="1524911"/>
                  </a:lnTo>
                  <a:lnTo>
                    <a:pt x="1079718" y="1504987"/>
                  </a:lnTo>
                  <a:cubicBezTo>
                    <a:pt x="1040526" y="1474709"/>
                    <a:pt x="989436" y="1473641"/>
                    <a:pt x="950083" y="1496043"/>
                  </a:cubicBezTo>
                  <a:close/>
                  <a:moveTo>
                    <a:pt x="75043" y="1597161"/>
                  </a:moveTo>
                  <a:cubicBezTo>
                    <a:pt x="85545" y="1601240"/>
                    <a:pt x="96683" y="1603828"/>
                    <a:pt x="108134" y="1604721"/>
                  </a:cubicBezTo>
                  <a:cubicBezTo>
                    <a:pt x="123403" y="1605911"/>
                    <a:pt x="139230" y="1604086"/>
                    <a:pt x="154857" y="1598764"/>
                  </a:cubicBezTo>
                  <a:cubicBezTo>
                    <a:pt x="199605" y="1583520"/>
                    <a:pt x="230305" y="1542741"/>
                    <a:pt x="233875" y="1496935"/>
                  </a:cubicBezTo>
                  <a:lnTo>
                    <a:pt x="231813" y="1480763"/>
                  </a:lnTo>
                  <a:lnTo>
                    <a:pt x="540598" y="1375577"/>
                  </a:lnTo>
                  <a:lnTo>
                    <a:pt x="563677" y="1402157"/>
                  </a:lnTo>
                  <a:cubicBezTo>
                    <a:pt x="602868" y="1432435"/>
                    <a:pt x="652926" y="1434839"/>
                    <a:pt x="692537" y="1412103"/>
                  </a:cubicBezTo>
                  <a:lnTo>
                    <a:pt x="693400" y="1411346"/>
                  </a:lnTo>
                  <a:lnTo>
                    <a:pt x="797736" y="1491953"/>
                  </a:lnTo>
                  <a:lnTo>
                    <a:pt x="894945" y="1567053"/>
                  </a:lnTo>
                  <a:lnTo>
                    <a:pt x="894430" y="1568079"/>
                  </a:lnTo>
                  <a:cubicBezTo>
                    <a:pt x="882432" y="1612147"/>
                    <a:pt x="897395" y="1659977"/>
                    <a:pt x="936587" y="1690255"/>
                  </a:cubicBezTo>
                  <a:cubicBezTo>
                    <a:pt x="986466" y="1728790"/>
                    <a:pt x="1060415" y="1721441"/>
                    <a:pt x="1100786" y="1669186"/>
                  </a:cubicBezTo>
                  <a:cubicBezTo>
                    <a:pt x="1110878" y="1656123"/>
                    <a:pt x="1117725" y="1641737"/>
                    <a:pt x="1121540" y="1626904"/>
                  </a:cubicBezTo>
                  <a:lnTo>
                    <a:pt x="1123204" y="1597620"/>
                  </a:lnTo>
                  <a:lnTo>
                    <a:pt x="1237555" y="1551067"/>
                  </a:lnTo>
                  <a:lnTo>
                    <a:pt x="1355644" y="1502993"/>
                  </a:lnTo>
                  <a:lnTo>
                    <a:pt x="1362776" y="1511266"/>
                  </a:lnTo>
                  <a:cubicBezTo>
                    <a:pt x="1401076" y="1541000"/>
                    <a:pt x="1452016" y="1543225"/>
                    <a:pt x="1491817" y="1520936"/>
                  </a:cubicBezTo>
                  <a:lnTo>
                    <a:pt x="1499270" y="1514511"/>
                  </a:lnTo>
                  <a:lnTo>
                    <a:pt x="1790657" y="1739626"/>
                  </a:lnTo>
                  <a:lnTo>
                    <a:pt x="1783473" y="1754261"/>
                  </a:lnTo>
                  <a:cubicBezTo>
                    <a:pt x="1772031" y="1798759"/>
                    <a:pt x="1787886" y="1847276"/>
                    <a:pt x="1825296" y="1876178"/>
                  </a:cubicBezTo>
                  <a:cubicBezTo>
                    <a:pt x="1838359" y="1886271"/>
                    <a:pt x="1852745" y="1893118"/>
                    <a:pt x="1867578" y="1896932"/>
                  </a:cubicBezTo>
                  <a:cubicBezTo>
                    <a:pt x="1912075" y="1908374"/>
                    <a:pt x="1960593" y="1892520"/>
                    <a:pt x="1989494" y="1855110"/>
                  </a:cubicBezTo>
                  <a:cubicBezTo>
                    <a:pt x="2029865" y="1802855"/>
                    <a:pt x="2018306" y="1729446"/>
                    <a:pt x="1968427" y="1690911"/>
                  </a:cubicBezTo>
                  <a:cubicBezTo>
                    <a:pt x="1929235" y="1660633"/>
                    <a:pt x="1878145" y="1659565"/>
                    <a:pt x="1838792" y="1681967"/>
                  </a:cubicBezTo>
                  <a:lnTo>
                    <a:pt x="1838014" y="1682642"/>
                  </a:lnTo>
                  <a:lnTo>
                    <a:pt x="1544325" y="1455749"/>
                  </a:lnTo>
                  <a:lnTo>
                    <a:pt x="1547700" y="1448953"/>
                  </a:lnTo>
                  <a:cubicBezTo>
                    <a:pt x="1559428" y="1404868"/>
                    <a:pt x="1544645" y="1356070"/>
                    <a:pt x="1506345" y="1326336"/>
                  </a:cubicBezTo>
                  <a:lnTo>
                    <a:pt x="1493239" y="1319828"/>
                  </a:lnTo>
                  <a:lnTo>
                    <a:pt x="1509136" y="1199535"/>
                  </a:lnTo>
                  <a:lnTo>
                    <a:pt x="1524327" y="1084591"/>
                  </a:lnTo>
                  <a:lnTo>
                    <a:pt x="1557251" y="1073434"/>
                  </a:lnTo>
                  <a:cubicBezTo>
                    <a:pt x="1570368" y="1065966"/>
                    <a:pt x="1582182" y="1055892"/>
                    <a:pt x="1591815" y="1043422"/>
                  </a:cubicBezTo>
                  <a:cubicBezTo>
                    <a:pt x="1632186" y="991167"/>
                    <a:pt x="1620627" y="917758"/>
                    <a:pt x="1570748" y="879222"/>
                  </a:cubicBezTo>
                  <a:cubicBezTo>
                    <a:pt x="1544620" y="859037"/>
                    <a:pt x="1513204" y="851834"/>
                    <a:pt x="1483503" y="855912"/>
                  </a:cubicBezTo>
                  <a:lnTo>
                    <a:pt x="1444684" y="869068"/>
                  </a:lnTo>
                  <a:lnTo>
                    <a:pt x="1340899" y="788887"/>
                  </a:lnTo>
                  <a:lnTo>
                    <a:pt x="1246914" y="716278"/>
                  </a:lnTo>
                  <a:lnTo>
                    <a:pt x="1249341" y="673586"/>
                  </a:lnTo>
                  <a:cubicBezTo>
                    <a:pt x="1245263" y="643885"/>
                    <a:pt x="1229903" y="615899"/>
                    <a:pt x="1204964" y="596631"/>
                  </a:cubicBezTo>
                  <a:lnTo>
                    <a:pt x="1168993" y="578975"/>
                  </a:lnTo>
                  <a:lnTo>
                    <a:pt x="1168993" y="225315"/>
                  </a:lnTo>
                  <a:lnTo>
                    <a:pt x="1170003" y="225113"/>
                  </a:lnTo>
                  <a:cubicBezTo>
                    <a:pt x="1211789" y="207666"/>
                    <a:pt x="1242179" y="166584"/>
                    <a:pt x="1242179" y="117058"/>
                  </a:cubicBezTo>
                  <a:cubicBezTo>
                    <a:pt x="1242179" y="54028"/>
                    <a:pt x="1191154" y="0"/>
                    <a:pt x="1125121" y="1"/>
                  </a:cubicBezTo>
                  <a:cubicBezTo>
                    <a:pt x="1062090" y="1"/>
                    <a:pt x="1008063" y="51026"/>
                    <a:pt x="1008063" y="117059"/>
                  </a:cubicBezTo>
                  <a:cubicBezTo>
                    <a:pt x="1008063" y="164333"/>
                    <a:pt x="1036765" y="206541"/>
                    <a:pt x="1078973" y="224691"/>
                  </a:cubicBezTo>
                  <a:lnTo>
                    <a:pt x="1094946" y="227954"/>
                  </a:lnTo>
                  <a:lnTo>
                    <a:pt x="1094946" y="580718"/>
                  </a:lnTo>
                  <a:lnTo>
                    <a:pt x="1086671" y="583843"/>
                  </a:lnTo>
                  <a:lnTo>
                    <a:pt x="1075329" y="587687"/>
                  </a:lnTo>
                  <a:lnTo>
                    <a:pt x="1040783" y="617683"/>
                  </a:lnTo>
                  <a:lnTo>
                    <a:pt x="1040763" y="617700"/>
                  </a:lnTo>
                  <a:cubicBezTo>
                    <a:pt x="1031588" y="629576"/>
                    <a:pt x="1025281" y="642956"/>
                    <a:pt x="1021723" y="656920"/>
                  </a:cubicBezTo>
                  <a:lnTo>
                    <a:pt x="1021715" y="657057"/>
                  </a:lnTo>
                  <a:lnTo>
                    <a:pt x="1020784" y="658980"/>
                  </a:lnTo>
                  <a:lnTo>
                    <a:pt x="1019460" y="681579"/>
                  </a:lnTo>
                  <a:lnTo>
                    <a:pt x="901080" y="729772"/>
                  </a:lnTo>
                  <a:lnTo>
                    <a:pt x="783553" y="777618"/>
                  </a:lnTo>
                  <a:lnTo>
                    <a:pt x="778015" y="771240"/>
                  </a:lnTo>
                  <a:cubicBezTo>
                    <a:pt x="725760" y="730869"/>
                    <a:pt x="652351" y="742428"/>
                    <a:pt x="613815" y="792308"/>
                  </a:cubicBezTo>
                  <a:cubicBezTo>
                    <a:pt x="575280" y="842187"/>
                    <a:pt x="582629" y="916137"/>
                    <a:pt x="634884" y="956507"/>
                  </a:cubicBezTo>
                  <a:lnTo>
                    <a:pt x="645314" y="961627"/>
                  </a:lnTo>
                  <a:lnTo>
                    <a:pt x="629499" y="1081304"/>
                  </a:lnTo>
                  <a:lnTo>
                    <a:pt x="614430" y="1195319"/>
                  </a:lnTo>
                  <a:lnTo>
                    <a:pt x="577174" y="1207946"/>
                  </a:lnTo>
                  <a:cubicBezTo>
                    <a:pt x="564056" y="1215413"/>
                    <a:pt x="552242" y="1225488"/>
                    <a:pt x="542608" y="1237958"/>
                  </a:cubicBezTo>
                  <a:cubicBezTo>
                    <a:pt x="532516" y="1251022"/>
                    <a:pt x="525669" y="1265407"/>
                    <a:pt x="521855" y="1280240"/>
                  </a:cubicBezTo>
                  <a:lnTo>
                    <a:pt x="520493" y="1304200"/>
                  </a:lnTo>
                  <a:lnTo>
                    <a:pt x="205439" y="1411522"/>
                  </a:lnTo>
                  <a:lnTo>
                    <a:pt x="204922" y="1410631"/>
                  </a:lnTo>
                  <a:cubicBezTo>
                    <a:pt x="174933" y="1376702"/>
                    <a:pt x="126246" y="1361182"/>
                    <a:pt x="79366" y="1377152"/>
                  </a:cubicBezTo>
                  <a:cubicBezTo>
                    <a:pt x="19701" y="1397476"/>
                    <a:pt x="-14987" y="1463197"/>
                    <a:pt x="6306" y="1525703"/>
                  </a:cubicBezTo>
                  <a:cubicBezTo>
                    <a:pt x="17738" y="1559264"/>
                    <a:pt x="43535" y="1584923"/>
                    <a:pt x="75043" y="1597161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 w="4332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D9C2427E-9E26-41C8-8382-49079B6AAF62}"/>
                </a:ext>
              </a:extLst>
            </p:cNvPr>
            <p:cNvSpPr/>
            <p:nvPr/>
          </p:nvSpPr>
          <p:spPr>
            <a:xfrm rot="355510">
              <a:off x="3646835" y="1817066"/>
              <a:ext cx="1456588" cy="1482472"/>
            </a:xfrm>
            <a:custGeom>
              <a:avLst/>
              <a:gdLst>
                <a:gd name="connsiteX0" fmla="*/ 859940 w 1882134"/>
                <a:gd name="connsiteY0" fmla="*/ 932267 h 1915580"/>
                <a:gd name="connsiteX1" fmla="*/ 747989 w 1882134"/>
                <a:gd name="connsiteY1" fmla="*/ 997319 h 1915580"/>
                <a:gd name="connsiteX2" fmla="*/ 636844 w 1882134"/>
                <a:gd name="connsiteY2" fmla="*/ 1061903 h 1915580"/>
                <a:gd name="connsiteX3" fmla="*/ 638527 w 1882134"/>
                <a:gd name="connsiteY3" fmla="*/ 1070293 h 1915580"/>
                <a:gd name="connsiteX4" fmla="*/ 565410 w 1882134"/>
                <a:gd name="connsiteY4" fmla="*/ 1179755 h 1915580"/>
                <a:gd name="connsiteX5" fmla="*/ 562511 w 1882134"/>
                <a:gd name="connsiteY5" fmla="*/ 1180336 h 1915580"/>
                <a:gd name="connsiteX6" fmla="*/ 562511 w 1882134"/>
                <a:gd name="connsiteY6" fmla="*/ 1439244 h 1915580"/>
                <a:gd name="connsiteX7" fmla="*/ 572773 w 1882134"/>
                <a:gd name="connsiteY7" fmla="*/ 1441246 h 1915580"/>
                <a:gd name="connsiteX8" fmla="*/ 644608 w 1882134"/>
                <a:gd name="connsiteY8" fmla="*/ 1550707 h 1915580"/>
                <a:gd name="connsiteX9" fmla="*/ 640375 w 1882134"/>
                <a:gd name="connsiteY9" fmla="*/ 1571429 h 1915580"/>
                <a:gd name="connsiteX10" fmla="*/ 865510 w 1882134"/>
                <a:gd name="connsiteY10" fmla="*/ 1701672 h 1915580"/>
                <a:gd name="connsiteX11" fmla="*/ 886716 w 1882134"/>
                <a:gd name="connsiteY11" fmla="*/ 1687534 h 1915580"/>
                <a:gd name="connsiteX12" fmla="*/ 933465 w 1882134"/>
                <a:gd name="connsiteY12" fmla="*/ 1678413 h 1915580"/>
                <a:gd name="connsiteX13" fmla="*/ 980215 w 1882134"/>
                <a:gd name="connsiteY13" fmla="*/ 1687962 h 1915580"/>
                <a:gd name="connsiteX14" fmla="*/ 997982 w 1882134"/>
                <a:gd name="connsiteY14" fmla="*/ 1700143 h 1915580"/>
                <a:gd name="connsiteX15" fmla="*/ 1212258 w 1882134"/>
                <a:gd name="connsiteY15" fmla="*/ 1576182 h 1915580"/>
                <a:gd name="connsiteX16" fmla="*/ 1210160 w 1882134"/>
                <a:gd name="connsiteY16" fmla="*/ 1565911 h 1915580"/>
                <a:gd name="connsiteX17" fmla="*/ 1283277 w 1882134"/>
                <a:gd name="connsiteY17" fmla="*/ 1456450 h 1915580"/>
                <a:gd name="connsiteX18" fmla="*/ 1298338 w 1882134"/>
                <a:gd name="connsiteY18" fmla="*/ 1453428 h 1915580"/>
                <a:gd name="connsiteX19" fmla="*/ 1298338 w 1882134"/>
                <a:gd name="connsiteY19" fmla="*/ 1189696 h 1915580"/>
                <a:gd name="connsiteX20" fmla="*/ 1292399 w 1882134"/>
                <a:gd name="connsiteY20" fmla="*/ 1188448 h 1915580"/>
                <a:gd name="connsiteX21" fmla="*/ 1219282 w 1882134"/>
                <a:gd name="connsiteY21" fmla="*/ 1079414 h 1915580"/>
                <a:gd name="connsiteX22" fmla="*/ 1223749 w 1882134"/>
                <a:gd name="connsiteY22" fmla="*/ 1057548 h 1915580"/>
                <a:gd name="connsiteX23" fmla="*/ 997965 w 1882134"/>
                <a:gd name="connsiteY23" fmla="*/ 926929 h 1915580"/>
                <a:gd name="connsiteX24" fmla="*/ 994296 w 1882134"/>
                <a:gd name="connsiteY24" fmla="*/ 929366 h 1915580"/>
                <a:gd name="connsiteX25" fmla="*/ 988000 w 1882134"/>
                <a:gd name="connsiteY25" fmla="*/ 935188 h 1915580"/>
                <a:gd name="connsiteX26" fmla="*/ 978749 w 1882134"/>
                <a:gd name="connsiteY26" fmla="*/ 939691 h 1915580"/>
                <a:gd name="connsiteX27" fmla="*/ 969810 w 1882134"/>
                <a:gd name="connsiteY27" fmla="*/ 945628 h 1915580"/>
                <a:gd name="connsiteX28" fmla="*/ 964268 w 1882134"/>
                <a:gd name="connsiteY28" fmla="*/ 946740 h 1915580"/>
                <a:gd name="connsiteX29" fmla="*/ 958437 w 1882134"/>
                <a:gd name="connsiteY29" fmla="*/ 949579 h 1915580"/>
                <a:gd name="connsiteX30" fmla="*/ 924343 w 1882134"/>
                <a:gd name="connsiteY30" fmla="*/ 954750 h 1915580"/>
                <a:gd name="connsiteX31" fmla="*/ 924343 w 1882134"/>
                <a:gd name="connsiteY31" fmla="*/ 954750 h 1915580"/>
                <a:gd name="connsiteX32" fmla="*/ 923835 w 1882134"/>
                <a:gd name="connsiteY32" fmla="*/ 954643 h 1915580"/>
                <a:gd name="connsiteX33" fmla="*/ 881110 w 1882134"/>
                <a:gd name="connsiteY33" fmla="*/ 945723 h 1915580"/>
                <a:gd name="connsiteX34" fmla="*/ 880997 w 1882134"/>
                <a:gd name="connsiteY34" fmla="*/ 945646 h 1915580"/>
                <a:gd name="connsiteX35" fmla="*/ 878876 w 1882134"/>
                <a:gd name="connsiteY35" fmla="*/ 945200 h 1915580"/>
                <a:gd name="connsiteX36" fmla="*/ 1285908 w 1882134"/>
                <a:gd name="connsiteY36" fmla="*/ 209454 h 1915580"/>
                <a:gd name="connsiteX37" fmla="*/ 1039711 w 1882134"/>
                <a:gd name="connsiteY37" fmla="*/ 351883 h 1915580"/>
                <a:gd name="connsiteX38" fmla="*/ 1042927 w 1882134"/>
                <a:gd name="connsiteY38" fmla="*/ 367913 h 1915580"/>
                <a:gd name="connsiteX39" fmla="*/ 1007580 w 1882134"/>
                <a:gd name="connsiteY39" fmla="*/ 452291 h 1915580"/>
                <a:gd name="connsiteX40" fmla="*/ 972994 w 1882134"/>
                <a:gd name="connsiteY40" fmla="*/ 475261 h 1915580"/>
                <a:gd name="connsiteX41" fmla="*/ 972994 w 1882134"/>
                <a:gd name="connsiteY41" fmla="*/ 608121 h 1915580"/>
                <a:gd name="connsiteX42" fmla="*/ 972994 w 1882134"/>
                <a:gd name="connsiteY42" fmla="*/ 728436 h 1915580"/>
                <a:gd name="connsiteX43" fmla="*/ 1008720 w 1882134"/>
                <a:gd name="connsiteY43" fmla="*/ 752929 h 1915580"/>
                <a:gd name="connsiteX44" fmla="*/ 1042927 w 1882134"/>
                <a:gd name="connsiteY44" fmla="*/ 836166 h 1915580"/>
                <a:gd name="connsiteX45" fmla="*/ 1038547 w 1882134"/>
                <a:gd name="connsiteY45" fmla="*/ 857606 h 1915580"/>
                <a:gd name="connsiteX46" fmla="*/ 1264627 w 1882134"/>
                <a:gd name="connsiteY46" fmla="*/ 988396 h 1915580"/>
                <a:gd name="connsiteX47" fmla="*/ 1292399 w 1882134"/>
                <a:gd name="connsiteY47" fmla="*/ 969952 h 1915580"/>
                <a:gd name="connsiteX48" fmla="*/ 1337865 w 1882134"/>
                <a:gd name="connsiteY48" fmla="*/ 960830 h 1915580"/>
                <a:gd name="connsiteX49" fmla="*/ 1384615 w 1882134"/>
                <a:gd name="connsiteY49" fmla="*/ 970380 h 1915580"/>
                <a:gd name="connsiteX50" fmla="*/ 1410990 w 1882134"/>
                <a:gd name="connsiteY50" fmla="*/ 988463 h 1915580"/>
                <a:gd name="connsiteX51" fmla="*/ 1650068 w 1882134"/>
                <a:gd name="connsiteY51" fmla="*/ 850153 h 1915580"/>
                <a:gd name="connsiteX52" fmla="*/ 1644966 w 1882134"/>
                <a:gd name="connsiteY52" fmla="*/ 824004 h 1915580"/>
                <a:gd name="connsiteX53" fmla="*/ 1680313 w 1882134"/>
                <a:gd name="connsiteY53" fmla="*/ 739627 h 1915580"/>
                <a:gd name="connsiteX54" fmla="*/ 1705780 w 1882134"/>
                <a:gd name="connsiteY54" fmla="*/ 722714 h 1915580"/>
                <a:gd name="connsiteX55" fmla="*/ 1705779 w 1882134"/>
                <a:gd name="connsiteY55" fmla="*/ 484271 h 1915580"/>
                <a:gd name="connsiteX56" fmla="*/ 1701598 w 1882134"/>
                <a:gd name="connsiteY56" fmla="*/ 483455 h 1915580"/>
                <a:gd name="connsiteX57" fmla="*/ 1629764 w 1882134"/>
                <a:gd name="connsiteY57" fmla="*/ 373993 h 1915580"/>
                <a:gd name="connsiteX58" fmla="*/ 1634464 w 1882134"/>
                <a:gd name="connsiteY58" fmla="*/ 350982 h 1915580"/>
                <a:gd name="connsiteX59" fmla="*/ 1412691 w 1882134"/>
                <a:gd name="connsiteY59" fmla="*/ 222683 h 1915580"/>
                <a:gd name="connsiteX60" fmla="*/ 1404617 w 1882134"/>
                <a:gd name="connsiteY60" fmla="*/ 228046 h 1915580"/>
                <a:gd name="connsiteX61" fmla="*/ 1359150 w 1882134"/>
                <a:gd name="connsiteY61" fmla="*/ 237167 h 1915580"/>
                <a:gd name="connsiteX62" fmla="*/ 1312401 w 1882134"/>
                <a:gd name="connsiteY62" fmla="*/ 227618 h 1915580"/>
                <a:gd name="connsiteX63" fmla="*/ 441920 w 1882134"/>
                <a:gd name="connsiteY63" fmla="*/ 226293 h 1915580"/>
                <a:gd name="connsiteX64" fmla="*/ 231909 w 1882134"/>
                <a:gd name="connsiteY64" fmla="*/ 347787 h 1915580"/>
                <a:gd name="connsiteX65" fmla="*/ 237167 w 1882134"/>
                <a:gd name="connsiteY65" fmla="*/ 373994 h 1915580"/>
                <a:gd name="connsiteX66" fmla="*/ 164050 w 1882134"/>
                <a:gd name="connsiteY66" fmla="*/ 483456 h 1915580"/>
                <a:gd name="connsiteX67" fmla="*/ 155071 w 1882134"/>
                <a:gd name="connsiteY67" fmla="*/ 485258 h 1915580"/>
                <a:gd name="connsiteX68" fmla="*/ 155071 w 1882134"/>
                <a:gd name="connsiteY68" fmla="*/ 740239 h 1915580"/>
                <a:gd name="connsiteX69" fmla="*/ 165333 w 1882134"/>
                <a:gd name="connsiteY69" fmla="*/ 742335 h 1915580"/>
                <a:gd name="connsiteX70" fmla="*/ 237167 w 1882134"/>
                <a:gd name="connsiteY70" fmla="*/ 851369 h 1915580"/>
                <a:gd name="connsiteX71" fmla="*/ 234601 w 1882134"/>
                <a:gd name="connsiteY71" fmla="*/ 863932 h 1915580"/>
                <a:gd name="connsiteX72" fmla="*/ 440781 w 1882134"/>
                <a:gd name="connsiteY72" fmla="*/ 983210 h 1915580"/>
                <a:gd name="connsiteX73" fmla="*/ 474477 w 1882134"/>
                <a:gd name="connsiteY73" fmla="*/ 960831 h 1915580"/>
                <a:gd name="connsiteX74" fmla="*/ 519943 w 1882134"/>
                <a:gd name="connsiteY74" fmla="*/ 951709 h 1915580"/>
                <a:gd name="connsiteX75" fmla="*/ 566693 w 1882134"/>
                <a:gd name="connsiteY75" fmla="*/ 961258 h 1915580"/>
                <a:gd name="connsiteX76" fmla="*/ 601190 w 1882134"/>
                <a:gd name="connsiteY76" fmla="*/ 984910 h 1915580"/>
                <a:gd name="connsiteX77" fmla="*/ 705420 w 1882134"/>
                <a:gd name="connsiteY77" fmla="*/ 924344 h 1915580"/>
                <a:gd name="connsiteX78" fmla="*/ 785942 w 1882134"/>
                <a:gd name="connsiteY78" fmla="*/ 878642 h 1915580"/>
                <a:gd name="connsiteX79" fmla="*/ 811567 w 1882134"/>
                <a:gd name="connsiteY79" fmla="*/ 863817 h 1915580"/>
                <a:gd name="connsiteX80" fmla="*/ 805759 w 1882134"/>
                <a:gd name="connsiteY80" fmla="*/ 836166 h 1915580"/>
                <a:gd name="connsiteX81" fmla="*/ 878876 w 1882134"/>
                <a:gd name="connsiteY81" fmla="*/ 726704 h 1915580"/>
                <a:gd name="connsiteX82" fmla="*/ 887857 w 1882134"/>
                <a:gd name="connsiteY82" fmla="*/ 724902 h 1915580"/>
                <a:gd name="connsiteX83" fmla="*/ 887857 w 1882134"/>
                <a:gd name="connsiteY83" fmla="*/ 602041 h 1915580"/>
                <a:gd name="connsiteX84" fmla="*/ 887857 w 1882134"/>
                <a:gd name="connsiteY84" fmla="*/ 479177 h 1915580"/>
                <a:gd name="connsiteX85" fmla="*/ 878877 w 1882134"/>
                <a:gd name="connsiteY85" fmla="*/ 477375 h 1915580"/>
                <a:gd name="connsiteX86" fmla="*/ 805760 w 1882134"/>
                <a:gd name="connsiteY86" fmla="*/ 367913 h 1915580"/>
                <a:gd name="connsiteX87" fmla="*/ 810313 w 1882134"/>
                <a:gd name="connsiteY87" fmla="*/ 345620 h 1915580"/>
                <a:gd name="connsiteX88" fmla="*/ 607514 w 1882134"/>
                <a:gd name="connsiteY88" fmla="*/ 228297 h 1915580"/>
                <a:gd name="connsiteX89" fmla="*/ 572440 w 1882134"/>
                <a:gd name="connsiteY89" fmla="*/ 252065 h 1915580"/>
                <a:gd name="connsiteX90" fmla="*/ 526305 w 1882134"/>
                <a:gd name="connsiteY90" fmla="*/ 261493 h 1915580"/>
                <a:gd name="connsiteX91" fmla="*/ 442371 w 1882134"/>
                <a:gd name="connsiteY91" fmla="*/ 226958 h 1915580"/>
                <a:gd name="connsiteX92" fmla="*/ 525745 w 1882134"/>
                <a:gd name="connsiteY92" fmla="*/ 24326 h 1915580"/>
                <a:gd name="connsiteX93" fmla="*/ 644609 w 1882134"/>
                <a:gd name="connsiteY93" fmla="*/ 142629 h 1915580"/>
                <a:gd name="connsiteX94" fmla="*/ 641709 w 1882134"/>
                <a:gd name="connsiteY94" fmla="*/ 157167 h 1915580"/>
                <a:gd name="connsiteX95" fmla="*/ 747989 w 1882134"/>
                <a:gd name="connsiteY95" fmla="*/ 218924 h 1915580"/>
                <a:gd name="connsiteX96" fmla="*/ 849541 w 1882134"/>
                <a:gd name="connsiteY96" fmla="*/ 277934 h 1915580"/>
                <a:gd name="connsiteX97" fmla="*/ 878877 w 1882134"/>
                <a:gd name="connsiteY97" fmla="*/ 258452 h 1915580"/>
                <a:gd name="connsiteX98" fmla="*/ 924343 w 1882134"/>
                <a:gd name="connsiteY98" fmla="*/ 249330 h 1915580"/>
                <a:gd name="connsiteX99" fmla="*/ 971093 w 1882134"/>
                <a:gd name="connsiteY99" fmla="*/ 258879 h 1915580"/>
                <a:gd name="connsiteX100" fmla="*/ 999784 w 1882134"/>
                <a:gd name="connsiteY100" fmla="*/ 278550 h 1915580"/>
                <a:gd name="connsiteX101" fmla="*/ 1112862 w 1882134"/>
                <a:gd name="connsiteY101" fmla="*/ 212843 h 1915580"/>
                <a:gd name="connsiteX102" fmla="*/ 1244810 w 1882134"/>
                <a:gd name="connsiteY102" fmla="*/ 139736 h 1915580"/>
                <a:gd name="connsiteX103" fmla="*/ 1240567 w 1882134"/>
                <a:gd name="connsiteY103" fmla="*/ 118583 h 1915580"/>
                <a:gd name="connsiteX104" fmla="*/ 1359150 w 1882134"/>
                <a:gd name="connsiteY104" fmla="*/ 0 h 1915580"/>
                <a:gd name="connsiteX105" fmla="*/ 1477734 w 1882134"/>
                <a:gd name="connsiteY105" fmla="*/ 118583 h 1915580"/>
                <a:gd name="connsiteX106" fmla="*/ 1468446 w 1882134"/>
                <a:gd name="connsiteY106" fmla="*/ 164056 h 1915580"/>
                <a:gd name="connsiteX107" fmla="*/ 1562871 w 1882134"/>
                <a:gd name="connsiteY107" fmla="*/ 218924 h 1915580"/>
                <a:gd name="connsiteX108" fmla="*/ 1674171 w 1882134"/>
                <a:gd name="connsiteY108" fmla="*/ 283599 h 1915580"/>
                <a:gd name="connsiteX109" fmla="*/ 1702880 w 1882134"/>
                <a:gd name="connsiteY109" fmla="*/ 264532 h 1915580"/>
                <a:gd name="connsiteX110" fmla="*/ 1748347 w 1882134"/>
                <a:gd name="connsiteY110" fmla="*/ 255410 h 1915580"/>
                <a:gd name="connsiteX111" fmla="*/ 1866931 w 1882134"/>
                <a:gd name="connsiteY111" fmla="*/ 373993 h 1915580"/>
                <a:gd name="connsiteX112" fmla="*/ 1793814 w 1882134"/>
                <a:gd name="connsiteY112" fmla="*/ 483456 h 1915580"/>
                <a:gd name="connsiteX113" fmla="*/ 1787876 w 1882134"/>
                <a:gd name="connsiteY113" fmla="*/ 484647 h 1915580"/>
                <a:gd name="connsiteX114" fmla="*/ 1787876 w 1882134"/>
                <a:gd name="connsiteY114" fmla="*/ 608121 h 1915580"/>
                <a:gd name="connsiteX115" fmla="*/ 1787876 w 1882134"/>
                <a:gd name="connsiteY115" fmla="*/ 710390 h 1915580"/>
                <a:gd name="connsiteX116" fmla="*/ 1810299 w 1882134"/>
                <a:gd name="connsiteY116" fmla="*/ 714970 h 1915580"/>
                <a:gd name="connsiteX117" fmla="*/ 1882134 w 1882134"/>
                <a:gd name="connsiteY117" fmla="*/ 824004 h 1915580"/>
                <a:gd name="connsiteX118" fmla="*/ 1763550 w 1882134"/>
                <a:gd name="connsiteY118" fmla="*/ 942588 h 1915580"/>
                <a:gd name="connsiteX119" fmla="*/ 1716800 w 1882134"/>
                <a:gd name="connsiteY119" fmla="*/ 933466 h 1915580"/>
                <a:gd name="connsiteX120" fmla="*/ 1696290 w 1882134"/>
                <a:gd name="connsiteY120" fmla="*/ 919792 h 1915580"/>
                <a:gd name="connsiteX121" fmla="*/ 1562871 w 1882134"/>
                <a:gd name="connsiteY121" fmla="*/ 997319 h 1915580"/>
                <a:gd name="connsiteX122" fmla="*/ 1452273 w 1882134"/>
                <a:gd name="connsiteY122" fmla="*/ 1058596 h 1915580"/>
                <a:gd name="connsiteX123" fmla="*/ 1456449 w 1882134"/>
                <a:gd name="connsiteY123" fmla="*/ 1079414 h 1915580"/>
                <a:gd name="connsiteX124" fmla="*/ 1383332 w 1882134"/>
                <a:gd name="connsiteY124" fmla="*/ 1188876 h 1915580"/>
                <a:gd name="connsiteX125" fmla="*/ 1380434 w 1882134"/>
                <a:gd name="connsiteY125" fmla="*/ 1189457 h 1915580"/>
                <a:gd name="connsiteX126" fmla="*/ 1380434 w 1882134"/>
                <a:gd name="connsiteY126" fmla="*/ 1316581 h 1915580"/>
                <a:gd name="connsiteX127" fmla="*/ 1380434 w 1882134"/>
                <a:gd name="connsiteY127" fmla="*/ 1459744 h 1915580"/>
                <a:gd name="connsiteX128" fmla="*/ 1413121 w 1882134"/>
                <a:gd name="connsiteY128" fmla="*/ 1481535 h 1915580"/>
                <a:gd name="connsiteX129" fmla="*/ 1447328 w 1882134"/>
                <a:gd name="connsiteY129" fmla="*/ 1565911 h 1915580"/>
                <a:gd name="connsiteX130" fmla="*/ 1328743 w 1882134"/>
                <a:gd name="connsiteY130" fmla="*/ 1684495 h 1915580"/>
                <a:gd name="connsiteX131" fmla="*/ 1283277 w 1882134"/>
                <a:gd name="connsiteY131" fmla="*/ 1675374 h 1915580"/>
                <a:gd name="connsiteX132" fmla="*/ 1245755 w 1882134"/>
                <a:gd name="connsiteY132" fmla="*/ 1650453 h 1915580"/>
                <a:gd name="connsiteX133" fmla="*/ 1152389 w 1882134"/>
                <a:gd name="connsiteY133" fmla="*/ 1702738 h 1915580"/>
                <a:gd name="connsiteX134" fmla="*/ 1045590 w 1882134"/>
                <a:gd name="connsiteY134" fmla="*/ 1764797 h 1915580"/>
                <a:gd name="connsiteX135" fmla="*/ 1052050 w 1882134"/>
                <a:gd name="connsiteY135" fmla="*/ 1796996 h 1915580"/>
                <a:gd name="connsiteX136" fmla="*/ 933465 w 1882134"/>
                <a:gd name="connsiteY136" fmla="*/ 1915580 h 1915580"/>
                <a:gd name="connsiteX137" fmla="*/ 814882 w 1882134"/>
                <a:gd name="connsiteY137" fmla="*/ 1796996 h 1915580"/>
                <a:gd name="connsiteX138" fmla="*/ 820094 w 1882134"/>
                <a:gd name="connsiteY138" fmla="*/ 1770286 h 1915580"/>
                <a:gd name="connsiteX139" fmla="*/ 705420 w 1882134"/>
                <a:gd name="connsiteY139" fmla="*/ 1702738 h 1915580"/>
                <a:gd name="connsiteX140" fmla="*/ 599803 w 1882134"/>
                <a:gd name="connsiteY140" fmla="*/ 1641366 h 1915580"/>
                <a:gd name="connsiteX141" fmla="*/ 571490 w 1882134"/>
                <a:gd name="connsiteY141" fmla="*/ 1660170 h 1915580"/>
                <a:gd name="connsiteX142" fmla="*/ 526023 w 1882134"/>
                <a:gd name="connsiteY142" fmla="*/ 1669292 h 1915580"/>
                <a:gd name="connsiteX143" fmla="*/ 407440 w 1882134"/>
                <a:gd name="connsiteY143" fmla="*/ 1550707 h 1915580"/>
                <a:gd name="connsiteX144" fmla="*/ 442787 w 1882134"/>
                <a:gd name="connsiteY144" fmla="*/ 1466331 h 1915580"/>
                <a:gd name="connsiteX145" fmla="*/ 480415 w 1882134"/>
                <a:gd name="connsiteY145" fmla="*/ 1441340 h 1915580"/>
                <a:gd name="connsiteX146" fmla="*/ 480415 w 1882134"/>
                <a:gd name="connsiteY146" fmla="*/ 1313541 h 1915580"/>
                <a:gd name="connsiteX147" fmla="*/ 480415 w 1882134"/>
                <a:gd name="connsiteY147" fmla="*/ 1180946 h 1915580"/>
                <a:gd name="connsiteX148" fmla="*/ 474477 w 1882134"/>
                <a:gd name="connsiteY148" fmla="*/ 1179755 h 1915580"/>
                <a:gd name="connsiteX149" fmla="*/ 401359 w 1882134"/>
                <a:gd name="connsiteY149" fmla="*/ 1070292 h 1915580"/>
                <a:gd name="connsiteX150" fmla="*/ 403715 w 1882134"/>
                <a:gd name="connsiteY150" fmla="*/ 1058760 h 1915580"/>
                <a:gd name="connsiteX151" fmla="*/ 297980 w 1882134"/>
                <a:gd name="connsiteY151" fmla="*/ 997319 h 1915580"/>
                <a:gd name="connsiteX152" fmla="*/ 197246 w 1882134"/>
                <a:gd name="connsiteY152" fmla="*/ 938785 h 1915580"/>
                <a:gd name="connsiteX153" fmla="*/ 164050 w 1882134"/>
                <a:gd name="connsiteY153" fmla="*/ 960831 h 1915580"/>
                <a:gd name="connsiteX154" fmla="*/ 118583 w 1882134"/>
                <a:gd name="connsiteY154" fmla="*/ 969953 h 1915580"/>
                <a:gd name="connsiteX155" fmla="*/ 0 w 1882134"/>
                <a:gd name="connsiteY155" fmla="*/ 851369 h 1915580"/>
                <a:gd name="connsiteX156" fmla="*/ 71834 w 1882134"/>
                <a:gd name="connsiteY156" fmla="*/ 741907 h 1915580"/>
                <a:gd name="connsiteX157" fmla="*/ 72975 w 1882134"/>
                <a:gd name="connsiteY157" fmla="*/ 741685 h 1915580"/>
                <a:gd name="connsiteX158" fmla="*/ 72975 w 1882134"/>
                <a:gd name="connsiteY158" fmla="*/ 608121 h 1915580"/>
                <a:gd name="connsiteX159" fmla="*/ 72975 w 1882134"/>
                <a:gd name="connsiteY159" fmla="*/ 483679 h 1915580"/>
                <a:gd name="connsiteX160" fmla="*/ 71834 w 1882134"/>
                <a:gd name="connsiteY160" fmla="*/ 483456 h 1915580"/>
                <a:gd name="connsiteX161" fmla="*/ 0 w 1882134"/>
                <a:gd name="connsiteY161" fmla="*/ 373994 h 1915580"/>
                <a:gd name="connsiteX162" fmla="*/ 118583 w 1882134"/>
                <a:gd name="connsiteY162" fmla="*/ 255410 h 1915580"/>
                <a:gd name="connsiteX163" fmla="*/ 165333 w 1882134"/>
                <a:gd name="connsiteY163" fmla="*/ 264960 h 1915580"/>
                <a:gd name="connsiteX164" fmla="*/ 189840 w 1882134"/>
                <a:gd name="connsiteY164" fmla="*/ 281762 h 1915580"/>
                <a:gd name="connsiteX165" fmla="*/ 297980 w 1882134"/>
                <a:gd name="connsiteY165" fmla="*/ 218924 h 1915580"/>
                <a:gd name="connsiteX166" fmla="*/ 409656 w 1882134"/>
                <a:gd name="connsiteY166" fmla="*/ 154031 h 1915580"/>
                <a:gd name="connsiteX167" fmla="*/ 407441 w 1882134"/>
                <a:gd name="connsiteY167" fmla="*/ 143189 h 1915580"/>
                <a:gd name="connsiteX168" fmla="*/ 525745 w 1882134"/>
                <a:gd name="connsiteY168" fmla="*/ 24326 h 191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882134" h="1915580">
                  <a:moveTo>
                    <a:pt x="859940" y="932267"/>
                  </a:moveTo>
                  <a:lnTo>
                    <a:pt x="747989" y="997319"/>
                  </a:lnTo>
                  <a:lnTo>
                    <a:pt x="636844" y="1061903"/>
                  </a:lnTo>
                  <a:lnTo>
                    <a:pt x="638527" y="1070293"/>
                  </a:lnTo>
                  <a:cubicBezTo>
                    <a:pt x="638527" y="1120463"/>
                    <a:pt x="607741" y="1162081"/>
                    <a:pt x="565410" y="1179755"/>
                  </a:cubicBezTo>
                  <a:lnTo>
                    <a:pt x="562511" y="1180336"/>
                  </a:lnTo>
                  <a:lnTo>
                    <a:pt x="562511" y="1439244"/>
                  </a:lnTo>
                  <a:lnTo>
                    <a:pt x="572773" y="1441246"/>
                  </a:lnTo>
                  <a:cubicBezTo>
                    <a:pt x="615532" y="1458919"/>
                    <a:pt x="644608" y="1500537"/>
                    <a:pt x="644608" y="1550707"/>
                  </a:cubicBezTo>
                  <a:lnTo>
                    <a:pt x="640375" y="1571429"/>
                  </a:lnTo>
                  <a:lnTo>
                    <a:pt x="865510" y="1701672"/>
                  </a:lnTo>
                  <a:lnTo>
                    <a:pt x="886716" y="1687534"/>
                  </a:lnTo>
                  <a:cubicBezTo>
                    <a:pt x="900969" y="1681643"/>
                    <a:pt x="916742" y="1678413"/>
                    <a:pt x="933465" y="1678413"/>
                  </a:cubicBezTo>
                  <a:cubicBezTo>
                    <a:pt x="950189" y="1678413"/>
                    <a:pt x="965962" y="1681833"/>
                    <a:pt x="980215" y="1687962"/>
                  </a:cubicBezTo>
                  <a:lnTo>
                    <a:pt x="997982" y="1700143"/>
                  </a:lnTo>
                  <a:lnTo>
                    <a:pt x="1212258" y="1576182"/>
                  </a:lnTo>
                  <a:lnTo>
                    <a:pt x="1210160" y="1565911"/>
                  </a:lnTo>
                  <a:cubicBezTo>
                    <a:pt x="1210160" y="1515742"/>
                    <a:pt x="1240946" y="1474123"/>
                    <a:pt x="1283277" y="1456450"/>
                  </a:cubicBezTo>
                  <a:lnTo>
                    <a:pt x="1298338" y="1453428"/>
                  </a:lnTo>
                  <a:lnTo>
                    <a:pt x="1298338" y="1189696"/>
                  </a:lnTo>
                  <a:lnTo>
                    <a:pt x="1292399" y="1188448"/>
                  </a:lnTo>
                  <a:cubicBezTo>
                    <a:pt x="1250068" y="1170062"/>
                    <a:pt x="1219282" y="1127303"/>
                    <a:pt x="1219282" y="1079414"/>
                  </a:cubicBezTo>
                  <a:lnTo>
                    <a:pt x="1223749" y="1057548"/>
                  </a:lnTo>
                  <a:lnTo>
                    <a:pt x="997965" y="926929"/>
                  </a:lnTo>
                  <a:lnTo>
                    <a:pt x="994296" y="929366"/>
                  </a:lnTo>
                  <a:lnTo>
                    <a:pt x="988000" y="935188"/>
                  </a:lnTo>
                  <a:lnTo>
                    <a:pt x="978749" y="939691"/>
                  </a:lnTo>
                  <a:lnTo>
                    <a:pt x="969810" y="945628"/>
                  </a:lnTo>
                  <a:lnTo>
                    <a:pt x="964268" y="946740"/>
                  </a:lnTo>
                  <a:lnTo>
                    <a:pt x="958437" y="949579"/>
                  </a:lnTo>
                  <a:cubicBezTo>
                    <a:pt x="947754" y="952933"/>
                    <a:pt x="936316" y="954750"/>
                    <a:pt x="924343" y="954750"/>
                  </a:cubicBezTo>
                  <a:lnTo>
                    <a:pt x="924343" y="954750"/>
                  </a:lnTo>
                  <a:lnTo>
                    <a:pt x="923835" y="954643"/>
                  </a:lnTo>
                  <a:lnTo>
                    <a:pt x="881110" y="945723"/>
                  </a:lnTo>
                  <a:lnTo>
                    <a:pt x="880997" y="945646"/>
                  </a:lnTo>
                  <a:lnTo>
                    <a:pt x="878876" y="945200"/>
                  </a:lnTo>
                  <a:close/>
                  <a:moveTo>
                    <a:pt x="1285908" y="209454"/>
                  </a:moveTo>
                  <a:lnTo>
                    <a:pt x="1039711" y="351883"/>
                  </a:lnTo>
                  <a:lnTo>
                    <a:pt x="1042927" y="367913"/>
                  </a:lnTo>
                  <a:cubicBezTo>
                    <a:pt x="1042927" y="401360"/>
                    <a:pt x="1029244" y="431006"/>
                    <a:pt x="1007580" y="452291"/>
                  </a:cubicBezTo>
                  <a:lnTo>
                    <a:pt x="972994" y="475261"/>
                  </a:lnTo>
                  <a:lnTo>
                    <a:pt x="972994" y="608121"/>
                  </a:lnTo>
                  <a:lnTo>
                    <a:pt x="972994" y="728436"/>
                  </a:lnTo>
                  <a:lnTo>
                    <a:pt x="1008720" y="752929"/>
                  </a:lnTo>
                  <a:cubicBezTo>
                    <a:pt x="1030004" y="774594"/>
                    <a:pt x="1042927" y="804239"/>
                    <a:pt x="1042927" y="836166"/>
                  </a:cubicBezTo>
                  <a:lnTo>
                    <a:pt x="1038547" y="857606"/>
                  </a:lnTo>
                  <a:lnTo>
                    <a:pt x="1264627" y="988396"/>
                  </a:lnTo>
                  <a:lnTo>
                    <a:pt x="1292399" y="969952"/>
                  </a:lnTo>
                  <a:cubicBezTo>
                    <a:pt x="1306509" y="964061"/>
                    <a:pt x="1321902" y="960830"/>
                    <a:pt x="1337865" y="960830"/>
                  </a:cubicBezTo>
                  <a:cubicBezTo>
                    <a:pt x="1354588" y="960830"/>
                    <a:pt x="1370362" y="964251"/>
                    <a:pt x="1384615" y="970380"/>
                  </a:cubicBezTo>
                  <a:lnTo>
                    <a:pt x="1410990" y="988463"/>
                  </a:lnTo>
                  <a:lnTo>
                    <a:pt x="1650068" y="850153"/>
                  </a:lnTo>
                  <a:lnTo>
                    <a:pt x="1644966" y="824004"/>
                  </a:lnTo>
                  <a:cubicBezTo>
                    <a:pt x="1644966" y="790557"/>
                    <a:pt x="1658649" y="760911"/>
                    <a:pt x="1680313" y="739627"/>
                  </a:cubicBezTo>
                  <a:lnTo>
                    <a:pt x="1705780" y="722714"/>
                  </a:lnTo>
                  <a:lnTo>
                    <a:pt x="1705779" y="484271"/>
                  </a:lnTo>
                  <a:lnTo>
                    <a:pt x="1701598" y="483455"/>
                  </a:lnTo>
                  <a:cubicBezTo>
                    <a:pt x="1658839" y="465782"/>
                    <a:pt x="1629764" y="424164"/>
                    <a:pt x="1629764" y="373993"/>
                  </a:cubicBezTo>
                  <a:lnTo>
                    <a:pt x="1634464" y="350982"/>
                  </a:lnTo>
                  <a:lnTo>
                    <a:pt x="1412691" y="222683"/>
                  </a:lnTo>
                  <a:lnTo>
                    <a:pt x="1404617" y="228046"/>
                  </a:lnTo>
                  <a:cubicBezTo>
                    <a:pt x="1390507" y="233937"/>
                    <a:pt x="1375113" y="237167"/>
                    <a:pt x="1359150" y="237167"/>
                  </a:cubicBezTo>
                  <a:cubicBezTo>
                    <a:pt x="1342427" y="237167"/>
                    <a:pt x="1326653" y="233747"/>
                    <a:pt x="1312401" y="227618"/>
                  </a:cubicBezTo>
                  <a:close/>
                  <a:moveTo>
                    <a:pt x="441920" y="226293"/>
                  </a:moveTo>
                  <a:lnTo>
                    <a:pt x="231909" y="347787"/>
                  </a:lnTo>
                  <a:lnTo>
                    <a:pt x="237167" y="373994"/>
                  </a:lnTo>
                  <a:cubicBezTo>
                    <a:pt x="237167" y="424164"/>
                    <a:pt x="206381" y="465783"/>
                    <a:pt x="164050" y="483456"/>
                  </a:cubicBezTo>
                  <a:lnTo>
                    <a:pt x="155071" y="485258"/>
                  </a:lnTo>
                  <a:lnTo>
                    <a:pt x="155071" y="740239"/>
                  </a:lnTo>
                  <a:lnTo>
                    <a:pt x="165333" y="742335"/>
                  </a:lnTo>
                  <a:cubicBezTo>
                    <a:pt x="208092" y="760721"/>
                    <a:pt x="237168" y="803479"/>
                    <a:pt x="237167" y="851369"/>
                  </a:cubicBezTo>
                  <a:lnTo>
                    <a:pt x="234601" y="863932"/>
                  </a:lnTo>
                  <a:lnTo>
                    <a:pt x="440781" y="983210"/>
                  </a:lnTo>
                  <a:lnTo>
                    <a:pt x="474477" y="960831"/>
                  </a:lnTo>
                  <a:cubicBezTo>
                    <a:pt x="488587" y="954940"/>
                    <a:pt x="503980" y="951709"/>
                    <a:pt x="519943" y="951709"/>
                  </a:cubicBezTo>
                  <a:cubicBezTo>
                    <a:pt x="536667" y="951709"/>
                    <a:pt x="552440" y="955130"/>
                    <a:pt x="566693" y="961258"/>
                  </a:cubicBezTo>
                  <a:lnTo>
                    <a:pt x="601190" y="984910"/>
                  </a:lnTo>
                  <a:lnTo>
                    <a:pt x="705420" y="924344"/>
                  </a:lnTo>
                  <a:lnTo>
                    <a:pt x="785942" y="878642"/>
                  </a:lnTo>
                  <a:lnTo>
                    <a:pt x="811567" y="863817"/>
                  </a:lnTo>
                  <a:lnTo>
                    <a:pt x="805759" y="836166"/>
                  </a:lnTo>
                  <a:cubicBezTo>
                    <a:pt x="805759" y="785996"/>
                    <a:pt x="836545" y="744378"/>
                    <a:pt x="878876" y="726704"/>
                  </a:cubicBezTo>
                  <a:lnTo>
                    <a:pt x="887857" y="724902"/>
                  </a:lnTo>
                  <a:lnTo>
                    <a:pt x="887857" y="602041"/>
                  </a:lnTo>
                  <a:lnTo>
                    <a:pt x="887857" y="479177"/>
                  </a:lnTo>
                  <a:lnTo>
                    <a:pt x="878877" y="477375"/>
                  </a:lnTo>
                  <a:cubicBezTo>
                    <a:pt x="836546" y="459702"/>
                    <a:pt x="805760" y="418084"/>
                    <a:pt x="805760" y="367913"/>
                  </a:cubicBezTo>
                  <a:lnTo>
                    <a:pt x="810313" y="345620"/>
                  </a:lnTo>
                  <a:lnTo>
                    <a:pt x="607514" y="228297"/>
                  </a:lnTo>
                  <a:lnTo>
                    <a:pt x="572440" y="252065"/>
                  </a:lnTo>
                  <a:cubicBezTo>
                    <a:pt x="558268" y="258099"/>
                    <a:pt x="542678" y="261454"/>
                    <a:pt x="526305" y="261493"/>
                  </a:cubicBezTo>
                  <a:cubicBezTo>
                    <a:pt x="493559" y="261570"/>
                    <a:pt x="463882" y="248367"/>
                    <a:pt x="442371" y="226958"/>
                  </a:cubicBezTo>
                  <a:close/>
                  <a:moveTo>
                    <a:pt x="525745" y="24326"/>
                  </a:moveTo>
                  <a:cubicBezTo>
                    <a:pt x="591236" y="24171"/>
                    <a:pt x="644453" y="77137"/>
                    <a:pt x="644609" y="142629"/>
                  </a:cubicBezTo>
                  <a:lnTo>
                    <a:pt x="641709" y="157167"/>
                  </a:lnTo>
                  <a:lnTo>
                    <a:pt x="747989" y="218924"/>
                  </a:lnTo>
                  <a:lnTo>
                    <a:pt x="849541" y="277934"/>
                  </a:lnTo>
                  <a:lnTo>
                    <a:pt x="878877" y="258452"/>
                  </a:lnTo>
                  <a:cubicBezTo>
                    <a:pt x="892987" y="252560"/>
                    <a:pt x="908380" y="249330"/>
                    <a:pt x="924343" y="249330"/>
                  </a:cubicBezTo>
                  <a:cubicBezTo>
                    <a:pt x="941066" y="249330"/>
                    <a:pt x="956840" y="252750"/>
                    <a:pt x="971093" y="258879"/>
                  </a:cubicBezTo>
                  <a:lnTo>
                    <a:pt x="999784" y="278550"/>
                  </a:lnTo>
                  <a:lnTo>
                    <a:pt x="1112862" y="212843"/>
                  </a:lnTo>
                  <a:lnTo>
                    <a:pt x="1244810" y="139736"/>
                  </a:lnTo>
                  <a:lnTo>
                    <a:pt x="1240567" y="118583"/>
                  </a:lnTo>
                  <a:cubicBezTo>
                    <a:pt x="1240566" y="51690"/>
                    <a:pt x="1295297" y="0"/>
                    <a:pt x="1359150" y="0"/>
                  </a:cubicBezTo>
                  <a:cubicBezTo>
                    <a:pt x="1426044" y="0"/>
                    <a:pt x="1477734" y="54731"/>
                    <a:pt x="1477734" y="118583"/>
                  </a:cubicBezTo>
                  <a:lnTo>
                    <a:pt x="1468446" y="164056"/>
                  </a:lnTo>
                  <a:lnTo>
                    <a:pt x="1562871" y="218924"/>
                  </a:lnTo>
                  <a:lnTo>
                    <a:pt x="1674171" y="283599"/>
                  </a:lnTo>
                  <a:lnTo>
                    <a:pt x="1702880" y="264532"/>
                  </a:lnTo>
                  <a:cubicBezTo>
                    <a:pt x="1716991" y="258640"/>
                    <a:pt x="1732384" y="255410"/>
                    <a:pt x="1748347" y="255410"/>
                  </a:cubicBezTo>
                  <a:cubicBezTo>
                    <a:pt x="1815241" y="255410"/>
                    <a:pt x="1866931" y="310141"/>
                    <a:pt x="1866931" y="373993"/>
                  </a:cubicBezTo>
                  <a:cubicBezTo>
                    <a:pt x="1866931" y="424164"/>
                    <a:pt x="1836145" y="465782"/>
                    <a:pt x="1793814" y="483456"/>
                  </a:cubicBezTo>
                  <a:lnTo>
                    <a:pt x="1787876" y="484647"/>
                  </a:lnTo>
                  <a:lnTo>
                    <a:pt x="1787876" y="608121"/>
                  </a:lnTo>
                  <a:lnTo>
                    <a:pt x="1787876" y="710390"/>
                  </a:lnTo>
                  <a:lnTo>
                    <a:pt x="1810299" y="714970"/>
                  </a:lnTo>
                  <a:cubicBezTo>
                    <a:pt x="1853058" y="733356"/>
                    <a:pt x="1882134" y="776115"/>
                    <a:pt x="1882134" y="824004"/>
                  </a:cubicBezTo>
                  <a:cubicBezTo>
                    <a:pt x="1882134" y="890898"/>
                    <a:pt x="1827403" y="942588"/>
                    <a:pt x="1763550" y="942588"/>
                  </a:cubicBezTo>
                  <a:cubicBezTo>
                    <a:pt x="1746826" y="942588"/>
                    <a:pt x="1731053" y="939357"/>
                    <a:pt x="1716800" y="933466"/>
                  </a:cubicBezTo>
                  <a:lnTo>
                    <a:pt x="1696290" y="919792"/>
                  </a:lnTo>
                  <a:lnTo>
                    <a:pt x="1562871" y="997319"/>
                  </a:lnTo>
                  <a:lnTo>
                    <a:pt x="1452273" y="1058596"/>
                  </a:lnTo>
                  <a:lnTo>
                    <a:pt x="1456449" y="1079414"/>
                  </a:lnTo>
                  <a:cubicBezTo>
                    <a:pt x="1456450" y="1129584"/>
                    <a:pt x="1425663" y="1171202"/>
                    <a:pt x="1383332" y="1188876"/>
                  </a:cubicBezTo>
                  <a:lnTo>
                    <a:pt x="1380434" y="1189457"/>
                  </a:lnTo>
                  <a:lnTo>
                    <a:pt x="1380434" y="1316581"/>
                  </a:lnTo>
                  <a:lnTo>
                    <a:pt x="1380434" y="1459744"/>
                  </a:lnTo>
                  <a:lnTo>
                    <a:pt x="1413121" y="1481535"/>
                  </a:lnTo>
                  <a:cubicBezTo>
                    <a:pt x="1434405" y="1502819"/>
                    <a:pt x="1447327" y="1532465"/>
                    <a:pt x="1447328" y="1565911"/>
                  </a:cubicBezTo>
                  <a:cubicBezTo>
                    <a:pt x="1447328" y="1632805"/>
                    <a:pt x="1392597" y="1684495"/>
                    <a:pt x="1328743" y="1684495"/>
                  </a:cubicBezTo>
                  <a:cubicBezTo>
                    <a:pt x="1312780" y="1684496"/>
                    <a:pt x="1297387" y="1681265"/>
                    <a:pt x="1283277" y="1675374"/>
                  </a:cubicBezTo>
                  <a:lnTo>
                    <a:pt x="1245755" y="1650453"/>
                  </a:lnTo>
                  <a:lnTo>
                    <a:pt x="1152389" y="1702738"/>
                  </a:lnTo>
                  <a:lnTo>
                    <a:pt x="1045590" y="1764797"/>
                  </a:lnTo>
                  <a:lnTo>
                    <a:pt x="1052050" y="1796996"/>
                  </a:lnTo>
                  <a:cubicBezTo>
                    <a:pt x="1052050" y="1863890"/>
                    <a:pt x="997319" y="1915580"/>
                    <a:pt x="933465" y="1915580"/>
                  </a:cubicBezTo>
                  <a:cubicBezTo>
                    <a:pt x="869613" y="1915580"/>
                    <a:pt x="814882" y="1860849"/>
                    <a:pt x="814882" y="1796996"/>
                  </a:cubicBezTo>
                  <a:lnTo>
                    <a:pt x="820094" y="1770286"/>
                  </a:lnTo>
                  <a:lnTo>
                    <a:pt x="705420" y="1702738"/>
                  </a:lnTo>
                  <a:lnTo>
                    <a:pt x="599803" y="1641366"/>
                  </a:lnTo>
                  <a:lnTo>
                    <a:pt x="571490" y="1660170"/>
                  </a:lnTo>
                  <a:cubicBezTo>
                    <a:pt x="557380" y="1666061"/>
                    <a:pt x="541987" y="1669291"/>
                    <a:pt x="526023" y="1669292"/>
                  </a:cubicBezTo>
                  <a:cubicBezTo>
                    <a:pt x="462171" y="1669292"/>
                    <a:pt x="407440" y="1617602"/>
                    <a:pt x="407440" y="1550707"/>
                  </a:cubicBezTo>
                  <a:cubicBezTo>
                    <a:pt x="407440" y="1517261"/>
                    <a:pt x="421123" y="1487615"/>
                    <a:pt x="442787" y="1466331"/>
                  </a:cubicBezTo>
                  <a:lnTo>
                    <a:pt x="480415" y="1441340"/>
                  </a:lnTo>
                  <a:lnTo>
                    <a:pt x="480415" y="1313541"/>
                  </a:lnTo>
                  <a:lnTo>
                    <a:pt x="480415" y="1180946"/>
                  </a:lnTo>
                  <a:lnTo>
                    <a:pt x="474477" y="1179755"/>
                  </a:lnTo>
                  <a:cubicBezTo>
                    <a:pt x="432146" y="1162081"/>
                    <a:pt x="401359" y="1120463"/>
                    <a:pt x="401359" y="1070292"/>
                  </a:cubicBezTo>
                  <a:lnTo>
                    <a:pt x="403715" y="1058760"/>
                  </a:lnTo>
                  <a:lnTo>
                    <a:pt x="297980" y="997319"/>
                  </a:lnTo>
                  <a:lnTo>
                    <a:pt x="197246" y="938785"/>
                  </a:lnTo>
                  <a:lnTo>
                    <a:pt x="164050" y="960831"/>
                  </a:lnTo>
                  <a:cubicBezTo>
                    <a:pt x="149940" y="966723"/>
                    <a:pt x="134547" y="969953"/>
                    <a:pt x="118583" y="969953"/>
                  </a:cubicBezTo>
                  <a:cubicBezTo>
                    <a:pt x="51690" y="969953"/>
                    <a:pt x="0" y="915222"/>
                    <a:pt x="0" y="851369"/>
                  </a:cubicBezTo>
                  <a:cubicBezTo>
                    <a:pt x="0" y="801199"/>
                    <a:pt x="29076" y="759581"/>
                    <a:pt x="71834" y="741907"/>
                  </a:cubicBezTo>
                  <a:lnTo>
                    <a:pt x="72975" y="741685"/>
                  </a:lnTo>
                  <a:lnTo>
                    <a:pt x="72975" y="608121"/>
                  </a:lnTo>
                  <a:lnTo>
                    <a:pt x="72975" y="483679"/>
                  </a:lnTo>
                  <a:lnTo>
                    <a:pt x="71834" y="483456"/>
                  </a:lnTo>
                  <a:cubicBezTo>
                    <a:pt x="29076" y="465783"/>
                    <a:pt x="0" y="424164"/>
                    <a:pt x="0" y="373994"/>
                  </a:cubicBezTo>
                  <a:cubicBezTo>
                    <a:pt x="0" y="310141"/>
                    <a:pt x="51690" y="255410"/>
                    <a:pt x="118583" y="255410"/>
                  </a:cubicBezTo>
                  <a:cubicBezTo>
                    <a:pt x="135307" y="255410"/>
                    <a:pt x="151080" y="258831"/>
                    <a:pt x="165333" y="264960"/>
                  </a:cubicBezTo>
                  <a:lnTo>
                    <a:pt x="189840" y="281762"/>
                  </a:lnTo>
                  <a:lnTo>
                    <a:pt x="297980" y="218924"/>
                  </a:lnTo>
                  <a:lnTo>
                    <a:pt x="409656" y="154031"/>
                  </a:lnTo>
                  <a:lnTo>
                    <a:pt x="407441" y="143189"/>
                  </a:lnTo>
                  <a:cubicBezTo>
                    <a:pt x="407286" y="77697"/>
                    <a:pt x="460252" y="24480"/>
                    <a:pt x="525745" y="24326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 w="4332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856ED56E-2F4F-426F-87BB-49A633291018}"/>
                </a:ext>
              </a:extLst>
            </p:cNvPr>
            <p:cNvSpPr/>
            <p:nvPr/>
          </p:nvSpPr>
          <p:spPr>
            <a:xfrm rot="1022389">
              <a:off x="2077634" y="850460"/>
              <a:ext cx="1077492" cy="880832"/>
            </a:xfrm>
            <a:custGeom>
              <a:avLst/>
              <a:gdLst>
                <a:gd name="connsiteX0" fmla="*/ 618123 w 1077492"/>
                <a:gd name="connsiteY0" fmla="*/ 5091 h 880832"/>
                <a:gd name="connsiteX1" fmla="*/ 649515 w 1077492"/>
                <a:gd name="connsiteY1" fmla="*/ 48 h 880832"/>
                <a:gd name="connsiteX2" fmla="*/ 706766 w 1077492"/>
                <a:gd name="connsiteY2" fmla="*/ 25655 h 880832"/>
                <a:gd name="connsiteX3" fmla="*/ 703831 w 1077492"/>
                <a:gd name="connsiteY3" fmla="*/ 142493 h 880832"/>
                <a:gd name="connsiteX4" fmla="*/ 665641 w 1077492"/>
                <a:gd name="connsiteY4" fmla="*/ 157025 h 880832"/>
                <a:gd name="connsiteX5" fmla="*/ 665641 w 1077492"/>
                <a:gd name="connsiteY5" fmla="*/ 352605 h 880832"/>
                <a:gd name="connsiteX6" fmla="*/ 684786 w 1077492"/>
                <a:gd name="connsiteY6" fmla="*/ 356972 h 880832"/>
                <a:gd name="connsiteX7" fmla="*/ 718689 w 1077492"/>
                <a:gd name="connsiteY7" fmla="*/ 380793 h 880832"/>
                <a:gd name="connsiteX8" fmla="*/ 738749 w 1077492"/>
                <a:gd name="connsiteY8" fmla="*/ 496690 h 880832"/>
                <a:gd name="connsiteX9" fmla="*/ 735230 w 1077492"/>
                <a:gd name="connsiteY9" fmla="*/ 501698 h 880832"/>
                <a:gd name="connsiteX10" fmla="*/ 845060 w 1077492"/>
                <a:gd name="connsiteY10" fmla="*/ 617186 h 880832"/>
                <a:gd name="connsiteX11" fmla="*/ 879258 w 1077492"/>
                <a:gd name="connsiteY11" fmla="*/ 595803 h 880832"/>
                <a:gd name="connsiteX12" fmla="*/ 1037048 w 1077492"/>
                <a:gd name="connsiteY12" fmla="*/ 632408 h 880832"/>
                <a:gd name="connsiteX13" fmla="*/ 1031825 w 1077492"/>
                <a:gd name="connsiteY13" fmla="*/ 840388 h 880832"/>
                <a:gd name="connsiteX14" fmla="*/ 823846 w 1077492"/>
                <a:gd name="connsiteY14" fmla="*/ 835165 h 880832"/>
                <a:gd name="connsiteX15" fmla="*/ 795994 w 1077492"/>
                <a:gd name="connsiteY15" fmla="*/ 674255 h 880832"/>
                <a:gd name="connsiteX16" fmla="*/ 803191 w 1077492"/>
                <a:gd name="connsiteY16" fmla="*/ 664013 h 880832"/>
                <a:gd name="connsiteX17" fmla="*/ 690708 w 1077492"/>
                <a:gd name="connsiteY17" fmla="*/ 545736 h 880832"/>
                <a:gd name="connsiteX18" fmla="*/ 678778 w 1077492"/>
                <a:gd name="connsiteY18" fmla="*/ 553196 h 880832"/>
                <a:gd name="connsiteX19" fmla="*/ 565128 w 1077492"/>
                <a:gd name="connsiteY19" fmla="*/ 526831 h 880832"/>
                <a:gd name="connsiteX20" fmla="*/ 562479 w 1077492"/>
                <a:gd name="connsiteY20" fmla="*/ 522594 h 880832"/>
                <a:gd name="connsiteX21" fmla="*/ 207664 w 1077492"/>
                <a:gd name="connsiteY21" fmla="*/ 608151 h 880832"/>
                <a:gd name="connsiteX22" fmla="*/ 203307 w 1077492"/>
                <a:gd name="connsiteY22" fmla="*/ 628640 h 880832"/>
                <a:gd name="connsiteX23" fmla="*/ 178918 w 1077492"/>
                <a:gd name="connsiteY23" fmla="*/ 663609 h 880832"/>
                <a:gd name="connsiteX24" fmla="*/ 29119 w 1077492"/>
                <a:gd name="connsiteY24" fmla="*/ 659847 h 880832"/>
                <a:gd name="connsiteX25" fmla="*/ 32881 w 1077492"/>
                <a:gd name="connsiteY25" fmla="*/ 510048 h 880832"/>
                <a:gd name="connsiteX26" fmla="*/ 67936 w 1077492"/>
                <a:gd name="connsiteY26" fmla="*/ 487958 h 880832"/>
                <a:gd name="connsiteX27" fmla="*/ 182679 w 1077492"/>
                <a:gd name="connsiteY27" fmla="*/ 513810 h 880832"/>
                <a:gd name="connsiteX28" fmla="*/ 199867 w 1077492"/>
                <a:gd name="connsiteY28" fmla="*/ 541086 h 880832"/>
                <a:gd name="connsiteX29" fmla="*/ 537541 w 1077492"/>
                <a:gd name="connsiteY29" fmla="*/ 459661 h 880832"/>
                <a:gd name="connsiteX30" fmla="*/ 536059 w 1077492"/>
                <a:gd name="connsiteY30" fmla="*/ 450434 h 880832"/>
                <a:gd name="connsiteX31" fmla="*/ 568890 w 1077492"/>
                <a:gd name="connsiteY31" fmla="*/ 377032 h 880832"/>
                <a:gd name="connsiteX32" fmla="*/ 605039 w 1077492"/>
                <a:gd name="connsiteY32" fmla="*/ 354429 h 880832"/>
                <a:gd name="connsiteX33" fmla="*/ 624516 w 1077492"/>
                <a:gd name="connsiteY33" fmla="*/ 351300 h 880832"/>
                <a:gd name="connsiteX34" fmla="*/ 624516 w 1077492"/>
                <a:gd name="connsiteY34" fmla="*/ 160667 h 880832"/>
                <a:gd name="connsiteX35" fmla="*/ 613436 w 1077492"/>
                <a:gd name="connsiteY35" fmla="*/ 158139 h 880832"/>
                <a:gd name="connsiteX36" fmla="*/ 586993 w 1077492"/>
                <a:gd name="connsiteY36" fmla="*/ 139559 h 880832"/>
                <a:gd name="connsiteX37" fmla="*/ 589927 w 1077492"/>
                <a:gd name="connsiteY37" fmla="*/ 22721 h 880832"/>
                <a:gd name="connsiteX38" fmla="*/ 618123 w 1077492"/>
                <a:gd name="connsiteY38" fmla="*/ 5091 h 88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77492" h="880832">
                  <a:moveTo>
                    <a:pt x="618123" y="5091"/>
                  </a:moveTo>
                  <a:cubicBezTo>
                    <a:pt x="628264" y="1341"/>
                    <a:pt x="638938" y="-311"/>
                    <a:pt x="649515" y="48"/>
                  </a:cubicBezTo>
                  <a:cubicBezTo>
                    <a:pt x="670668" y="767"/>
                    <a:pt x="691432" y="9532"/>
                    <a:pt x="706766" y="25655"/>
                  </a:cubicBezTo>
                  <a:cubicBezTo>
                    <a:pt x="738893" y="59437"/>
                    <a:pt x="736078" y="111827"/>
                    <a:pt x="703831" y="142493"/>
                  </a:cubicBezTo>
                  <a:lnTo>
                    <a:pt x="665641" y="157025"/>
                  </a:lnTo>
                  <a:lnTo>
                    <a:pt x="665641" y="352605"/>
                  </a:lnTo>
                  <a:lnTo>
                    <a:pt x="684786" y="356972"/>
                  </a:lnTo>
                  <a:cubicBezTo>
                    <a:pt x="697289" y="362480"/>
                    <a:pt x="708859" y="370458"/>
                    <a:pt x="718689" y="380793"/>
                  </a:cubicBezTo>
                  <a:cubicBezTo>
                    <a:pt x="749581" y="413278"/>
                    <a:pt x="755275" y="459181"/>
                    <a:pt x="738749" y="496690"/>
                  </a:cubicBezTo>
                  <a:lnTo>
                    <a:pt x="735230" y="501698"/>
                  </a:lnTo>
                  <a:lnTo>
                    <a:pt x="845060" y="617186"/>
                  </a:lnTo>
                  <a:lnTo>
                    <a:pt x="879258" y="595803"/>
                  </a:lnTo>
                  <a:cubicBezTo>
                    <a:pt x="933414" y="575777"/>
                    <a:pt x="996107" y="589357"/>
                    <a:pt x="1037048" y="632408"/>
                  </a:cubicBezTo>
                  <a:cubicBezTo>
                    <a:pt x="1094236" y="692542"/>
                    <a:pt x="1089226" y="785799"/>
                    <a:pt x="1031825" y="840388"/>
                  </a:cubicBezTo>
                  <a:cubicBezTo>
                    <a:pt x="971691" y="897576"/>
                    <a:pt x="878434" y="892566"/>
                    <a:pt x="823846" y="835165"/>
                  </a:cubicBezTo>
                  <a:cubicBezTo>
                    <a:pt x="780955" y="790064"/>
                    <a:pt x="773050" y="726332"/>
                    <a:pt x="795994" y="674255"/>
                  </a:cubicBezTo>
                  <a:lnTo>
                    <a:pt x="803191" y="664013"/>
                  </a:lnTo>
                  <a:lnTo>
                    <a:pt x="690708" y="545736"/>
                  </a:lnTo>
                  <a:lnTo>
                    <a:pt x="678778" y="553196"/>
                  </a:lnTo>
                  <a:cubicBezTo>
                    <a:pt x="639771" y="567620"/>
                    <a:pt x="594617" y="557839"/>
                    <a:pt x="565128" y="526831"/>
                  </a:cubicBezTo>
                  <a:lnTo>
                    <a:pt x="562479" y="522594"/>
                  </a:lnTo>
                  <a:lnTo>
                    <a:pt x="207664" y="608151"/>
                  </a:lnTo>
                  <a:lnTo>
                    <a:pt x="203307" y="628640"/>
                  </a:lnTo>
                  <a:cubicBezTo>
                    <a:pt x="197853" y="641384"/>
                    <a:pt x="189746" y="653311"/>
                    <a:pt x="178918" y="663609"/>
                  </a:cubicBezTo>
                  <a:cubicBezTo>
                    <a:pt x="137575" y="702927"/>
                    <a:pt x="70309" y="703160"/>
                    <a:pt x="29119" y="659847"/>
                  </a:cubicBezTo>
                  <a:cubicBezTo>
                    <a:pt x="-10199" y="618504"/>
                    <a:pt x="-10431" y="551239"/>
                    <a:pt x="32881" y="510048"/>
                  </a:cubicBezTo>
                  <a:cubicBezTo>
                    <a:pt x="43217" y="500219"/>
                    <a:pt x="55173" y="492832"/>
                    <a:pt x="67936" y="487958"/>
                  </a:cubicBezTo>
                  <a:cubicBezTo>
                    <a:pt x="106227" y="473336"/>
                    <a:pt x="151787" y="481326"/>
                    <a:pt x="182679" y="513810"/>
                  </a:cubicBezTo>
                  <a:lnTo>
                    <a:pt x="199867" y="541086"/>
                  </a:lnTo>
                  <a:lnTo>
                    <a:pt x="537541" y="459661"/>
                  </a:lnTo>
                  <a:lnTo>
                    <a:pt x="536059" y="450434"/>
                  </a:lnTo>
                  <a:cubicBezTo>
                    <a:pt x="536980" y="423313"/>
                    <a:pt x="548218" y="396691"/>
                    <a:pt x="568890" y="377032"/>
                  </a:cubicBezTo>
                  <a:cubicBezTo>
                    <a:pt x="579718" y="366735"/>
                    <a:pt x="592037" y="359237"/>
                    <a:pt x="605039" y="354429"/>
                  </a:cubicBezTo>
                  <a:lnTo>
                    <a:pt x="624516" y="351300"/>
                  </a:lnTo>
                  <a:lnTo>
                    <a:pt x="624516" y="160667"/>
                  </a:lnTo>
                  <a:lnTo>
                    <a:pt x="613436" y="158139"/>
                  </a:lnTo>
                  <a:cubicBezTo>
                    <a:pt x="603685" y="153843"/>
                    <a:pt x="594660" y="147621"/>
                    <a:pt x="586993" y="139559"/>
                  </a:cubicBezTo>
                  <a:cubicBezTo>
                    <a:pt x="554867" y="105778"/>
                    <a:pt x="557681" y="53388"/>
                    <a:pt x="589927" y="22721"/>
                  </a:cubicBezTo>
                  <a:cubicBezTo>
                    <a:pt x="598373" y="14690"/>
                    <a:pt x="607982" y="8842"/>
                    <a:pt x="618123" y="5091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B4F1F681-3BB7-4692-BAC2-F69E007AFF9F}"/>
                </a:ext>
              </a:extLst>
            </p:cNvPr>
            <p:cNvSpPr/>
            <p:nvPr/>
          </p:nvSpPr>
          <p:spPr>
            <a:xfrm rot="11654967" flipH="1">
              <a:off x="94907" y="2476373"/>
              <a:ext cx="1942573" cy="1833269"/>
            </a:xfrm>
            <a:custGeom>
              <a:avLst/>
              <a:gdLst>
                <a:gd name="connsiteX0" fmla="*/ 943257 w 2013900"/>
                <a:gd name="connsiteY0" fmla="*/ 1501970 h 1900583"/>
                <a:gd name="connsiteX1" fmla="*/ 744074 w 2013900"/>
                <a:gd name="connsiteY1" fmla="*/ 1348088 h 1900583"/>
                <a:gd name="connsiteX2" fmla="*/ 748630 w 2013900"/>
                <a:gd name="connsiteY2" fmla="*/ 1338807 h 1900583"/>
                <a:gd name="connsiteX3" fmla="*/ 706808 w 2013900"/>
                <a:gd name="connsiteY3" fmla="*/ 1216890 h 1900583"/>
                <a:gd name="connsiteX4" fmla="*/ 695446 w 2013900"/>
                <a:gd name="connsiteY4" fmla="*/ 1211313 h 1900583"/>
                <a:gd name="connsiteX5" fmla="*/ 726700 w 2013900"/>
                <a:gd name="connsiteY5" fmla="*/ 978267 h 1900583"/>
                <a:gd name="connsiteX6" fmla="*/ 764518 w 2013900"/>
                <a:gd name="connsiteY6" fmla="*/ 965451 h 1900583"/>
                <a:gd name="connsiteX7" fmla="*/ 799083 w 2013900"/>
                <a:gd name="connsiteY7" fmla="*/ 935439 h 1900583"/>
                <a:gd name="connsiteX8" fmla="*/ 819837 w 2013900"/>
                <a:gd name="connsiteY8" fmla="*/ 893157 h 1900583"/>
                <a:gd name="connsiteX9" fmla="*/ 822213 w 2013900"/>
                <a:gd name="connsiteY9" fmla="*/ 851356 h 1900583"/>
                <a:gd name="connsiteX10" fmla="*/ 1043738 w 2013900"/>
                <a:gd name="connsiteY10" fmla="*/ 760675 h 1900583"/>
                <a:gd name="connsiteX11" fmla="*/ 1061832 w 2013900"/>
                <a:gd name="connsiteY11" fmla="*/ 781899 h 1900583"/>
                <a:gd name="connsiteX12" fmla="*/ 1191467 w 2013900"/>
                <a:gd name="connsiteY12" fmla="*/ 790843 h 1900583"/>
                <a:gd name="connsiteX13" fmla="*/ 1200605 w 2013900"/>
                <a:gd name="connsiteY13" fmla="*/ 782908 h 1900583"/>
                <a:gd name="connsiteX14" fmla="*/ 1391604 w 2013900"/>
                <a:gd name="connsiteY14" fmla="*/ 930468 h 1900583"/>
                <a:gd name="connsiteX15" fmla="*/ 1386234 w 2013900"/>
                <a:gd name="connsiteY15" fmla="*/ 941312 h 1900583"/>
                <a:gd name="connsiteX16" fmla="*/ 1427616 w 2013900"/>
                <a:gd name="connsiteY16" fmla="*/ 1064490 h 1900583"/>
                <a:gd name="connsiteX17" fmla="*/ 1447779 w 2013900"/>
                <a:gd name="connsiteY17" fmla="*/ 1074387 h 1900583"/>
                <a:gd name="connsiteX18" fmla="*/ 1417037 w 2013900"/>
                <a:gd name="connsiteY18" fmla="*/ 1303612 h 1900583"/>
                <a:gd name="connsiteX19" fmla="*/ 1377304 w 2013900"/>
                <a:gd name="connsiteY19" fmla="*/ 1316666 h 1900583"/>
                <a:gd name="connsiteX20" fmla="*/ 1342096 w 2013900"/>
                <a:gd name="connsiteY20" fmla="*/ 1347016 h 1900583"/>
                <a:gd name="connsiteX21" fmla="*/ 1318419 w 2013900"/>
                <a:gd name="connsiteY21" fmla="*/ 1433424 h 1900583"/>
                <a:gd name="connsiteX22" fmla="*/ 1318667 w 2013900"/>
                <a:gd name="connsiteY22" fmla="*/ 1434179 h 1900583"/>
                <a:gd name="connsiteX23" fmla="*/ 1097018 w 2013900"/>
                <a:gd name="connsiteY23" fmla="*/ 1524911 h 1900583"/>
                <a:gd name="connsiteX24" fmla="*/ 1079718 w 2013900"/>
                <a:gd name="connsiteY24" fmla="*/ 1504987 h 1900583"/>
                <a:gd name="connsiteX25" fmla="*/ 950083 w 2013900"/>
                <a:gd name="connsiteY25" fmla="*/ 1496043 h 1900583"/>
                <a:gd name="connsiteX26" fmla="*/ 75043 w 2013900"/>
                <a:gd name="connsiteY26" fmla="*/ 1597161 h 1900583"/>
                <a:gd name="connsiteX27" fmla="*/ 108134 w 2013900"/>
                <a:gd name="connsiteY27" fmla="*/ 1604721 h 1900583"/>
                <a:gd name="connsiteX28" fmla="*/ 154857 w 2013900"/>
                <a:gd name="connsiteY28" fmla="*/ 1598764 h 1900583"/>
                <a:gd name="connsiteX29" fmla="*/ 233875 w 2013900"/>
                <a:gd name="connsiteY29" fmla="*/ 1496935 h 1900583"/>
                <a:gd name="connsiteX30" fmla="*/ 231813 w 2013900"/>
                <a:gd name="connsiteY30" fmla="*/ 1480763 h 1900583"/>
                <a:gd name="connsiteX31" fmla="*/ 540598 w 2013900"/>
                <a:gd name="connsiteY31" fmla="*/ 1375577 h 1900583"/>
                <a:gd name="connsiteX32" fmla="*/ 563677 w 2013900"/>
                <a:gd name="connsiteY32" fmla="*/ 1402157 h 1900583"/>
                <a:gd name="connsiteX33" fmla="*/ 692537 w 2013900"/>
                <a:gd name="connsiteY33" fmla="*/ 1412103 h 1900583"/>
                <a:gd name="connsiteX34" fmla="*/ 693400 w 2013900"/>
                <a:gd name="connsiteY34" fmla="*/ 1411346 h 1900583"/>
                <a:gd name="connsiteX35" fmla="*/ 797736 w 2013900"/>
                <a:gd name="connsiteY35" fmla="*/ 1491953 h 1900583"/>
                <a:gd name="connsiteX36" fmla="*/ 894945 w 2013900"/>
                <a:gd name="connsiteY36" fmla="*/ 1567053 h 1900583"/>
                <a:gd name="connsiteX37" fmla="*/ 894430 w 2013900"/>
                <a:gd name="connsiteY37" fmla="*/ 1568079 h 1900583"/>
                <a:gd name="connsiteX38" fmla="*/ 936587 w 2013900"/>
                <a:gd name="connsiteY38" fmla="*/ 1690255 h 1900583"/>
                <a:gd name="connsiteX39" fmla="*/ 1100786 w 2013900"/>
                <a:gd name="connsiteY39" fmla="*/ 1669186 h 1900583"/>
                <a:gd name="connsiteX40" fmla="*/ 1121540 w 2013900"/>
                <a:gd name="connsiteY40" fmla="*/ 1626904 h 1900583"/>
                <a:gd name="connsiteX41" fmla="*/ 1123204 w 2013900"/>
                <a:gd name="connsiteY41" fmla="*/ 1597620 h 1900583"/>
                <a:gd name="connsiteX42" fmla="*/ 1237555 w 2013900"/>
                <a:gd name="connsiteY42" fmla="*/ 1551067 h 1900583"/>
                <a:gd name="connsiteX43" fmla="*/ 1355644 w 2013900"/>
                <a:gd name="connsiteY43" fmla="*/ 1502993 h 1900583"/>
                <a:gd name="connsiteX44" fmla="*/ 1362776 w 2013900"/>
                <a:gd name="connsiteY44" fmla="*/ 1511266 h 1900583"/>
                <a:gd name="connsiteX45" fmla="*/ 1491817 w 2013900"/>
                <a:gd name="connsiteY45" fmla="*/ 1520936 h 1900583"/>
                <a:gd name="connsiteX46" fmla="*/ 1499270 w 2013900"/>
                <a:gd name="connsiteY46" fmla="*/ 1514511 h 1900583"/>
                <a:gd name="connsiteX47" fmla="*/ 1790657 w 2013900"/>
                <a:gd name="connsiteY47" fmla="*/ 1739626 h 1900583"/>
                <a:gd name="connsiteX48" fmla="*/ 1783473 w 2013900"/>
                <a:gd name="connsiteY48" fmla="*/ 1754261 h 1900583"/>
                <a:gd name="connsiteX49" fmla="*/ 1825296 w 2013900"/>
                <a:gd name="connsiteY49" fmla="*/ 1876178 h 1900583"/>
                <a:gd name="connsiteX50" fmla="*/ 1867578 w 2013900"/>
                <a:gd name="connsiteY50" fmla="*/ 1896932 h 1900583"/>
                <a:gd name="connsiteX51" fmla="*/ 1989494 w 2013900"/>
                <a:gd name="connsiteY51" fmla="*/ 1855110 h 1900583"/>
                <a:gd name="connsiteX52" fmla="*/ 1968427 w 2013900"/>
                <a:gd name="connsiteY52" fmla="*/ 1690911 h 1900583"/>
                <a:gd name="connsiteX53" fmla="*/ 1838792 w 2013900"/>
                <a:gd name="connsiteY53" fmla="*/ 1681967 h 1900583"/>
                <a:gd name="connsiteX54" fmla="*/ 1838014 w 2013900"/>
                <a:gd name="connsiteY54" fmla="*/ 1682642 h 1900583"/>
                <a:gd name="connsiteX55" fmla="*/ 1544325 w 2013900"/>
                <a:gd name="connsiteY55" fmla="*/ 1455749 h 1900583"/>
                <a:gd name="connsiteX56" fmla="*/ 1547700 w 2013900"/>
                <a:gd name="connsiteY56" fmla="*/ 1448953 h 1900583"/>
                <a:gd name="connsiteX57" fmla="*/ 1506345 w 2013900"/>
                <a:gd name="connsiteY57" fmla="*/ 1326336 h 1900583"/>
                <a:gd name="connsiteX58" fmla="*/ 1493239 w 2013900"/>
                <a:gd name="connsiteY58" fmla="*/ 1319828 h 1900583"/>
                <a:gd name="connsiteX59" fmla="*/ 1509136 w 2013900"/>
                <a:gd name="connsiteY59" fmla="*/ 1199535 h 1900583"/>
                <a:gd name="connsiteX60" fmla="*/ 1524327 w 2013900"/>
                <a:gd name="connsiteY60" fmla="*/ 1084591 h 1900583"/>
                <a:gd name="connsiteX61" fmla="*/ 1557251 w 2013900"/>
                <a:gd name="connsiteY61" fmla="*/ 1073434 h 1900583"/>
                <a:gd name="connsiteX62" fmla="*/ 1591815 w 2013900"/>
                <a:gd name="connsiteY62" fmla="*/ 1043422 h 1900583"/>
                <a:gd name="connsiteX63" fmla="*/ 1570748 w 2013900"/>
                <a:gd name="connsiteY63" fmla="*/ 879222 h 1900583"/>
                <a:gd name="connsiteX64" fmla="*/ 1483503 w 2013900"/>
                <a:gd name="connsiteY64" fmla="*/ 855912 h 1900583"/>
                <a:gd name="connsiteX65" fmla="*/ 1444684 w 2013900"/>
                <a:gd name="connsiteY65" fmla="*/ 869068 h 1900583"/>
                <a:gd name="connsiteX66" fmla="*/ 1340899 w 2013900"/>
                <a:gd name="connsiteY66" fmla="*/ 788887 h 1900583"/>
                <a:gd name="connsiteX67" fmla="*/ 1246914 w 2013900"/>
                <a:gd name="connsiteY67" fmla="*/ 716278 h 1900583"/>
                <a:gd name="connsiteX68" fmla="*/ 1249341 w 2013900"/>
                <a:gd name="connsiteY68" fmla="*/ 673586 h 1900583"/>
                <a:gd name="connsiteX69" fmla="*/ 1204964 w 2013900"/>
                <a:gd name="connsiteY69" fmla="*/ 596631 h 1900583"/>
                <a:gd name="connsiteX70" fmla="*/ 1168993 w 2013900"/>
                <a:gd name="connsiteY70" fmla="*/ 578975 h 1900583"/>
                <a:gd name="connsiteX71" fmla="*/ 1168993 w 2013900"/>
                <a:gd name="connsiteY71" fmla="*/ 225315 h 1900583"/>
                <a:gd name="connsiteX72" fmla="*/ 1170003 w 2013900"/>
                <a:gd name="connsiteY72" fmla="*/ 225113 h 1900583"/>
                <a:gd name="connsiteX73" fmla="*/ 1242179 w 2013900"/>
                <a:gd name="connsiteY73" fmla="*/ 117058 h 1900583"/>
                <a:gd name="connsiteX74" fmla="*/ 1125121 w 2013900"/>
                <a:gd name="connsiteY74" fmla="*/ 1 h 1900583"/>
                <a:gd name="connsiteX75" fmla="*/ 1008063 w 2013900"/>
                <a:gd name="connsiteY75" fmla="*/ 117059 h 1900583"/>
                <a:gd name="connsiteX76" fmla="*/ 1078973 w 2013900"/>
                <a:gd name="connsiteY76" fmla="*/ 224691 h 1900583"/>
                <a:gd name="connsiteX77" fmla="*/ 1094946 w 2013900"/>
                <a:gd name="connsiteY77" fmla="*/ 227954 h 1900583"/>
                <a:gd name="connsiteX78" fmla="*/ 1094946 w 2013900"/>
                <a:gd name="connsiteY78" fmla="*/ 580718 h 1900583"/>
                <a:gd name="connsiteX79" fmla="*/ 1086671 w 2013900"/>
                <a:gd name="connsiteY79" fmla="*/ 583843 h 1900583"/>
                <a:gd name="connsiteX80" fmla="*/ 1075329 w 2013900"/>
                <a:gd name="connsiteY80" fmla="*/ 587687 h 1900583"/>
                <a:gd name="connsiteX81" fmla="*/ 1040783 w 2013900"/>
                <a:gd name="connsiteY81" fmla="*/ 617683 h 1900583"/>
                <a:gd name="connsiteX82" fmla="*/ 1040763 w 2013900"/>
                <a:gd name="connsiteY82" fmla="*/ 617700 h 1900583"/>
                <a:gd name="connsiteX83" fmla="*/ 1021723 w 2013900"/>
                <a:gd name="connsiteY83" fmla="*/ 656920 h 1900583"/>
                <a:gd name="connsiteX84" fmla="*/ 1021715 w 2013900"/>
                <a:gd name="connsiteY84" fmla="*/ 657057 h 1900583"/>
                <a:gd name="connsiteX85" fmla="*/ 1020784 w 2013900"/>
                <a:gd name="connsiteY85" fmla="*/ 658980 h 1900583"/>
                <a:gd name="connsiteX86" fmla="*/ 1019460 w 2013900"/>
                <a:gd name="connsiteY86" fmla="*/ 681579 h 1900583"/>
                <a:gd name="connsiteX87" fmla="*/ 901080 w 2013900"/>
                <a:gd name="connsiteY87" fmla="*/ 729772 h 1900583"/>
                <a:gd name="connsiteX88" fmla="*/ 783553 w 2013900"/>
                <a:gd name="connsiteY88" fmla="*/ 777618 h 1900583"/>
                <a:gd name="connsiteX89" fmla="*/ 778015 w 2013900"/>
                <a:gd name="connsiteY89" fmla="*/ 771240 h 1900583"/>
                <a:gd name="connsiteX90" fmla="*/ 613815 w 2013900"/>
                <a:gd name="connsiteY90" fmla="*/ 792308 h 1900583"/>
                <a:gd name="connsiteX91" fmla="*/ 634884 w 2013900"/>
                <a:gd name="connsiteY91" fmla="*/ 956507 h 1900583"/>
                <a:gd name="connsiteX92" fmla="*/ 645314 w 2013900"/>
                <a:gd name="connsiteY92" fmla="*/ 961627 h 1900583"/>
                <a:gd name="connsiteX93" fmla="*/ 629499 w 2013900"/>
                <a:gd name="connsiteY93" fmla="*/ 1081304 h 1900583"/>
                <a:gd name="connsiteX94" fmla="*/ 614430 w 2013900"/>
                <a:gd name="connsiteY94" fmla="*/ 1195319 h 1900583"/>
                <a:gd name="connsiteX95" fmla="*/ 577174 w 2013900"/>
                <a:gd name="connsiteY95" fmla="*/ 1207946 h 1900583"/>
                <a:gd name="connsiteX96" fmla="*/ 542608 w 2013900"/>
                <a:gd name="connsiteY96" fmla="*/ 1237958 h 1900583"/>
                <a:gd name="connsiteX97" fmla="*/ 521855 w 2013900"/>
                <a:gd name="connsiteY97" fmla="*/ 1280240 h 1900583"/>
                <a:gd name="connsiteX98" fmla="*/ 520493 w 2013900"/>
                <a:gd name="connsiteY98" fmla="*/ 1304200 h 1900583"/>
                <a:gd name="connsiteX99" fmla="*/ 205439 w 2013900"/>
                <a:gd name="connsiteY99" fmla="*/ 1411522 h 1900583"/>
                <a:gd name="connsiteX100" fmla="*/ 204922 w 2013900"/>
                <a:gd name="connsiteY100" fmla="*/ 1410631 h 1900583"/>
                <a:gd name="connsiteX101" fmla="*/ 79366 w 2013900"/>
                <a:gd name="connsiteY101" fmla="*/ 1377152 h 1900583"/>
                <a:gd name="connsiteX102" fmla="*/ 6306 w 2013900"/>
                <a:gd name="connsiteY102" fmla="*/ 1525703 h 1900583"/>
                <a:gd name="connsiteX103" fmla="*/ 75043 w 2013900"/>
                <a:gd name="connsiteY103" fmla="*/ 1597161 h 190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013900" h="1900583">
                  <a:moveTo>
                    <a:pt x="943257" y="1501970"/>
                  </a:moveTo>
                  <a:lnTo>
                    <a:pt x="744074" y="1348088"/>
                  </a:lnTo>
                  <a:lnTo>
                    <a:pt x="748630" y="1338807"/>
                  </a:lnTo>
                  <a:cubicBezTo>
                    <a:pt x="760072" y="1294309"/>
                    <a:pt x="744218" y="1245791"/>
                    <a:pt x="706808" y="1216890"/>
                  </a:cubicBezTo>
                  <a:lnTo>
                    <a:pt x="695446" y="1211313"/>
                  </a:lnTo>
                  <a:lnTo>
                    <a:pt x="726700" y="978267"/>
                  </a:lnTo>
                  <a:lnTo>
                    <a:pt x="764518" y="965451"/>
                  </a:lnTo>
                  <a:cubicBezTo>
                    <a:pt x="777636" y="957984"/>
                    <a:pt x="789449" y="947909"/>
                    <a:pt x="799083" y="935439"/>
                  </a:cubicBezTo>
                  <a:cubicBezTo>
                    <a:pt x="809176" y="922375"/>
                    <a:pt x="816023" y="907989"/>
                    <a:pt x="819837" y="893157"/>
                  </a:cubicBezTo>
                  <a:lnTo>
                    <a:pt x="822213" y="851356"/>
                  </a:lnTo>
                  <a:lnTo>
                    <a:pt x="1043738" y="760675"/>
                  </a:lnTo>
                  <a:lnTo>
                    <a:pt x="1061832" y="781899"/>
                  </a:lnTo>
                  <a:cubicBezTo>
                    <a:pt x="1101024" y="812177"/>
                    <a:pt x="1152114" y="813244"/>
                    <a:pt x="1191467" y="790843"/>
                  </a:cubicBezTo>
                  <a:lnTo>
                    <a:pt x="1200605" y="782908"/>
                  </a:lnTo>
                  <a:lnTo>
                    <a:pt x="1391604" y="930468"/>
                  </a:lnTo>
                  <a:lnTo>
                    <a:pt x="1386234" y="941312"/>
                  </a:lnTo>
                  <a:cubicBezTo>
                    <a:pt x="1374493" y="985046"/>
                    <a:pt x="1388425" y="1034212"/>
                    <a:pt x="1427616" y="1064490"/>
                  </a:cubicBezTo>
                  <a:lnTo>
                    <a:pt x="1447779" y="1074387"/>
                  </a:lnTo>
                  <a:lnTo>
                    <a:pt x="1417037" y="1303612"/>
                  </a:lnTo>
                  <a:lnTo>
                    <a:pt x="1377304" y="1316666"/>
                  </a:lnTo>
                  <a:cubicBezTo>
                    <a:pt x="1364036" y="1324096"/>
                    <a:pt x="1352007" y="1334250"/>
                    <a:pt x="1342096" y="1347016"/>
                  </a:cubicBezTo>
                  <a:cubicBezTo>
                    <a:pt x="1322273" y="1372550"/>
                    <a:pt x="1314676" y="1403701"/>
                    <a:pt x="1318419" y="1433424"/>
                  </a:cubicBezTo>
                  <a:lnTo>
                    <a:pt x="1318667" y="1434179"/>
                  </a:lnTo>
                  <a:lnTo>
                    <a:pt x="1097018" y="1524911"/>
                  </a:lnTo>
                  <a:lnTo>
                    <a:pt x="1079718" y="1504987"/>
                  </a:lnTo>
                  <a:cubicBezTo>
                    <a:pt x="1040526" y="1474709"/>
                    <a:pt x="989436" y="1473641"/>
                    <a:pt x="950083" y="1496043"/>
                  </a:cubicBezTo>
                  <a:close/>
                  <a:moveTo>
                    <a:pt x="75043" y="1597161"/>
                  </a:moveTo>
                  <a:cubicBezTo>
                    <a:pt x="85545" y="1601240"/>
                    <a:pt x="96683" y="1603828"/>
                    <a:pt x="108134" y="1604721"/>
                  </a:cubicBezTo>
                  <a:cubicBezTo>
                    <a:pt x="123403" y="1605911"/>
                    <a:pt x="139230" y="1604086"/>
                    <a:pt x="154857" y="1598764"/>
                  </a:cubicBezTo>
                  <a:cubicBezTo>
                    <a:pt x="199605" y="1583520"/>
                    <a:pt x="230305" y="1542741"/>
                    <a:pt x="233875" y="1496935"/>
                  </a:cubicBezTo>
                  <a:lnTo>
                    <a:pt x="231813" y="1480763"/>
                  </a:lnTo>
                  <a:lnTo>
                    <a:pt x="540598" y="1375577"/>
                  </a:lnTo>
                  <a:lnTo>
                    <a:pt x="563677" y="1402157"/>
                  </a:lnTo>
                  <a:cubicBezTo>
                    <a:pt x="602868" y="1432435"/>
                    <a:pt x="652926" y="1434839"/>
                    <a:pt x="692537" y="1412103"/>
                  </a:cubicBezTo>
                  <a:lnTo>
                    <a:pt x="693400" y="1411346"/>
                  </a:lnTo>
                  <a:lnTo>
                    <a:pt x="797736" y="1491953"/>
                  </a:lnTo>
                  <a:lnTo>
                    <a:pt x="894945" y="1567053"/>
                  </a:lnTo>
                  <a:lnTo>
                    <a:pt x="894430" y="1568079"/>
                  </a:lnTo>
                  <a:cubicBezTo>
                    <a:pt x="882432" y="1612147"/>
                    <a:pt x="897395" y="1659977"/>
                    <a:pt x="936587" y="1690255"/>
                  </a:cubicBezTo>
                  <a:cubicBezTo>
                    <a:pt x="986466" y="1728790"/>
                    <a:pt x="1060415" y="1721441"/>
                    <a:pt x="1100786" y="1669186"/>
                  </a:cubicBezTo>
                  <a:cubicBezTo>
                    <a:pt x="1110878" y="1656123"/>
                    <a:pt x="1117725" y="1641737"/>
                    <a:pt x="1121540" y="1626904"/>
                  </a:cubicBezTo>
                  <a:lnTo>
                    <a:pt x="1123204" y="1597620"/>
                  </a:lnTo>
                  <a:lnTo>
                    <a:pt x="1237555" y="1551067"/>
                  </a:lnTo>
                  <a:lnTo>
                    <a:pt x="1355644" y="1502993"/>
                  </a:lnTo>
                  <a:lnTo>
                    <a:pt x="1362776" y="1511266"/>
                  </a:lnTo>
                  <a:cubicBezTo>
                    <a:pt x="1401076" y="1541000"/>
                    <a:pt x="1452016" y="1543225"/>
                    <a:pt x="1491817" y="1520936"/>
                  </a:cubicBezTo>
                  <a:lnTo>
                    <a:pt x="1499270" y="1514511"/>
                  </a:lnTo>
                  <a:lnTo>
                    <a:pt x="1790657" y="1739626"/>
                  </a:lnTo>
                  <a:lnTo>
                    <a:pt x="1783473" y="1754261"/>
                  </a:lnTo>
                  <a:cubicBezTo>
                    <a:pt x="1772031" y="1798759"/>
                    <a:pt x="1787886" y="1847276"/>
                    <a:pt x="1825296" y="1876178"/>
                  </a:cubicBezTo>
                  <a:cubicBezTo>
                    <a:pt x="1838359" y="1886271"/>
                    <a:pt x="1852745" y="1893118"/>
                    <a:pt x="1867578" y="1896932"/>
                  </a:cubicBezTo>
                  <a:cubicBezTo>
                    <a:pt x="1912075" y="1908374"/>
                    <a:pt x="1960593" y="1892520"/>
                    <a:pt x="1989494" y="1855110"/>
                  </a:cubicBezTo>
                  <a:cubicBezTo>
                    <a:pt x="2029865" y="1802855"/>
                    <a:pt x="2018306" y="1729446"/>
                    <a:pt x="1968427" y="1690911"/>
                  </a:cubicBezTo>
                  <a:cubicBezTo>
                    <a:pt x="1929235" y="1660633"/>
                    <a:pt x="1878145" y="1659565"/>
                    <a:pt x="1838792" y="1681967"/>
                  </a:cubicBezTo>
                  <a:lnTo>
                    <a:pt x="1838014" y="1682642"/>
                  </a:lnTo>
                  <a:lnTo>
                    <a:pt x="1544325" y="1455749"/>
                  </a:lnTo>
                  <a:lnTo>
                    <a:pt x="1547700" y="1448953"/>
                  </a:lnTo>
                  <a:cubicBezTo>
                    <a:pt x="1559428" y="1404868"/>
                    <a:pt x="1544645" y="1356070"/>
                    <a:pt x="1506345" y="1326336"/>
                  </a:cubicBezTo>
                  <a:lnTo>
                    <a:pt x="1493239" y="1319828"/>
                  </a:lnTo>
                  <a:lnTo>
                    <a:pt x="1509136" y="1199535"/>
                  </a:lnTo>
                  <a:lnTo>
                    <a:pt x="1524327" y="1084591"/>
                  </a:lnTo>
                  <a:lnTo>
                    <a:pt x="1557251" y="1073434"/>
                  </a:lnTo>
                  <a:cubicBezTo>
                    <a:pt x="1570368" y="1065966"/>
                    <a:pt x="1582182" y="1055892"/>
                    <a:pt x="1591815" y="1043422"/>
                  </a:cubicBezTo>
                  <a:cubicBezTo>
                    <a:pt x="1632186" y="991167"/>
                    <a:pt x="1620627" y="917758"/>
                    <a:pt x="1570748" y="879222"/>
                  </a:cubicBezTo>
                  <a:cubicBezTo>
                    <a:pt x="1544620" y="859037"/>
                    <a:pt x="1513204" y="851834"/>
                    <a:pt x="1483503" y="855912"/>
                  </a:cubicBezTo>
                  <a:lnTo>
                    <a:pt x="1444684" y="869068"/>
                  </a:lnTo>
                  <a:lnTo>
                    <a:pt x="1340899" y="788887"/>
                  </a:lnTo>
                  <a:lnTo>
                    <a:pt x="1246914" y="716278"/>
                  </a:lnTo>
                  <a:lnTo>
                    <a:pt x="1249341" y="673586"/>
                  </a:lnTo>
                  <a:cubicBezTo>
                    <a:pt x="1245263" y="643885"/>
                    <a:pt x="1229903" y="615899"/>
                    <a:pt x="1204964" y="596631"/>
                  </a:cubicBezTo>
                  <a:lnTo>
                    <a:pt x="1168993" y="578975"/>
                  </a:lnTo>
                  <a:lnTo>
                    <a:pt x="1168993" y="225315"/>
                  </a:lnTo>
                  <a:lnTo>
                    <a:pt x="1170003" y="225113"/>
                  </a:lnTo>
                  <a:cubicBezTo>
                    <a:pt x="1211789" y="207666"/>
                    <a:pt x="1242179" y="166584"/>
                    <a:pt x="1242179" y="117058"/>
                  </a:cubicBezTo>
                  <a:cubicBezTo>
                    <a:pt x="1242179" y="54028"/>
                    <a:pt x="1191154" y="0"/>
                    <a:pt x="1125121" y="1"/>
                  </a:cubicBezTo>
                  <a:cubicBezTo>
                    <a:pt x="1062090" y="1"/>
                    <a:pt x="1008063" y="51026"/>
                    <a:pt x="1008063" y="117059"/>
                  </a:cubicBezTo>
                  <a:cubicBezTo>
                    <a:pt x="1008063" y="164333"/>
                    <a:pt x="1036765" y="206541"/>
                    <a:pt x="1078973" y="224691"/>
                  </a:cubicBezTo>
                  <a:lnTo>
                    <a:pt x="1094946" y="227954"/>
                  </a:lnTo>
                  <a:lnTo>
                    <a:pt x="1094946" y="580718"/>
                  </a:lnTo>
                  <a:lnTo>
                    <a:pt x="1086671" y="583843"/>
                  </a:lnTo>
                  <a:lnTo>
                    <a:pt x="1075329" y="587687"/>
                  </a:lnTo>
                  <a:lnTo>
                    <a:pt x="1040783" y="617683"/>
                  </a:lnTo>
                  <a:lnTo>
                    <a:pt x="1040763" y="617700"/>
                  </a:lnTo>
                  <a:cubicBezTo>
                    <a:pt x="1031588" y="629576"/>
                    <a:pt x="1025281" y="642956"/>
                    <a:pt x="1021723" y="656920"/>
                  </a:cubicBezTo>
                  <a:lnTo>
                    <a:pt x="1021715" y="657057"/>
                  </a:lnTo>
                  <a:lnTo>
                    <a:pt x="1020784" y="658980"/>
                  </a:lnTo>
                  <a:lnTo>
                    <a:pt x="1019460" y="681579"/>
                  </a:lnTo>
                  <a:lnTo>
                    <a:pt x="901080" y="729772"/>
                  </a:lnTo>
                  <a:lnTo>
                    <a:pt x="783553" y="777618"/>
                  </a:lnTo>
                  <a:lnTo>
                    <a:pt x="778015" y="771240"/>
                  </a:lnTo>
                  <a:cubicBezTo>
                    <a:pt x="725760" y="730869"/>
                    <a:pt x="652351" y="742428"/>
                    <a:pt x="613815" y="792308"/>
                  </a:cubicBezTo>
                  <a:cubicBezTo>
                    <a:pt x="575280" y="842187"/>
                    <a:pt x="582629" y="916137"/>
                    <a:pt x="634884" y="956507"/>
                  </a:cubicBezTo>
                  <a:lnTo>
                    <a:pt x="645314" y="961627"/>
                  </a:lnTo>
                  <a:lnTo>
                    <a:pt x="629499" y="1081304"/>
                  </a:lnTo>
                  <a:lnTo>
                    <a:pt x="614430" y="1195319"/>
                  </a:lnTo>
                  <a:lnTo>
                    <a:pt x="577174" y="1207946"/>
                  </a:lnTo>
                  <a:cubicBezTo>
                    <a:pt x="564056" y="1215413"/>
                    <a:pt x="552242" y="1225488"/>
                    <a:pt x="542608" y="1237958"/>
                  </a:cubicBezTo>
                  <a:cubicBezTo>
                    <a:pt x="532516" y="1251022"/>
                    <a:pt x="525669" y="1265407"/>
                    <a:pt x="521855" y="1280240"/>
                  </a:cubicBezTo>
                  <a:lnTo>
                    <a:pt x="520493" y="1304200"/>
                  </a:lnTo>
                  <a:lnTo>
                    <a:pt x="205439" y="1411522"/>
                  </a:lnTo>
                  <a:lnTo>
                    <a:pt x="204922" y="1410631"/>
                  </a:lnTo>
                  <a:cubicBezTo>
                    <a:pt x="174933" y="1376702"/>
                    <a:pt x="126246" y="1361182"/>
                    <a:pt x="79366" y="1377152"/>
                  </a:cubicBezTo>
                  <a:cubicBezTo>
                    <a:pt x="19701" y="1397476"/>
                    <a:pt x="-14987" y="1463197"/>
                    <a:pt x="6306" y="1525703"/>
                  </a:cubicBezTo>
                  <a:cubicBezTo>
                    <a:pt x="17738" y="1559264"/>
                    <a:pt x="43535" y="1584923"/>
                    <a:pt x="75043" y="1597161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 w="4332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7D2FEB4E-9B40-43EA-9DC1-F9FF01AAA86B}"/>
                </a:ext>
              </a:extLst>
            </p:cNvPr>
            <p:cNvSpPr/>
            <p:nvPr/>
          </p:nvSpPr>
          <p:spPr>
            <a:xfrm rot="2581066" flipH="1">
              <a:off x="4958096" y="3013281"/>
              <a:ext cx="216343" cy="767005"/>
            </a:xfrm>
            <a:custGeom>
              <a:avLst/>
              <a:gdLst>
                <a:gd name="connsiteX0" fmla="*/ 5046 w 235010"/>
                <a:gd name="connsiteY0" fmla="*/ 100489 h 833185"/>
                <a:gd name="connsiteX1" fmla="*/ 61777 w 235010"/>
                <a:gd name="connsiteY1" fmla="*/ 215509 h 833185"/>
                <a:gd name="connsiteX2" fmla="*/ 95081 w 235010"/>
                <a:gd name="connsiteY2" fmla="*/ 219991 h 833185"/>
                <a:gd name="connsiteX3" fmla="*/ 95081 w 235010"/>
                <a:gd name="connsiteY3" fmla="*/ 607587 h 833185"/>
                <a:gd name="connsiteX4" fmla="*/ 84921 w 235010"/>
                <a:gd name="connsiteY4" fmla="*/ 606290 h 833185"/>
                <a:gd name="connsiteX5" fmla="*/ 15507 w 235010"/>
                <a:gd name="connsiteY5" fmla="*/ 659853 h 833185"/>
                <a:gd name="connsiteX6" fmla="*/ 57782 w 235010"/>
                <a:gd name="connsiteY6" fmla="*/ 817678 h 833185"/>
                <a:gd name="connsiteX7" fmla="*/ 215608 w 235010"/>
                <a:gd name="connsiteY7" fmla="*/ 775402 h 833185"/>
                <a:gd name="connsiteX8" fmla="*/ 173332 w 235010"/>
                <a:gd name="connsiteY8" fmla="*/ 617577 h 833185"/>
                <a:gd name="connsiteX9" fmla="*/ 168164 w 235010"/>
                <a:gd name="connsiteY9" fmla="*/ 616917 h 833185"/>
                <a:gd name="connsiteX10" fmla="*/ 168164 w 235010"/>
                <a:gd name="connsiteY10" fmla="*/ 217879 h 833185"/>
                <a:gd name="connsiteX11" fmla="*/ 188769 w 235010"/>
                <a:gd name="connsiteY11" fmla="*/ 208024 h 833185"/>
                <a:gd name="connsiteX12" fmla="*/ 219602 w 235010"/>
                <a:gd name="connsiteY12" fmla="*/ 173233 h 833185"/>
                <a:gd name="connsiteX13" fmla="*/ 177326 w 235010"/>
                <a:gd name="connsiteY13" fmla="*/ 15407 h 833185"/>
                <a:gd name="connsiteX14" fmla="*/ 19501 w 235010"/>
                <a:gd name="connsiteY14" fmla="*/ 57684 h 833185"/>
                <a:gd name="connsiteX15" fmla="*/ 5046 w 235010"/>
                <a:gd name="connsiteY15" fmla="*/ 100489 h 83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010" h="833185">
                  <a:moveTo>
                    <a:pt x="5046" y="100489"/>
                  </a:moveTo>
                  <a:cubicBezTo>
                    <a:pt x="-667" y="144815"/>
                    <a:pt x="19448" y="191066"/>
                    <a:pt x="61777" y="215509"/>
                  </a:cubicBezTo>
                  <a:lnTo>
                    <a:pt x="95081" y="219991"/>
                  </a:lnTo>
                  <a:lnTo>
                    <a:pt x="95081" y="607587"/>
                  </a:lnTo>
                  <a:lnTo>
                    <a:pt x="84921" y="606290"/>
                  </a:lnTo>
                  <a:cubicBezTo>
                    <a:pt x="56408" y="614199"/>
                    <a:pt x="31062" y="632916"/>
                    <a:pt x="15507" y="659853"/>
                  </a:cubicBezTo>
                  <a:cubicBezTo>
                    <a:pt x="-17084" y="716292"/>
                    <a:pt x="3909" y="786569"/>
                    <a:pt x="57782" y="817678"/>
                  </a:cubicBezTo>
                  <a:cubicBezTo>
                    <a:pt x="114221" y="850269"/>
                    <a:pt x="184498" y="829276"/>
                    <a:pt x="215608" y="775402"/>
                  </a:cubicBezTo>
                  <a:cubicBezTo>
                    <a:pt x="248199" y="718963"/>
                    <a:pt x="227206" y="648686"/>
                    <a:pt x="173332" y="617577"/>
                  </a:cubicBezTo>
                  <a:lnTo>
                    <a:pt x="168164" y="616917"/>
                  </a:lnTo>
                  <a:lnTo>
                    <a:pt x="168164" y="217879"/>
                  </a:lnTo>
                  <a:lnTo>
                    <a:pt x="188769" y="208024"/>
                  </a:lnTo>
                  <a:cubicBezTo>
                    <a:pt x="200884" y="198985"/>
                    <a:pt x="211455" y="187343"/>
                    <a:pt x="219602" y="173233"/>
                  </a:cubicBezTo>
                  <a:cubicBezTo>
                    <a:pt x="250712" y="119359"/>
                    <a:pt x="233766" y="47999"/>
                    <a:pt x="177326" y="15407"/>
                  </a:cubicBezTo>
                  <a:cubicBezTo>
                    <a:pt x="123453" y="-15702"/>
                    <a:pt x="52092" y="1245"/>
                    <a:pt x="19501" y="57684"/>
                  </a:cubicBezTo>
                  <a:cubicBezTo>
                    <a:pt x="11724" y="71152"/>
                    <a:pt x="6950" y="85714"/>
                    <a:pt x="5046" y="100489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75B3B4F-4D8D-4921-B57A-C3AB214A2370}"/>
                </a:ext>
              </a:extLst>
            </p:cNvPr>
            <p:cNvSpPr/>
            <p:nvPr/>
          </p:nvSpPr>
          <p:spPr>
            <a:xfrm>
              <a:off x="3631411" y="3846720"/>
              <a:ext cx="1828800" cy="557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AEF46E3-D7CC-4697-920F-9330864A8466}"/>
                </a:ext>
              </a:extLst>
            </p:cNvPr>
            <p:cNvSpPr/>
            <p:nvPr/>
          </p:nvSpPr>
          <p:spPr>
            <a:xfrm>
              <a:off x="3631411" y="3923972"/>
              <a:ext cx="1828800" cy="557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33A9C9A-BD34-48C5-85A7-DDEDF37A1020}"/>
                </a:ext>
              </a:extLst>
            </p:cNvPr>
            <p:cNvSpPr/>
            <p:nvPr/>
          </p:nvSpPr>
          <p:spPr>
            <a:xfrm>
              <a:off x="3631411" y="4001224"/>
              <a:ext cx="1828800" cy="55762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C9DF842-10F6-446D-829E-5F50FCF00ABF}"/>
                </a:ext>
              </a:extLst>
            </p:cNvPr>
            <p:cNvSpPr/>
            <p:nvPr/>
          </p:nvSpPr>
          <p:spPr>
            <a:xfrm>
              <a:off x="3631411" y="4078476"/>
              <a:ext cx="1828800" cy="557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67F2B6B-7E8A-419F-8BFF-DFC358030831}"/>
                </a:ext>
              </a:extLst>
            </p:cNvPr>
            <p:cNvSpPr/>
            <p:nvPr/>
          </p:nvSpPr>
          <p:spPr>
            <a:xfrm>
              <a:off x="3631411" y="4155727"/>
              <a:ext cx="1828800" cy="557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64C6E77-DFFF-4965-81DB-107970244A57}"/>
                </a:ext>
              </a:extLst>
            </p:cNvPr>
            <p:cNvSpPr/>
            <p:nvPr/>
          </p:nvSpPr>
          <p:spPr>
            <a:xfrm flipH="1">
              <a:off x="1223041" y="1505091"/>
              <a:ext cx="3381618" cy="4696350"/>
            </a:xfrm>
            <a:custGeom>
              <a:avLst/>
              <a:gdLst>
                <a:gd name="connsiteX0" fmla="*/ 1759294 w 4022581"/>
                <a:gd name="connsiteY0" fmla="*/ 3774190 h 5586511"/>
                <a:gd name="connsiteX1" fmla="*/ 2712181 w 4022581"/>
                <a:gd name="connsiteY1" fmla="*/ 3774190 h 5586511"/>
                <a:gd name="connsiteX2" fmla="*/ 2733706 w 4022581"/>
                <a:gd name="connsiteY2" fmla="*/ 3795715 h 5586511"/>
                <a:gd name="connsiteX3" fmla="*/ 2712706 w 4022581"/>
                <a:gd name="connsiteY3" fmla="*/ 3817241 h 5586511"/>
                <a:gd name="connsiteX4" fmla="*/ 1759294 w 4022581"/>
                <a:gd name="connsiteY4" fmla="*/ 3817241 h 5586511"/>
                <a:gd name="connsiteX5" fmla="*/ 1737769 w 4022581"/>
                <a:gd name="connsiteY5" fmla="*/ 3795715 h 5586511"/>
                <a:gd name="connsiteX6" fmla="*/ 1759294 w 4022581"/>
                <a:gd name="connsiteY6" fmla="*/ 3774190 h 5586511"/>
                <a:gd name="connsiteX7" fmla="*/ 43050 w 4022581"/>
                <a:gd name="connsiteY7" fmla="*/ 3774190 h 5586511"/>
                <a:gd name="connsiteX8" fmla="*/ 1169189 w 4022581"/>
                <a:gd name="connsiteY8" fmla="*/ 3774190 h 5586511"/>
                <a:gd name="connsiteX9" fmla="*/ 1190714 w 4022581"/>
                <a:gd name="connsiteY9" fmla="*/ 3795715 h 5586511"/>
                <a:gd name="connsiteX10" fmla="*/ 1169189 w 4022581"/>
                <a:gd name="connsiteY10" fmla="*/ 3817241 h 5586511"/>
                <a:gd name="connsiteX11" fmla="*/ 43050 w 4022581"/>
                <a:gd name="connsiteY11" fmla="*/ 3817241 h 5586511"/>
                <a:gd name="connsiteX12" fmla="*/ 21525 w 4022581"/>
                <a:gd name="connsiteY12" fmla="*/ 3795715 h 5586511"/>
                <a:gd name="connsiteX13" fmla="*/ 43050 w 4022581"/>
                <a:gd name="connsiteY13" fmla="*/ 3774190 h 5586511"/>
                <a:gd name="connsiteX14" fmla="*/ 1205938 w 4022581"/>
                <a:gd name="connsiteY14" fmla="*/ 3529537 h 5586511"/>
                <a:gd name="connsiteX15" fmla="*/ 1708369 w 4022581"/>
                <a:gd name="connsiteY15" fmla="*/ 3529537 h 5586511"/>
                <a:gd name="connsiteX16" fmla="*/ 1710470 w 4022581"/>
                <a:gd name="connsiteY16" fmla="*/ 3535837 h 5586511"/>
                <a:gd name="connsiteX17" fmla="*/ 1668469 w 4022581"/>
                <a:gd name="connsiteY17" fmla="*/ 3562613 h 5586511"/>
                <a:gd name="connsiteX18" fmla="*/ 1273664 w 4022581"/>
                <a:gd name="connsiteY18" fmla="*/ 3572589 h 5586511"/>
                <a:gd name="connsiteX19" fmla="*/ 1224838 w 4022581"/>
                <a:gd name="connsiteY19" fmla="*/ 3550012 h 5586511"/>
                <a:gd name="connsiteX20" fmla="*/ 1205938 w 4022581"/>
                <a:gd name="connsiteY20" fmla="*/ 3529537 h 5586511"/>
                <a:gd name="connsiteX21" fmla="*/ 1710469 w 4022581"/>
                <a:gd name="connsiteY21" fmla="*/ 2010171 h 5586511"/>
                <a:gd name="connsiteX22" fmla="*/ 1632243 w 4022581"/>
                <a:gd name="connsiteY22" fmla="*/ 2088397 h 5586511"/>
                <a:gd name="connsiteX23" fmla="*/ 1710469 w 4022581"/>
                <a:gd name="connsiteY23" fmla="*/ 2166623 h 5586511"/>
                <a:gd name="connsiteX24" fmla="*/ 1788695 w 4022581"/>
                <a:gd name="connsiteY24" fmla="*/ 2088397 h 5586511"/>
                <a:gd name="connsiteX25" fmla="*/ 1710469 w 4022581"/>
                <a:gd name="connsiteY25" fmla="*/ 2010171 h 5586511"/>
                <a:gd name="connsiteX26" fmla="*/ 1710469 w 4022581"/>
                <a:gd name="connsiteY26" fmla="*/ 1933520 h 5586511"/>
                <a:gd name="connsiteX27" fmla="*/ 1865345 w 4022581"/>
                <a:gd name="connsiteY27" fmla="*/ 2088397 h 5586511"/>
                <a:gd name="connsiteX28" fmla="*/ 1710469 w 4022581"/>
                <a:gd name="connsiteY28" fmla="*/ 2243273 h 5586511"/>
                <a:gd name="connsiteX29" fmla="*/ 1555592 w 4022581"/>
                <a:gd name="connsiteY29" fmla="*/ 2088397 h 5586511"/>
                <a:gd name="connsiteX30" fmla="*/ 1710469 w 4022581"/>
                <a:gd name="connsiteY30" fmla="*/ 1933520 h 5586511"/>
                <a:gd name="connsiteX31" fmla="*/ 1710470 w 4022581"/>
                <a:gd name="connsiteY31" fmla="*/ 1845319 h 5586511"/>
                <a:gd name="connsiteX32" fmla="*/ 1467392 w 4022581"/>
                <a:gd name="connsiteY32" fmla="*/ 2088396 h 5586511"/>
                <a:gd name="connsiteX33" fmla="*/ 1710470 w 4022581"/>
                <a:gd name="connsiteY33" fmla="*/ 2331474 h 5586511"/>
                <a:gd name="connsiteX34" fmla="*/ 1953547 w 4022581"/>
                <a:gd name="connsiteY34" fmla="*/ 2088396 h 5586511"/>
                <a:gd name="connsiteX35" fmla="*/ 1710470 w 4022581"/>
                <a:gd name="connsiteY35" fmla="*/ 1845319 h 5586511"/>
                <a:gd name="connsiteX36" fmla="*/ 1202263 w 4022581"/>
                <a:gd name="connsiteY36" fmla="*/ 167400 h 5586511"/>
                <a:gd name="connsiteX37" fmla="*/ 1738820 w 4022581"/>
                <a:gd name="connsiteY37" fmla="*/ 167400 h 5586511"/>
                <a:gd name="connsiteX38" fmla="*/ 1744070 w 4022581"/>
                <a:gd name="connsiteY38" fmla="*/ 1336588 h 5586511"/>
                <a:gd name="connsiteX39" fmla="*/ 1955122 w 4022581"/>
                <a:gd name="connsiteY39" fmla="*/ 1631116 h 5586511"/>
                <a:gd name="connsiteX40" fmla="*/ 2234426 w 4022581"/>
                <a:gd name="connsiteY40" fmla="*/ 1630066 h 5586511"/>
                <a:gd name="connsiteX41" fmla="*/ 2258576 w 4022581"/>
                <a:gd name="connsiteY41" fmla="*/ 1653167 h 5586511"/>
                <a:gd name="connsiteX42" fmla="*/ 2258576 w 4022581"/>
                <a:gd name="connsiteY42" fmla="*/ 1713542 h 5586511"/>
                <a:gd name="connsiteX43" fmla="*/ 2280101 w 4022581"/>
                <a:gd name="connsiteY43" fmla="*/ 1736642 h 5586511"/>
                <a:gd name="connsiteX44" fmla="*/ 2678055 w 4022581"/>
                <a:gd name="connsiteY44" fmla="*/ 1749243 h 5586511"/>
                <a:gd name="connsiteX45" fmla="*/ 3728592 w 4022581"/>
                <a:gd name="connsiteY45" fmla="*/ 3139458 h 5586511"/>
                <a:gd name="connsiteX46" fmla="*/ 3981120 w 4022581"/>
                <a:gd name="connsiteY46" fmla="*/ 3625088 h 5586511"/>
                <a:gd name="connsiteX47" fmla="*/ 4002120 w 4022581"/>
                <a:gd name="connsiteY47" fmla="*/ 4043518 h 5586511"/>
                <a:gd name="connsiteX48" fmla="*/ 3678191 w 4022581"/>
                <a:gd name="connsiteY48" fmla="*/ 4530724 h 5586511"/>
                <a:gd name="connsiteX49" fmla="*/ 3216186 w 4022581"/>
                <a:gd name="connsiteY49" fmla="*/ 4718676 h 5586511"/>
                <a:gd name="connsiteX50" fmla="*/ 3216186 w 4022581"/>
                <a:gd name="connsiteY50" fmla="*/ 5032629 h 5586511"/>
                <a:gd name="connsiteX51" fmla="*/ 3979020 w 4022581"/>
                <a:gd name="connsiteY51" fmla="*/ 5038929 h 5586511"/>
                <a:gd name="connsiteX52" fmla="*/ 3979020 w 4022581"/>
                <a:gd name="connsiteY52" fmla="*/ 5586511 h 5586511"/>
                <a:gd name="connsiteX53" fmla="*/ 0 w 4022581"/>
                <a:gd name="connsiteY53" fmla="*/ 5586511 h 5586511"/>
                <a:gd name="connsiteX54" fmla="*/ 0 w 4022581"/>
                <a:gd name="connsiteY54" fmla="*/ 5037879 h 5586511"/>
                <a:gd name="connsiteX55" fmla="*/ 405829 w 4022581"/>
                <a:gd name="connsiteY55" fmla="*/ 5028954 h 5586511"/>
                <a:gd name="connsiteX56" fmla="*/ 405829 w 4022581"/>
                <a:gd name="connsiteY56" fmla="*/ 4847827 h 5586511"/>
                <a:gd name="connsiteX57" fmla="*/ 933460 w 4022581"/>
                <a:gd name="connsiteY57" fmla="*/ 4842052 h 5586511"/>
                <a:gd name="connsiteX58" fmla="*/ 1391791 w 4022581"/>
                <a:gd name="connsiteY58" fmla="*/ 4577974 h 5586511"/>
                <a:gd name="connsiteX59" fmla="*/ 1426967 w 4022581"/>
                <a:gd name="connsiteY59" fmla="*/ 4577449 h 5586511"/>
                <a:gd name="connsiteX60" fmla="*/ 1822821 w 4022581"/>
                <a:gd name="connsiteY60" fmla="*/ 4773801 h 5586511"/>
                <a:gd name="connsiteX61" fmla="*/ 1812321 w 4022581"/>
                <a:gd name="connsiteY61" fmla="*/ 4347496 h 5586511"/>
                <a:gd name="connsiteX62" fmla="*/ 746558 w 4022581"/>
                <a:gd name="connsiteY62" fmla="*/ 4336471 h 5586511"/>
                <a:gd name="connsiteX63" fmla="*/ 738683 w 4022581"/>
                <a:gd name="connsiteY63" fmla="*/ 4018843 h 5586511"/>
                <a:gd name="connsiteX64" fmla="*/ 47251 w 4022581"/>
                <a:gd name="connsiteY64" fmla="*/ 4008868 h 5586511"/>
                <a:gd name="connsiteX65" fmla="*/ 22050 w 4022581"/>
                <a:gd name="connsiteY65" fmla="*/ 4008868 h 5586511"/>
                <a:gd name="connsiteX66" fmla="*/ 22050 w 4022581"/>
                <a:gd name="connsiteY66" fmla="*/ 3859241 h 5586511"/>
                <a:gd name="connsiteX67" fmla="*/ 2680155 w 4022581"/>
                <a:gd name="connsiteY67" fmla="*/ 3859241 h 5586511"/>
                <a:gd name="connsiteX68" fmla="*/ 2735281 w 4022581"/>
                <a:gd name="connsiteY68" fmla="*/ 4002567 h 5586511"/>
                <a:gd name="connsiteX69" fmla="*/ 3160011 w 4022581"/>
                <a:gd name="connsiteY69" fmla="*/ 3584138 h 5586511"/>
                <a:gd name="connsiteX70" fmla="*/ 3134286 w 4022581"/>
                <a:gd name="connsiteY70" fmla="*/ 3287510 h 5586511"/>
                <a:gd name="connsiteX71" fmla="*/ 2877558 w 4022581"/>
                <a:gd name="connsiteY71" fmla="*/ 2957806 h 5586511"/>
                <a:gd name="connsiteX72" fmla="*/ 2569379 w 4022581"/>
                <a:gd name="connsiteY72" fmla="*/ 2858055 h 5586511"/>
                <a:gd name="connsiteX73" fmla="*/ 1834896 w 4022581"/>
                <a:gd name="connsiteY73" fmla="*/ 2850180 h 5586511"/>
                <a:gd name="connsiteX74" fmla="*/ 1819671 w 4022581"/>
                <a:gd name="connsiteY74" fmla="*/ 3051257 h 5586511"/>
                <a:gd name="connsiteX75" fmla="*/ 1737770 w 4022581"/>
                <a:gd name="connsiteY75" fmla="*/ 3109008 h 5586511"/>
                <a:gd name="connsiteX76" fmla="*/ 1726745 w 4022581"/>
                <a:gd name="connsiteY76" fmla="*/ 3494362 h 5586511"/>
                <a:gd name="connsiteX77" fmla="*/ 1191238 w 4022581"/>
                <a:gd name="connsiteY77" fmla="*/ 3497512 h 5586511"/>
                <a:gd name="connsiteX78" fmla="*/ 1185463 w 4022581"/>
                <a:gd name="connsiteY78" fmla="*/ 3135258 h 5586511"/>
                <a:gd name="connsiteX79" fmla="*/ 937660 w 4022581"/>
                <a:gd name="connsiteY79" fmla="*/ 3013457 h 5586511"/>
                <a:gd name="connsiteX80" fmla="*/ 936085 w 4022581"/>
                <a:gd name="connsiteY80" fmla="*/ 3013457 h 5586511"/>
                <a:gd name="connsiteX81" fmla="*/ 824784 w 4022581"/>
                <a:gd name="connsiteY81" fmla="*/ 3290660 h 5586511"/>
                <a:gd name="connsiteX82" fmla="*/ 737633 w 4022581"/>
                <a:gd name="connsiteY82" fmla="*/ 3265459 h 5586511"/>
                <a:gd name="connsiteX83" fmla="*/ 660457 w 4022581"/>
                <a:gd name="connsiteY83" fmla="*/ 3297485 h 5586511"/>
                <a:gd name="connsiteX84" fmla="*/ 352279 w 4022581"/>
                <a:gd name="connsiteY84" fmla="*/ 3164658 h 5586511"/>
                <a:gd name="connsiteX85" fmla="*/ 525006 w 4022581"/>
                <a:gd name="connsiteY85" fmla="*/ 2749904 h 5586511"/>
                <a:gd name="connsiteX86" fmla="*/ 536556 w 4022581"/>
                <a:gd name="connsiteY86" fmla="*/ 2717353 h 5586511"/>
                <a:gd name="connsiteX87" fmla="*/ 514506 w 4022581"/>
                <a:gd name="connsiteY87" fmla="*/ 2660653 h 5586511"/>
                <a:gd name="connsiteX88" fmla="*/ 498230 w 4022581"/>
                <a:gd name="connsiteY88" fmla="*/ 2602902 h 5586511"/>
                <a:gd name="connsiteX89" fmla="*/ 592206 w 4022581"/>
                <a:gd name="connsiteY89" fmla="*/ 2387650 h 5586511"/>
                <a:gd name="connsiteX90" fmla="*/ 998561 w 4022581"/>
                <a:gd name="connsiteY90" fmla="*/ 2551976 h 5586511"/>
                <a:gd name="connsiteX91" fmla="*/ 1003286 w 4022581"/>
                <a:gd name="connsiteY91" fmla="*/ 1752393 h 5586511"/>
                <a:gd name="connsiteX92" fmla="*/ 1190188 w 4022581"/>
                <a:gd name="connsiteY92" fmla="*/ 1599091 h 5586511"/>
                <a:gd name="connsiteX93" fmla="*/ 1202263 w 4022581"/>
                <a:gd name="connsiteY93" fmla="*/ 167400 h 5586511"/>
                <a:gd name="connsiteX94" fmla="*/ 1169095 w 4022581"/>
                <a:gd name="connsiteY94" fmla="*/ 0 h 5586511"/>
                <a:gd name="connsiteX95" fmla="*/ 1766794 w 4022581"/>
                <a:gd name="connsiteY95" fmla="*/ 0 h 5586511"/>
                <a:gd name="connsiteX96" fmla="*/ 1827246 w 4022581"/>
                <a:gd name="connsiteY96" fmla="*/ 60452 h 5586511"/>
                <a:gd name="connsiteX97" fmla="*/ 1827245 w 4022581"/>
                <a:gd name="connsiteY97" fmla="*/ 60452 h 5586511"/>
                <a:gd name="connsiteX98" fmla="*/ 1766793 w 4022581"/>
                <a:gd name="connsiteY98" fmla="*/ 120904 h 5586511"/>
                <a:gd name="connsiteX99" fmla="*/ 1169095 w 4022581"/>
                <a:gd name="connsiteY99" fmla="*/ 120903 h 5586511"/>
                <a:gd name="connsiteX100" fmla="*/ 1113394 w 4022581"/>
                <a:gd name="connsiteY100" fmla="*/ 83982 h 5586511"/>
                <a:gd name="connsiteX101" fmla="*/ 1108643 w 4022581"/>
                <a:gd name="connsiteY101" fmla="*/ 60452 h 5586511"/>
                <a:gd name="connsiteX102" fmla="*/ 1113394 w 4022581"/>
                <a:gd name="connsiteY102" fmla="*/ 36921 h 5586511"/>
                <a:gd name="connsiteX103" fmla="*/ 1169095 w 4022581"/>
                <a:gd name="connsiteY103" fmla="*/ 0 h 558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4022581" h="5586511">
                  <a:moveTo>
                    <a:pt x="1759294" y="3774190"/>
                  </a:moveTo>
                  <a:lnTo>
                    <a:pt x="2712181" y="3774190"/>
                  </a:lnTo>
                  <a:cubicBezTo>
                    <a:pt x="2723731" y="3774190"/>
                    <a:pt x="2733706" y="3783640"/>
                    <a:pt x="2733706" y="3795715"/>
                  </a:cubicBezTo>
                  <a:cubicBezTo>
                    <a:pt x="2733706" y="3807791"/>
                    <a:pt x="2724256" y="3817241"/>
                    <a:pt x="2712706" y="3817241"/>
                  </a:cubicBezTo>
                  <a:lnTo>
                    <a:pt x="1759294" y="3817241"/>
                  </a:lnTo>
                  <a:cubicBezTo>
                    <a:pt x="1747744" y="3817241"/>
                    <a:pt x="1737769" y="3807791"/>
                    <a:pt x="1737769" y="3795715"/>
                  </a:cubicBezTo>
                  <a:cubicBezTo>
                    <a:pt x="1737769" y="3784165"/>
                    <a:pt x="1747219" y="3774190"/>
                    <a:pt x="1759294" y="3774190"/>
                  </a:cubicBezTo>
                  <a:close/>
                  <a:moveTo>
                    <a:pt x="43050" y="3774190"/>
                  </a:moveTo>
                  <a:lnTo>
                    <a:pt x="1169189" y="3774190"/>
                  </a:lnTo>
                  <a:cubicBezTo>
                    <a:pt x="1180739" y="3774190"/>
                    <a:pt x="1190714" y="3783640"/>
                    <a:pt x="1190714" y="3795715"/>
                  </a:cubicBezTo>
                  <a:cubicBezTo>
                    <a:pt x="1190714" y="3807791"/>
                    <a:pt x="1180739" y="3817241"/>
                    <a:pt x="1169189" y="3817241"/>
                  </a:cubicBezTo>
                  <a:lnTo>
                    <a:pt x="43050" y="3817241"/>
                  </a:lnTo>
                  <a:cubicBezTo>
                    <a:pt x="31500" y="3817241"/>
                    <a:pt x="21525" y="3807791"/>
                    <a:pt x="21525" y="3795715"/>
                  </a:cubicBezTo>
                  <a:cubicBezTo>
                    <a:pt x="21525" y="3784165"/>
                    <a:pt x="30975" y="3774190"/>
                    <a:pt x="43050" y="3774190"/>
                  </a:cubicBezTo>
                  <a:close/>
                  <a:moveTo>
                    <a:pt x="1205938" y="3529537"/>
                  </a:moveTo>
                  <a:cubicBezTo>
                    <a:pt x="1378665" y="3529537"/>
                    <a:pt x="1543518" y="3529537"/>
                    <a:pt x="1708369" y="3529537"/>
                  </a:cubicBezTo>
                  <a:cubicBezTo>
                    <a:pt x="1708894" y="3531637"/>
                    <a:pt x="1709945" y="3533737"/>
                    <a:pt x="1710470" y="3535837"/>
                  </a:cubicBezTo>
                  <a:cubicBezTo>
                    <a:pt x="1696294" y="3544762"/>
                    <a:pt x="1683169" y="3554738"/>
                    <a:pt x="1668469" y="3562613"/>
                  </a:cubicBezTo>
                  <a:cubicBezTo>
                    <a:pt x="1538793" y="3632439"/>
                    <a:pt x="1406491" y="3629814"/>
                    <a:pt x="1273664" y="3572589"/>
                  </a:cubicBezTo>
                  <a:cubicBezTo>
                    <a:pt x="1257389" y="3565764"/>
                    <a:pt x="1240588" y="3558938"/>
                    <a:pt x="1224838" y="3550012"/>
                  </a:cubicBezTo>
                  <a:cubicBezTo>
                    <a:pt x="1218013" y="3546337"/>
                    <a:pt x="1213813" y="3538462"/>
                    <a:pt x="1205938" y="3529537"/>
                  </a:cubicBezTo>
                  <a:close/>
                  <a:moveTo>
                    <a:pt x="1710469" y="2010171"/>
                  </a:moveTo>
                  <a:cubicBezTo>
                    <a:pt x="1667418" y="2010171"/>
                    <a:pt x="1632243" y="2045346"/>
                    <a:pt x="1632243" y="2088397"/>
                  </a:cubicBezTo>
                  <a:cubicBezTo>
                    <a:pt x="1632243" y="2131447"/>
                    <a:pt x="1667418" y="2166623"/>
                    <a:pt x="1710469" y="2166623"/>
                  </a:cubicBezTo>
                  <a:cubicBezTo>
                    <a:pt x="1754044" y="2166623"/>
                    <a:pt x="1788695" y="2131447"/>
                    <a:pt x="1788695" y="2088397"/>
                  </a:cubicBezTo>
                  <a:cubicBezTo>
                    <a:pt x="1788695" y="2045346"/>
                    <a:pt x="1753519" y="2010171"/>
                    <a:pt x="1710469" y="2010171"/>
                  </a:cubicBezTo>
                  <a:close/>
                  <a:moveTo>
                    <a:pt x="1710469" y="1933520"/>
                  </a:moveTo>
                  <a:cubicBezTo>
                    <a:pt x="1796045" y="1933520"/>
                    <a:pt x="1865345" y="2002821"/>
                    <a:pt x="1865345" y="2088397"/>
                  </a:cubicBezTo>
                  <a:cubicBezTo>
                    <a:pt x="1865345" y="2173973"/>
                    <a:pt x="1796045" y="2243273"/>
                    <a:pt x="1710469" y="2243273"/>
                  </a:cubicBezTo>
                  <a:cubicBezTo>
                    <a:pt x="1624893" y="2243273"/>
                    <a:pt x="1555592" y="2173973"/>
                    <a:pt x="1555592" y="2088397"/>
                  </a:cubicBezTo>
                  <a:cubicBezTo>
                    <a:pt x="1555592" y="2002821"/>
                    <a:pt x="1624893" y="1933520"/>
                    <a:pt x="1710469" y="1933520"/>
                  </a:cubicBezTo>
                  <a:close/>
                  <a:moveTo>
                    <a:pt x="1710470" y="1845319"/>
                  </a:moveTo>
                  <a:cubicBezTo>
                    <a:pt x="1576068" y="1845319"/>
                    <a:pt x="1467392" y="1953995"/>
                    <a:pt x="1467392" y="2088396"/>
                  </a:cubicBezTo>
                  <a:cubicBezTo>
                    <a:pt x="1467392" y="2222798"/>
                    <a:pt x="1576068" y="2331474"/>
                    <a:pt x="1710470" y="2331474"/>
                  </a:cubicBezTo>
                  <a:cubicBezTo>
                    <a:pt x="1844871" y="2331474"/>
                    <a:pt x="1953547" y="2222798"/>
                    <a:pt x="1953547" y="2088396"/>
                  </a:cubicBezTo>
                  <a:cubicBezTo>
                    <a:pt x="1953547" y="1953995"/>
                    <a:pt x="1844871" y="1845319"/>
                    <a:pt x="1710470" y="1845319"/>
                  </a:cubicBezTo>
                  <a:close/>
                  <a:moveTo>
                    <a:pt x="1202263" y="167400"/>
                  </a:moveTo>
                  <a:cubicBezTo>
                    <a:pt x="1380766" y="167400"/>
                    <a:pt x="1558218" y="167400"/>
                    <a:pt x="1738820" y="167400"/>
                  </a:cubicBezTo>
                  <a:cubicBezTo>
                    <a:pt x="1738820" y="174750"/>
                    <a:pt x="1741970" y="954384"/>
                    <a:pt x="1744070" y="1336588"/>
                  </a:cubicBezTo>
                  <a:cubicBezTo>
                    <a:pt x="1744070" y="1349188"/>
                    <a:pt x="1935697" y="1631116"/>
                    <a:pt x="1955122" y="1631116"/>
                  </a:cubicBezTo>
                  <a:cubicBezTo>
                    <a:pt x="2048574" y="1630066"/>
                    <a:pt x="2141499" y="1631116"/>
                    <a:pt x="2234426" y="1630066"/>
                  </a:cubicBezTo>
                  <a:cubicBezTo>
                    <a:pt x="2252801" y="1629541"/>
                    <a:pt x="2259101" y="1635316"/>
                    <a:pt x="2258576" y="1653167"/>
                  </a:cubicBezTo>
                  <a:cubicBezTo>
                    <a:pt x="2257526" y="1673117"/>
                    <a:pt x="2259101" y="1693592"/>
                    <a:pt x="2258576" y="1713542"/>
                  </a:cubicBezTo>
                  <a:cubicBezTo>
                    <a:pt x="2258051" y="1729817"/>
                    <a:pt x="2262251" y="1736117"/>
                    <a:pt x="2280101" y="1736642"/>
                  </a:cubicBezTo>
                  <a:cubicBezTo>
                    <a:pt x="2412928" y="1739793"/>
                    <a:pt x="2545229" y="1744518"/>
                    <a:pt x="2678055" y="1749243"/>
                  </a:cubicBezTo>
                  <a:cubicBezTo>
                    <a:pt x="2686981" y="1749768"/>
                    <a:pt x="3500739" y="2793479"/>
                    <a:pt x="3728592" y="3139458"/>
                  </a:cubicBezTo>
                  <a:cubicBezTo>
                    <a:pt x="3837793" y="3301685"/>
                    <a:pt x="3907094" y="3431886"/>
                    <a:pt x="3981120" y="3625088"/>
                  </a:cubicBezTo>
                  <a:cubicBezTo>
                    <a:pt x="4046745" y="3853991"/>
                    <a:pt x="4018920" y="3983143"/>
                    <a:pt x="4002120" y="4043518"/>
                  </a:cubicBezTo>
                  <a:cubicBezTo>
                    <a:pt x="3978495" y="4145894"/>
                    <a:pt x="3899219" y="4389497"/>
                    <a:pt x="3678191" y="4530724"/>
                  </a:cubicBezTo>
                  <a:cubicBezTo>
                    <a:pt x="3613616" y="4563799"/>
                    <a:pt x="3479214" y="4637825"/>
                    <a:pt x="3216186" y="4718676"/>
                  </a:cubicBezTo>
                  <a:cubicBezTo>
                    <a:pt x="3216186" y="4822627"/>
                    <a:pt x="3216186" y="4925003"/>
                    <a:pt x="3216186" y="5032629"/>
                  </a:cubicBezTo>
                  <a:cubicBezTo>
                    <a:pt x="3471864" y="5034729"/>
                    <a:pt x="3724917" y="5036829"/>
                    <a:pt x="3979020" y="5038929"/>
                  </a:cubicBezTo>
                  <a:cubicBezTo>
                    <a:pt x="3979020" y="5223206"/>
                    <a:pt x="3979020" y="5404333"/>
                    <a:pt x="3979020" y="5586511"/>
                  </a:cubicBezTo>
                  <a:cubicBezTo>
                    <a:pt x="2652855" y="5586511"/>
                    <a:pt x="1327216" y="5586511"/>
                    <a:pt x="0" y="5586511"/>
                  </a:cubicBezTo>
                  <a:cubicBezTo>
                    <a:pt x="0" y="5404858"/>
                    <a:pt x="0" y="5223731"/>
                    <a:pt x="0" y="5037879"/>
                  </a:cubicBezTo>
                  <a:cubicBezTo>
                    <a:pt x="134926" y="5035254"/>
                    <a:pt x="269328" y="5032104"/>
                    <a:pt x="405829" y="5028954"/>
                  </a:cubicBezTo>
                  <a:cubicBezTo>
                    <a:pt x="405829" y="4969103"/>
                    <a:pt x="405829" y="4909778"/>
                    <a:pt x="405829" y="4847827"/>
                  </a:cubicBezTo>
                  <a:cubicBezTo>
                    <a:pt x="416330" y="4847827"/>
                    <a:pt x="765983" y="4844677"/>
                    <a:pt x="933460" y="4842052"/>
                  </a:cubicBezTo>
                  <a:cubicBezTo>
                    <a:pt x="945535" y="4841527"/>
                    <a:pt x="1251089" y="4662500"/>
                    <a:pt x="1391791" y="4577974"/>
                  </a:cubicBezTo>
                  <a:cubicBezTo>
                    <a:pt x="1404391" y="4570099"/>
                    <a:pt x="1413842" y="4570624"/>
                    <a:pt x="1426967" y="4577449"/>
                  </a:cubicBezTo>
                  <a:cubicBezTo>
                    <a:pt x="1544568" y="4638350"/>
                    <a:pt x="1806546" y="4768026"/>
                    <a:pt x="1822821" y="4773801"/>
                  </a:cubicBezTo>
                  <a:cubicBezTo>
                    <a:pt x="1819146" y="4628900"/>
                    <a:pt x="1815996" y="4489248"/>
                    <a:pt x="1812321" y="4347496"/>
                  </a:cubicBezTo>
                  <a:cubicBezTo>
                    <a:pt x="1457417" y="4343821"/>
                    <a:pt x="1103562" y="4340146"/>
                    <a:pt x="746558" y="4336471"/>
                  </a:cubicBezTo>
                  <a:cubicBezTo>
                    <a:pt x="743933" y="4230420"/>
                    <a:pt x="741308" y="4126469"/>
                    <a:pt x="738683" y="4018843"/>
                  </a:cubicBezTo>
                  <a:cubicBezTo>
                    <a:pt x="720308" y="4017268"/>
                    <a:pt x="259353" y="4010443"/>
                    <a:pt x="47251" y="4008868"/>
                  </a:cubicBezTo>
                  <a:cubicBezTo>
                    <a:pt x="39375" y="4008868"/>
                    <a:pt x="31500" y="4008868"/>
                    <a:pt x="22050" y="4008868"/>
                  </a:cubicBezTo>
                  <a:cubicBezTo>
                    <a:pt x="22050" y="3958992"/>
                    <a:pt x="22050" y="3910167"/>
                    <a:pt x="22050" y="3859241"/>
                  </a:cubicBezTo>
                  <a:cubicBezTo>
                    <a:pt x="28875" y="3859241"/>
                    <a:pt x="1800771" y="3859241"/>
                    <a:pt x="2680155" y="3859241"/>
                  </a:cubicBezTo>
                  <a:cubicBezTo>
                    <a:pt x="2715856" y="3859241"/>
                    <a:pt x="2730556" y="3966867"/>
                    <a:pt x="2735281" y="4002567"/>
                  </a:cubicBezTo>
                  <a:cubicBezTo>
                    <a:pt x="2954734" y="3954267"/>
                    <a:pt x="3116435" y="3816190"/>
                    <a:pt x="3160011" y="3584138"/>
                  </a:cubicBezTo>
                  <a:cubicBezTo>
                    <a:pt x="3178911" y="3484912"/>
                    <a:pt x="3160536" y="3385686"/>
                    <a:pt x="3134286" y="3287510"/>
                  </a:cubicBezTo>
                  <a:cubicBezTo>
                    <a:pt x="3094910" y="3140508"/>
                    <a:pt x="2999359" y="3036032"/>
                    <a:pt x="2877558" y="2957806"/>
                  </a:cubicBezTo>
                  <a:cubicBezTo>
                    <a:pt x="2786206" y="2898480"/>
                    <a:pt x="2683305" y="2858580"/>
                    <a:pt x="2569379" y="2858055"/>
                  </a:cubicBezTo>
                  <a:cubicBezTo>
                    <a:pt x="2329977" y="2855955"/>
                    <a:pt x="1841721" y="2849655"/>
                    <a:pt x="1834896" y="2850180"/>
                  </a:cubicBezTo>
                  <a:cubicBezTo>
                    <a:pt x="1833321" y="2885355"/>
                    <a:pt x="1825446" y="3018707"/>
                    <a:pt x="1819671" y="3051257"/>
                  </a:cubicBezTo>
                  <a:cubicBezTo>
                    <a:pt x="1811796" y="3093258"/>
                    <a:pt x="1747220" y="3107958"/>
                    <a:pt x="1737770" y="3109008"/>
                  </a:cubicBezTo>
                  <a:cubicBezTo>
                    <a:pt x="1734095" y="3236584"/>
                    <a:pt x="1730420" y="3364161"/>
                    <a:pt x="1726745" y="3494362"/>
                  </a:cubicBezTo>
                  <a:cubicBezTo>
                    <a:pt x="1547193" y="3490687"/>
                    <a:pt x="1388116" y="3501187"/>
                    <a:pt x="1191238" y="3497512"/>
                  </a:cubicBezTo>
                  <a:cubicBezTo>
                    <a:pt x="1191238" y="3488062"/>
                    <a:pt x="1186513" y="3242884"/>
                    <a:pt x="1185463" y="3135258"/>
                  </a:cubicBezTo>
                  <a:cubicBezTo>
                    <a:pt x="1185463" y="3123183"/>
                    <a:pt x="1015361" y="3045482"/>
                    <a:pt x="937660" y="3013457"/>
                  </a:cubicBezTo>
                  <a:cubicBezTo>
                    <a:pt x="936610" y="3012932"/>
                    <a:pt x="934510" y="3013457"/>
                    <a:pt x="936085" y="3013457"/>
                  </a:cubicBezTo>
                  <a:cubicBezTo>
                    <a:pt x="898810" y="3105858"/>
                    <a:pt x="862059" y="3197209"/>
                    <a:pt x="824784" y="3290660"/>
                  </a:cubicBezTo>
                  <a:cubicBezTo>
                    <a:pt x="794859" y="3281735"/>
                    <a:pt x="766508" y="3273859"/>
                    <a:pt x="737633" y="3265459"/>
                  </a:cubicBezTo>
                  <a:cubicBezTo>
                    <a:pt x="701408" y="3254959"/>
                    <a:pt x="662557" y="3294860"/>
                    <a:pt x="660457" y="3297485"/>
                  </a:cubicBezTo>
                  <a:cubicBezTo>
                    <a:pt x="558606" y="3253384"/>
                    <a:pt x="457805" y="3209809"/>
                    <a:pt x="352279" y="3164658"/>
                  </a:cubicBezTo>
                  <a:cubicBezTo>
                    <a:pt x="365404" y="3128958"/>
                    <a:pt x="481430" y="2849655"/>
                    <a:pt x="525006" y="2749904"/>
                  </a:cubicBezTo>
                  <a:cubicBezTo>
                    <a:pt x="529206" y="2739404"/>
                    <a:pt x="533931" y="2728378"/>
                    <a:pt x="536556" y="2717353"/>
                  </a:cubicBezTo>
                  <a:cubicBezTo>
                    <a:pt x="543906" y="2689003"/>
                    <a:pt x="538656" y="2676928"/>
                    <a:pt x="514506" y="2660653"/>
                  </a:cubicBezTo>
                  <a:cubicBezTo>
                    <a:pt x="483530" y="2639653"/>
                    <a:pt x="483005" y="2637027"/>
                    <a:pt x="498230" y="2602902"/>
                  </a:cubicBezTo>
                  <a:cubicBezTo>
                    <a:pt x="527631" y="2535176"/>
                    <a:pt x="589581" y="2392900"/>
                    <a:pt x="592206" y="2387650"/>
                  </a:cubicBezTo>
                  <a:cubicBezTo>
                    <a:pt x="726608" y="2441725"/>
                    <a:pt x="859959" y="2495801"/>
                    <a:pt x="998561" y="2551976"/>
                  </a:cubicBezTo>
                  <a:cubicBezTo>
                    <a:pt x="998561" y="2537276"/>
                    <a:pt x="1001711" y="2008595"/>
                    <a:pt x="1003286" y="1752393"/>
                  </a:cubicBezTo>
                  <a:cubicBezTo>
                    <a:pt x="1003286" y="1738217"/>
                    <a:pt x="1190188" y="1605391"/>
                    <a:pt x="1190188" y="1599091"/>
                  </a:cubicBezTo>
                  <a:cubicBezTo>
                    <a:pt x="1191763" y="1514040"/>
                    <a:pt x="1202263" y="174750"/>
                    <a:pt x="1202263" y="167400"/>
                  </a:cubicBezTo>
                  <a:close/>
                  <a:moveTo>
                    <a:pt x="1169095" y="0"/>
                  </a:moveTo>
                  <a:lnTo>
                    <a:pt x="1766794" y="0"/>
                  </a:lnTo>
                  <a:cubicBezTo>
                    <a:pt x="1800181" y="0"/>
                    <a:pt x="1827246" y="27065"/>
                    <a:pt x="1827246" y="60452"/>
                  </a:cubicBezTo>
                  <a:lnTo>
                    <a:pt x="1827245" y="60452"/>
                  </a:lnTo>
                  <a:cubicBezTo>
                    <a:pt x="1827245" y="93839"/>
                    <a:pt x="1800180" y="120904"/>
                    <a:pt x="1766793" y="120904"/>
                  </a:cubicBezTo>
                  <a:lnTo>
                    <a:pt x="1169095" y="120903"/>
                  </a:lnTo>
                  <a:cubicBezTo>
                    <a:pt x="1144055" y="120903"/>
                    <a:pt x="1122571" y="105679"/>
                    <a:pt x="1113394" y="83982"/>
                  </a:cubicBezTo>
                  <a:lnTo>
                    <a:pt x="1108643" y="60452"/>
                  </a:lnTo>
                  <a:lnTo>
                    <a:pt x="1113394" y="36921"/>
                  </a:lnTo>
                  <a:cubicBezTo>
                    <a:pt x="1122571" y="15224"/>
                    <a:pt x="1144055" y="0"/>
                    <a:pt x="11690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2724E8A-BE22-4B25-873F-6D263A468429}"/>
                </a:ext>
              </a:extLst>
            </p:cNvPr>
            <p:cNvSpPr/>
            <p:nvPr/>
          </p:nvSpPr>
          <p:spPr>
            <a:xfrm>
              <a:off x="6647073" y="4654474"/>
              <a:ext cx="594864" cy="5948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C97A36-9185-493E-B3B4-006172BFA0E5}"/>
                </a:ext>
              </a:extLst>
            </p:cNvPr>
            <p:cNvSpPr/>
            <p:nvPr/>
          </p:nvSpPr>
          <p:spPr>
            <a:xfrm>
              <a:off x="6647073" y="3731621"/>
              <a:ext cx="594864" cy="5948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4BB2475-F19C-4A94-B9F9-F5E05BDAC628}"/>
                </a:ext>
              </a:extLst>
            </p:cNvPr>
            <p:cNvSpPr/>
            <p:nvPr/>
          </p:nvSpPr>
          <p:spPr>
            <a:xfrm>
              <a:off x="6647073" y="2808769"/>
              <a:ext cx="594864" cy="594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9207FBA-6D7C-4FEE-B36A-A2605CEB3442}"/>
                </a:ext>
              </a:extLst>
            </p:cNvPr>
            <p:cNvSpPr/>
            <p:nvPr/>
          </p:nvSpPr>
          <p:spPr>
            <a:xfrm>
              <a:off x="6647073" y="5577329"/>
              <a:ext cx="594864" cy="5948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060D86D-36CC-476F-BD75-ED5A6E37709A}"/>
                </a:ext>
              </a:extLst>
            </p:cNvPr>
            <p:cNvSpPr/>
            <p:nvPr/>
          </p:nvSpPr>
          <p:spPr>
            <a:xfrm>
              <a:off x="6647073" y="1885916"/>
              <a:ext cx="594864" cy="594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F0675B6B-A8AD-4BE4-B06D-F5AFC5AFDCC2}"/>
                </a:ext>
              </a:extLst>
            </p:cNvPr>
            <p:cNvSpPr/>
            <p:nvPr/>
          </p:nvSpPr>
          <p:spPr>
            <a:xfrm>
              <a:off x="5444163" y="1885919"/>
              <a:ext cx="1204814" cy="2019981"/>
            </a:xfrm>
            <a:custGeom>
              <a:avLst/>
              <a:gdLst>
                <a:gd name="connsiteX0" fmla="*/ 0 w 1177747"/>
                <a:gd name="connsiteY0" fmla="*/ 1945843 h 1945843"/>
                <a:gd name="connsiteX1" fmla="*/ 1177747 w 1177747"/>
                <a:gd name="connsiteY1" fmla="*/ 0 h 1945843"/>
                <a:gd name="connsiteX2" fmla="*/ 1177747 w 1177747"/>
                <a:gd name="connsiteY2" fmla="*/ 563270 h 1945843"/>
                <a:gd name="connsiteX3" fmla="*/ 0 w 1177747"/>
                <a:gd name="connsiteY3" fmla="*/ 1945843 h 1945843"/>
                <a:gd name="connsiteX0" fmla="*/ 0 w 1177747"/>
                <a:gd name="connsiteY0" fmla="*/ 1945843 h 2001427"/>
                <a:gd name="connsiteX1" fmla="*/ 1177747 w 1177747"/>
                <a:gd name="connsiteY1" fmla="*/ 0 h 2001427"/>
                <a:gd name="connsiteX2" fmla="*/ 1177747 w 1177747"/>
                <a:gd name="connsiteY2" fmla="*/ 563270 h 2001427"/>
                <a:gd name="connsiteX3" fmla="*/ 4432 w 1177747"/>
                <a:gd name="connsiteY3" fmla="*/ 2001427 h 2001427"/>
                <a:gd name="connsiteX4" fmla="*/ 0 w 1177747"/>
                <a:gd name="connsiteY4" fmla="*/ 1945843 h 2001427"/>
                <a:gd name="connsiteX0" fmla="*/ 0 w 1177747"/>
                <a:gd name="connsiteY0" fmla="*/ 1905052 h 2001427"/>
                <a:gd name="connsiteX1" fmla="*/ 1177747 w 1177747"/>
                <a:gd name="connsiteY1" fmla="*/ 0 h 2001427"/>
                <a:gd name="connsiteX2" fmla="*/ 1177747 w 1177747"/>
                <a:gd name="connsiteY2" fmla="*/ 563270 h 2001427"/>
                <a:gd name="connsiteX3" fmla="*/ 4432 w 1177747"/>
                <a:gd name="connsiteY3" fmla="*/ 2001427 h 2001427"/>
                <a:gd name="connsiteX4" fmla="*/ 0 w 1177747"/>
                <a:gd name="connsiteY4" fmla="*/ 1905052 h 2001427"/>
                <a:gd name="connsiteX0" fmla="*/ 0 w 1177747"/>
                <a:gd name="connsiteY0" fmla="*/ 1905052 h 1967434"/>
                <a:gd name="connsiteX1" fmla="*/ 1177747 w 1177747"/>
                <a:gd name="connsiteY1" fmla="*/ 0 h 1967434"/>
                <a:gd name="connsiteX2" fmla="*/ 1177747 w 1177747"/>
                <a:gd name="connsiteY2" fmla="*/ 563270 h 1967434"/>
                <a:gd name="connsiteX3" fmla="*/ 4432 w 1177747"/>
                <a:gd name="connsiteY3" fmla="*/ 1967434 h 1967434"/>
                <a:gd name="connsiteX4" fmla="*/ 0 w 1177747"/>
                <a:gd name="connsiteY4" fmla="*/ 1905052 h 1967434"/>
                <a:gd name="connsiteX0" fmla="*/ 0 w 1181147"/>
                <a:gd name="connsiteY0" fmla="*/ 1905052 h 1967434"/>
                <a:gd name="connsiteX1" fmla="*/ 1177747 w 1181147"/>
                <a:gd name="connsiteY1" fmla="*/ 0 h 1967434"/>
                <a:gd name="connsiteX2" fmla="*/ 1181147 w 1181147"/>
                <a:gd name="connsiteY2" fmla="*/ 580267 h 1967434"/>
                <a:gd name="connsiteX3" fmla="*/ 4432 w 1181147"/>
                <a:gd name="connsiteY3" fmla="*/ 1967434 h 1967434"/>
                <a:gd name="connsiteX4" fmla="*/ 0 w 1181147"/>
                <a:gd name="connsiteY4" fmla="*/ 1905052 h 1967434"/>
                <a:gd name="connsiteX0" fmla="*/ 0 w 1181147"/>
                <a:gd name="connsiteY0" fmla="*/ 1891455 h 1953837"/>
                <a:gd name="connsiteX1" fmla="*/ 1174347 w 1181147"/>
                <a:gd name="connsiteY1" fmla="*/ 0 h 1953837"/>
                <a:gd name="connsiteX2" fmla="*/ 1181147 w 1181147"/>
                <a:gd name="connsiteY2" fmla="*/ 566670 h 1953837"/>
                <a:gd name="connsiteX3" fmla="*/ 4432 w 1181147"/>
                <a:gd name="connsiteY3" fmla="*/ 1953837 h 1953837"/>
                <a:gd name="connsiteX4" fmla="*/ 0 w 1181147"/>
                <a:gd name="connsiteY4" fmla="*/ 1891455 h 1953837"/>
                <a:gd name="connsiteX0" fmla="*/ 0 w 1184694"/>
                <a:gd name="connsiteY0" fmla="*/ 1891455 h 1953837"/>
                <a:gd name="connsiteX1" fmla="*/ 1184544 w 1184694"/>
                <a:gd name="connsiteY1" fmla="*/ 0 h 1953837"/>
                <a:gd name="connsiteX2" fmla="*/ 1181147 w 1184694"/>
                <a:gd name="connsiteY2" fmla="*/ 566670 h 1953837"/>
                <a:gd name="connsiteX3" fmla="*/ 4432 w 1184694"/>
                <a:gd name="connsiteY3" fmla="*/ 1953837 h 1953837"/>
                <a:gd name="connsiteX4" fmla="*/ 0 w 1184694"/>
                <a:gd name="connsiteY4" fmla="*/ 1891455 h 1953837"/>
                <a:gd name="connsiteX0" fmla="*/ 0 w 1184694"/>
                <a:gd name="connsiteY0" fmla="*/ 1891455 h 1953837"/>
                <a:gd name="connsiteX1" fmla="*/ 1184544 w 1184694"/>
                <a:gd name="connsiteY1" fmla="*/ 0 h 1953837"/>
                <a:gd name="connsiteX2" fmla="*/ 1181147 w 1184694"/>
                <a:gd name="connsiteY2" fmla="*/ 573468 h 1953837"/>
                <a:gd name="connsiteX3" fmla="*/ 4432 w 1184694"/>
                <a:gd name="connsiteY3" fmla="*/ 1953837 h 1953837"/>
                <a:gd name="connsiteX4" fmla="*/ 0 w 1184694"/>
                <a:gd name="connsiteY4" fmla="*/ 1891455 h 1953837"/>
                <a:gd name="connsiteX0" fmla="*/ 457 w 1180262"/>
                <a:gd name="connsiteY0" fmla="*/ 1903679 h 1953837"/>
                <a:gd name="connsiteX1" fmla="*/ 1180112 w 1180262"/>
                <a:gd name="connsiteY1" fmla="*/ 0 h 1953837"/>
                <a:gd name="connsiteX2" fmla="*/ 1176715 w 1180262"/>
                <a:gd name="connsiteY2" fmla="*/ 573468 h 1953837"/>
                <a:gd name="connsiteX3" fmla="*/ 0 w 1180262"/>
                <a:gd name="connsiteY3" fmla="*/ 1953837 h 1953837"/>
                <a:gd name="connsiteX4" fmla="*/ 457 w 1180262"/>
                <a:gd name="connsiteY4" fmla="*/ 1903679 h 1953837"/>
                <a:gd name="connsiteX0" fmla="*/ 457 w 1183065"/>
                <a:gd name="connsiteY0" fmla="*/ 1903679 h 1953837"/>
                <a:gd name="connsiteX1" fmla="*/ 1180112 w 1183065"/>
                <a:gd name="connsiteY1" fmla="*/ 0 h 1953837"/>
                <a:gd name="connsiteX2" fmla="*/ 1183065 w 1183065"/>
                <a:gd name="connsiteY2" fmla="*/ 567118 h 1953837"/>
                <a:gd name="connsiteX3" fmla="*/ 0 w 1183065"/>
                <a:gd name="connsiteY3" fmla="*/ 1953837 h 1953837"/>
                <a:gd name="connsiteX4" fmla="*/ 457 w 1183065"/>
                <a:gd name="connsiteY4" fmla="*/ 1903679 h 1953837"/>
                <a:gd name="connsiteX0" fmla="*/ 457 w 1183065"/>
                <a:gd name="connsiteY0" fmla="*/ 1903679 h 1953837"/>
                <a:gd name="connsiteX1" fmla="*/ 1180112 w 1183065"/>
                <a:gd name="connsiteY1" fmla="*/ 0 h 1953837"/>
                <a:gd name="connsiteX2" fmla="*/ 1183065 w 1183065"/>
                <a:gd name="connsiteY2" fmla="*/ 569785 h 1953837"/>
                <a:gd name="connsiteX3" fmla="*/ 0 w 1183065"/>
                <a:gd name="connsiteY3" fmla="*/ 1953837 h 1953837"/>
                <a:gd name="connsiteX4" fmla="*/ 457 w 1183065"/>
                <a:gd name="connsiteY4" fmla="*/ 1903679 h 1953837"/>
                <a:gd name="connsiteX0" fmla="*/ 457 w 1183065"/>
                <a:gd name="connsiteY0" fmla="*/ 1903679 h 1953837"/>
                <a:gd name="connsiteX1" fmla="*/ 1180112 w 1183065"/>
                <a:gd name="connsiteY1" fmla="*/ 0 h 1953837"/>
                <a:gd name="connsiteX2" fmla="*/ 1183065 w 1183065"/>
                <a:gd name="connsiteY2" fmla="*/ 572452 h 1953837"/>
                <a:gd name="connsiteX3" fmla="*/ 0 w 1183065"/>
                <a:gd name="connsiteY3" fmla="*/ 1953837 h 1953837"/>
                <a:gd name="connsiteX4" fmla="*/ 457 w 1183065"/>
                <a:gd name="connsiteY4" fmla="*/ 1903679 h 1953837"/>
                <a:gd name="connsiteX0" fmla="*/ 457 w 1183065"/>
                <a:gd name="connsiteY0" fmla="*/ 1901373 h 1953837"/>
                <a:gd name="connsiteX1" fmla="*/ 1180112 w 1183065"/>
                <a:gd name="connsiteY1" fmla="*/ 0 h 1953837"/>
                <a:gd name="connsiteX2" fmla="*/ 1183065 w 1183065"/>
                <a:gd name="connsiteY2" fmla="*/ 572452 h 1953837"/>
                <a:gd name="connsiteX3" fmla="*/ 0 w 1183065"/>
                <a:gd name="connsiteY3" fmla="*/ 1953837 h 1953837"/>
                <a:gd name="connsiteX4" fmla="*/ 457 w 1183065"/>
                <a:gd name="connsiteY4" fmla="*/ 1901373 h 1953837"/>
                <a:gd name="connsiteX0" fmla="*/ 457 w 1183065"/>
                <a:gd name="connsiteY0" fmla="*/ 1901373 h 1956143"/>
                <a:gd name="connsiteX1" fmla="*/ 1180112 w 1183065"/>
                <a:gd name="connsiteY1" fmla="*/ 0 h 1956143"/>
                <a:gd name="connsiteX2" fmla="*/ 1183065 w 1183065"/>
                <a:gd name="connsiteY2" fmla="*/ 572452 h 1956143"/>
                <a:gd name="connsiteX3" fmla="*/ 0 w 1183065"/>
                <a:gd name="connsiteY3" fmla="*/ 1956143 h 1956143"/>
                <a:gd name="connsiteX4" fmla="*/ 457 w 1183065"/>
                <a:gd name="connsiteY4" fmla="*/ 1901373 h 1956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065" h="1956143">
                  <a:moveTo>
                    <a:pt x="457" y="1901373"/>
                  </a:moveTo>
                  <a:lnTo>
                    <a:pt x="1180112" y="0"/>
                  </a:lnTo>
                  <a:cubicBezTo>
                    <a:pt x="1181245" y="193422"/>
                    <a:pt x="1181932" y="379030"/>
                    <a:pt x="1183065" y="572452"/>
                  </a:cubicBezTo>
                  <a:lnTo>
                    <a:pt x="0" y="1956143"/>
                  </a:lnTo>
                  <a:cubicBezTo>
                    <a:pt x="152" y="1939424"/>
                    <a:pt x="305" y="1918092"/>
                    <a:pt x="457" y="1901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9" name="Freeform 48">
              <a:extLst>
                <a:ext uri="{FF2B5EF4-FFF2-40B4-BE49-F238E27FC236}">
                  <a16:creationId xmlns:a16="http://schemas.microsoft.com/office/drawing/2014/main" id="{5FCE667E-8558-4BAE-8A54-D79D3B8F34D3}"/>
                </a:ext>
              </a:extLst>
            </p:cNvPr>
            <p:cNvSpPr/>
            <p:nvPr/>
          </p:nvSpPr>
          <p:spPr>
            <a:xfrm>
              <a:off x="5444260" y="2808769"/>
              <a:ext cx="1204719" cy="1171728"/>
            </a:xfrm>
            <a:custGeom>
              <a:avLst/>
              <a:gdLst>
                <a:gd name="connsiteX0" fmla="*/ 3399 w 1186340"/>
                <a:gd name="connsiteY0" fmla="*/ 1104759 h 1159147"/>
                <a:gd name="connsiteX1" fmla="*/ 1182941 w 1186340"/>
                <a:gd name="connsiteY1" fmla="*/ 0 h 1159147"/>
                <a:gd name="connsiteX2" fmla="*/ 1186340 w 1186340"/>
                <a:gd name="connsiteY2" fmla="*/ 554079 h 1159147"/>
                <a:gd name="connsiteX3" fmla="*/ 0 w 1186340"/>
                <a:gd name="connsiteY3" fmla="*/ 1159147 h 1159147"/>
                <a:gd name="connsiteX4" fmla="*/ 3399 w 1186340"/>
                <a:gd name="connsiteY4" fmla="*/ 1104759 h 1159147"/>
                <a:gd name="connsiteX0" fmla="*/ 3399 w 1187831"/>
                <a:gd name="connsiteY0" fmla="*/ 1104759 h 1159147"/>
                <a:gd name="connsiteX1" fmla="*/ 1187831 w 1187831"/>
                <a:gd name="connsiteY1" fmla="*/ 0 h 1159147"/>
                <a:gd name="connsiteX2" fmla="*/ 1186340 w 1187831"/>
                <a:gd name="connsiteY2" fmla="*/ 554079 h 1159147"/>
                <a:gd name="connsiteX3" fmla="*/ 0 w 1187831"/>
                <a:gd name="connsiteY3" fmla="*/ 1159147 h 1159147"/>
                <a:gd name="connsiteX4" fmla="*/ 3399 w 1187831"/>
                <a:gd name="connsiteY4" fmla="*/ 1104759 h 1159147"/>
                <a:gd name="connsiteX0" fmla="*/ 3399 w 1187831"/>
                <a:gd name="connsiteY0" fmla="*/ 1104759 h 1159147"/>
                <a:gd name="connsiteX1" fmla="*/ 1187831 w 1187831"/>
                <a:gd name="connsiteY1" fmla="*/ 0 h 1159147"/>
                <a:gd name="connsiteX2" fmla="*/ 1183895 w 1187831"/>
                <a:gd name="connsiteY2" fmla="*/ 566304 h 1159147"/>
                <a:gd name="connsiteX3" fmla="*/ 0 w 1187831"/>
                <a:gd name="connsiteY3" fmla="*/ 1159147 h 1159147"/>
                <a:gd name="connsiteX4" fmla="*/ 3399 w 1187831"/>
                <a:gd name="connsiteY4" fmla="*/ 1104759 h 1159147"/>
                <a:gd name="connsiteX0" fmla="*/ 13179 w 1187831"/>
                <a:gd name="connsiteY0" fmla="*/ 1080310 h 1159147"/>
                <a:gd name="connsiteX1" fmla="*/ 1187831 w 1187831"/>
                <a:gd name="connsiteY1" fmla="*/ 0 h 1159147"/>
                <a:gd name="connsiteX2" fmla="*/ 1183895 w 1187831"/>
                <a:gd name="connsiteY2" fmla="*/ 566304 h 1159147"/>
                <a:gd name="connsiteX3" fmla="*/ 0 w 1187831"/>
                <a:gd name="connsiteY3" fmla="*/ 1159147 h 1159147"/>
                <a:gd name="connsiteX4" fmla="*/ 13179 w 1187831"/>
                <a:gd name="connsiteY4" fmla="*/ 1080310 h 1159147"/>
                <a:gd name="connsiteX0" fmla="*/ 955 w 1175607"/>
                <a:gd name="connsiteY0" fmla="*/ 1080310 h 1134698"/>
                <a:gd name="connsiteX1" fmla="*/ 1175607 w 1175607"/>
                <a:gd name="connsiteY1" fmla="*/ 0 h 1134698"/>
                <a:gd name="connsiteX2" fmla="*/ 1171671 w 1175607"/>
                <a:gd name="connsiteY2" fmla="*/ 566304 h 1134698"/>
                <a:gd name="connsiteX3" fmla="*/ 0 w 1175607"/>
                <a:gd name="connsiteY3" fmla="*/ 1134698 h 1134698"/>
                <a:gd name="connsiteX4" fmla="*/ 955 w 1175607"/>
                <a:gd name="connsiteY4" fmla="*/ 1080310 h 1134698"/>
                <a:gd name="connsiteX0" fmla="*/ 10 w 1181997"/>
                <a:gd name="connsiteY0" fmla="*/ 1082755 h 1134698"/>
                <a:gd name="connsiteX1" fmla="*/ 1181997 w 1181997"/>
                <a:gd name="connsiteY1" fmla="*/ 0 h 1134698"/>
                <a:gd name="connsiteX2" fmla="*/ 1178061 w 1181997"/>
                <a:gd name="connsiteY2" fmla="*/ 566304 h 1134698"/>
                <a:gd name="connsiteX3" fmla="*/ 6390 w 1181997"/>
                <a:gd name="connsiteY3" fmla="*/ 1134698 h 1134698"/>
                <a:gd name="connsiteX4" fmla="*/ 10 w 1181997"/>
                <a:gd name="connsiteY4" fmla="*/ 1082755 h 1134698"/>
                <a:gd name="connsiteX0" fmla="*/ 32 w 1182019"/>
                <a:gd name="connsiteY0" fmla="*/ 1082755 h 1134698"/>
                <a:gd name="connsiteX1" fmla="*/ 1182019 w 1182019"/>
                <a:gd name="connsiteY1" fmla="*/ 0 h 1134698"/>
                <a:gd name="connsiteX2" fmla="*/ 1178083 w 1182019"/>
                <a:gd name="connsiteY2" fmla="*/ 566304 h 1134698"/>
                <a:gd name="connsiteX3" fmla="*/ 1522 w 1182019"/>
                <a:gd name="connsiteY3" fmla="*/ 1134698 h 1134698"/>
                <a:gd name="connsiteX4" fmla="*/ 32 w 1182019"/>
                <a:gd name="connsiteY4" fmla="*/ 1082755 h 1134698"/>
                <a:gd name="connsiteX0" fmla="*/ 32 w 1182019"/>
                <a:gd name="connsiteY0" fmla="*/ 1082755 h 1134698"/>
                <a:gd name="connsiteX1" fmla="*/ 1182019 w 1182019"/>
                <a:gd name="connsiteY1" fmla="*/ 0 h 1134698"/>
                <a:gd name="connsiteX2" fmla="*/ 1173193 w 1182019"/>
                <a:gd name="connsiteY2" fmla="*/ 573639 h 1134698"/>
                <a:gd name="connsiteX3" fmla="*/ 1522 w 1182019"/>
                <a:gd name="connsiteY3" fmla="*/ 1134698 h 1134698"/>
                <a:gd name="connsiteX4" fmla="*/ 32 w 1182019"/>
                <a:gd name="connsiteY4" fmla="*/ 1082755 h 1134698"/>
                <a:gd name="connsiteX0" fmla="*/ 32 w 1182019"/>
                <a:gd name="connsiteY0" fmla="*/ 1082755 h 1134698"/>
                <a:gd name="connsiteX1" fmla="*/ 1182019 w 1182019"/>
                <a:gd name="connsiteY1" fmla="*/ 0 h 1134698"/>
                <a:gd name="connsiteX2" fmla="*/ 1175638 w 1182019"/>
                <a:gd name="connsiteY2" fmla="*/ 573639 h 1134698"/>
                <a:gd name="connsiteX3" fmla="*/ 1522 w 1182019"/>
                <a:gd name="connsiteY3" fmla="*/ 1134698 h 1134698"/>
                <a:gd name="connsiteX4" fmla="*/ 32 w 1182019"/>
                <a:gd name="connsiteY4" fmla="*/ 1082755 h 1134698"/>
                <a:gd name="connsiteX0" fmla="*/ 32 w 1182972"/>
                <a:gd name="connsiteY0" fmla="*/ 1082755 h 1134698"/>
                <a:gd name="connsiteX1" fmla="*/ 1182019 w 1182972"/>
                <a:gd name="connsiteY1" fmla="*/ 0 h 1134698"/>
                <a:gd name="connsiteX2" fmla="*/ 1182972 w 1182972"/>
                <a:gd name="connsiteY2" fmla="*/ 573639 h 1134698"/>
                <a:gd name="connsiteX3" fmla="*/ 1522 w 1182972"/>
                <a:gd name="connsiteY3" fmla="*/ 1134698 h 1134698"/>
                <a:gd name="connsiteX4" fmla="*/ 32 w 1182972"/>
                <a:gd name="connsiteY4" fmla="*/ 1082755 h 1134698"/>
                <a:gd name="connsiteX0" fmla="*/ 32 w 1182972"/>
                <a:gd name="connsiteY0" fmla="*/ 1082755 h 1134698"/>
                <a:gd name="connsiteX1" fmla="*/ 1182019 w 1182972"/>
                <a:gd name="connsiteY1" fmla="*/ 0 h 1134698"/>
                <a:gd name="connsiteX2" fmla="*/ 1182972 w 1182972"/>
                <a:gd name="connsiteY2" fmla="*/ 578973 h 1134698"/>
                <a:gd name="connsiteX3" fmla="*/ 1522 w 1182972"/>
                <a:gd name="connsiteY3" fmla="*/ 1134698 h 1134698"/>
                <a:gd name="connsiteX4" fmla="*/ 32 w 1182972"/>
                <a:gd name="connsiteY4" fmla="*/ 1082755 h 113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972" h="1134698">
                  <a:moveTo>
                    <a:pt x="32" y="1082755"/>
                  </a:moveTo>
                  <a:lnTo>
                    <a:pt x="1182019" y="0"/>
                  </a:lnTo>
                  <a:cubicBezTo>
                    <a:pt x="1182337" y="191213"/>
                    <a:pt x="1182654" y="387760"/>
                    <a:pt x="1182972" y="578973"/>
                  </a:cubicBezTo>
                  <a:lnTo>
                    <a:pt x="1522" y="1134698"/>
                  </a:lnTo>
                  <a:cubicBezTo>
                    <a:pt x="1840" y="1116569"/>
                    <a:pt x="-286" y="1100884"/>
                    <a:pt x="32" y="1082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0" name="Freeform 49">
              <a:extLst>
                <a:ext uri="{FF2B5EF4-FFF2-40B4-BE49-F238E27FC236}">
                  <a16:creationId xmlns:a16="http://schemas.microsoft.com/office/drawing/2014/main" id="{CAC74E0F-BD76-4CBF-BB73-652150B9AA15}"/>
                </a:ext>
              </a:extLst>
            </p:cNvPr>
            <p:cNvSpPr/>
            <p:nvPr/>
          </p:nvSpPr>
          <p:spPr>
            <a:xfrm>
              <a:off x="5444202" y="3731499"/>
              <a:ext cx="1204775" cy="594533"/>
            </a:xfrm>
            <a:custGeom>
              <a:avLst/>
              <a:gdLst>
                <a:gd name="connsiteX0" fmla="*/ 0 w 1182941"/>
                <a:gd name="connsiteY0" fmla="*/ 339925 h 571075"/>
                <a:gd name="connsiteX1" fmla="*/ 1182941 w 1182941"/>
                <a:gd name="connsiteY1" fmla="*/ 571075 h 571075"/>
                <a:gd name="connsiteX2" fmla="*/ 1182941 w 1182941"/>
                <a:gd name="connsiteY2" fmla="*/ 0 h 571075"/>
                <a:gd name="connsiteX3" fmla="*/ 0 w 1182941"/>
                <a:gd name="connsiteY3" fmla="*/ 339925 h 571075"/>
                <a:gd name="connsiteX0" fmla="*/ 0 w 1182941"/>
                <a:gd name="connsiteY0" fmla="*/ 259242 h 571075"/>
                <a:gd name="connsiteX1" fmla="*/ 1182941 w 1182941"/>
                <a:gd name="connsiteY1" fmla="*/ 571075 h 571075"/>
                <a:gd name="connsiteX2" fmla="*/ 1182941 w 1182941"/>
                <a:gd name="connsiteY2" fmla="*/ 0 h 571075"/>
                <a:gd name="connsiteX3" fmla="*/ 0 w 1182941"/>
                <a:gd name="connsiteY3" fmla="*/ 259242 h 571075"/>
                <a:gd name="connsiteX0" fmla="*/ 576 w 1183517"/>
                <a:gd name="connsiteY0" fmla="*/ 259242 h 571075"/>
                <a:gd name="connsiteX1" fmla="*/ 9283 w 1183517"/>
                <a:gd name="connsiteY1" fmla="*/ 305851 h 571075"/>
                <a:gd name="connsiteX2" fmla="*/ 1183517 w 1183517"/>
                <a:gd name="connsiteY2" fmla="*/ 571075 h 571075"/>
                <a:gd name="connsiteX3" fmla="*/ 1183517 w 1183517"/>
                <a:gd name="connsiteY3" fmla="*/ 0 h 571075"/>
                <a:gd name="connsiteX4" fmla="*/ 576 w 1183517"/>
                <a:gd name="connsiteY4" fmla="*/ 259242 h 571075"/>
                <a:gd name="connsiteX0" fmla="*/ 0 w 1182941"/>
                <a:gd name="connsiteY0" fmla="*/ 259242 h 571075"/>
                <a:gd name="connsiteX1" fmla="*/ 8707 w 1182941"/>
                <a:gd name="connsiteY1" fmla="*/ 305851 h 571075"/>
                <a:gd name="connsiteX2" fmla="*/ 1182941 w 1182941"/>
                <a:gd name="connsiteY2" fmla="*/ 571075 h 571075"/>
                <a:gd name="connsiteX3" fmla="*/ 1182941 w 1182941"/>
                <a:gd name="connsiteY3" fmla="*/ 0 h 571075"/>
                <a:gd name="connsiteX4" fmla="*/ 0 w 1182941"/>
                <a:gd name="connsiteY4" fmla="*/ 259242 h 571075"/>
                <a:gd name="connsiteX0" fmla="*/ 0 w 1182941"/>
                <a:gd name="connsiteY0" fmla="*/ 259242 h 571075"/>
                <a:gd name="connsiteX1" fmla="*/ 8707 w 1182941"/>
                <a:gd name="connsiteY1" fmla="*/ 305851 h 571075"/>
                <a:gd name="connsiteX2" fmla="*/ 1182941 w 1182941"/>
                <a:gd name="connsiteY2" fmla="*/ 571075 h 571075"/>
                <a:gd name="connsiteX3" fmla="*/ 1182941 w 1182941"/>
                <a:gd name="connsiteY3" fmla="*/ 0 h 571075"/>
                <a:gd name="connsiteX4" fmla="*/ 0 w 1182941"/>
                <a:gd name="connsiteY4" fmla="*/ 259242 h 571075"/>
                <a:gd name="connsiteX0" fmla="*/ 1610 w 1184551"/>
                <a:gd name="connsiteY0" fmla="*/ 259242 h 571075"/>
                <a:gd name="connsiteX1" fmla="*/ 2982 w 1184551"/>
                <a:gd name="connsiteY1" fmla="*/ 303406 h 571075"/>
                <a:gd name="connsiteX2" fmla="*/ 1184551 w 1184551"/>
                <a:gd name="connsiteY2" fmla="*/ 571075 h 571075"/>
                <a:gd name="connsiteX3" fmla="*/ 1184551 w 1184551"/>
                <a:gd name="connsiteY3" fmla="*/ 0 h 571075"/>
                <a:gd name="connsiteX4" fmla="*/ 1610 w 1184551"/>
                <a:gd name="connsiteY4" fmla="*/ 259242 h 571075"/>
                <a:gd name="connsiteX0" fmla="*/ 0 w 1182941"/>
                <a:gd name="connsiteY0" fmla="*/ 259242 h 571075"/>
                <a:gd name="connsiteX1" fmla="*/ 1372 w 1182941"/>
                <a:gd name="connsiteY1" fmla="*/ 303406 h 571075"/>
                <a:gd name="connsiteX2" fmla="*/ 1182941 w 1182941"/>
                <a:gd name="connsiteY2" fmla="*/ 571075 h 571075"/>
                <a:gd name="connsiteX3" fmla="*/ 1182941 w 1182941"/>
                <a:gd name="connsiteY3" fmla="*/ 0 h 571075"/>
                <a:gd name="connsiteX4" fmla="*/ 0 w 1182941"/>
                <a:gd name="connsiteY4" fmla="*/ 259242 h 571075"/>
                <a:gd name="connsiteX0" fmla="*/ 0 w 1182941"/>
                <a:gd name="connsiteY0" fmla="*/ 266577 h 578410"/>
                <a:gd name="connsiteX1" fmla="*/ 1372 w 1182941"/>
                <a:gd name="connsiteY1" fmla="*/ 310741 h 578410"/>
                <a:gd name="connsiteX2" fmla="*/ 1182941 w 1182941"/>
                <a:gd name="connsiteY2" fmla="*/ 578410 h 578410"/>
                <a:gd name="connsiteX3" fmla="*/ 1180496 w 1182941"/>
                <a:gd name="connsiteY3" fmla="*/ 0 h 578410"/>
                <a:gd name="connsiteX4" fmla="*/ 0 w 1182941"/>
                <a:gd name="connsiteY4" fmla="*/ 266577 h 578410"/>
                <a:gd name="connsiteX0" fmla="*/ 0 w 1182941"/>
                <a:gd name="connsiteY0" fmla="*/ 266577 h 575743"/>
                <a:gd name="connsiteX1" fmla="*/ 1372 w 1182941"/>
                <a:gd name="connsiteY1" fmla="*/ 310741 h 575743"/>
                <a:gd name="connsiteX2" fmla="*/ 1182941 w 1182941"/>
                <a:gd name="connsiteY2" fmla="*/ 575743 h 575743"/>
                <a:gd name="connsiteX3" fmla="*/ 1180496 w 1182941"/>
                <a:gd name="connsiteY3" fmla="*/ 0 h 575743"/>
                <a:gd name="connsiteX4" fmla="*/ 0 w 1182941"/>
                <a:gd name="connsiteY4" fmla="*/ 266577 h 575743"/>
                <a:gd name="connsiteX0" fmla="*/ 0 w 1182941"/>
                <a:gd name="connsiteY0" fmla="*/ 261965 h 575743"/>
                <a:gd name="connsiteX1" fmla="*/ 1372 w 1182941"/>
                <a:gd name="connsiteY1" fmla="*/ 310741 h 575743"/>
                <a:gd name="connsiteX2" fmla="*/ 1182941 w 1182941"/>
                <a:gd name="connsiteY2" fmla="*/ 575743 h 575743"/>
                <a:gd name="connsiteX3" fmla="*/ 1180496 w 1182941"/>
                <a:gd name="connsiteY3" fmla="*/ 0 h 575743"/>
                <a:gd name="connsiteX4" fmla="*/ 0 w 1182941"/>
                <a:gd name="connsiteY4" fmla="*/ 261965 h 575743"/>
                <a:gd name="connsiteX0" fmla="*/ 0 w 1182941"/>
                <a:gd name="connsiteY0" fmla="*/ 261965 h 575743"/>
                <a:gd name="connsiteX1" fmla="*/ 1372 w 1182941"/>
                <a:gd name="connsiteY1" fmla="*/ 317659 h 575743"/>
                <a:gd name="connsiteX2" fmla="*/ 1182941 w 1182941"/>
                <a:gd name="connsiteY2" fmla="*/ 575743 h 575743"/>
                <a:gd name="connsiteX3" fmla="*/ 1180496 w 1182941"/>
                <a:gd name="connsiteY3" fmla="*/ 0 h 575743"/>
                <a:gd name="connsiteX4" fmla="*/ 0 w 1182941"/>
                <a:gd name="connsiteY4" fmla="*/ 261965 h 575743"/>
                <a:gd name="connsiteX0" fmla="*/ 966 w 1181569"/>
                <a:gd name="connsiteY0" fmla="*/ 261965 h 575743"/>
                <a:gd name="connsiteX1" fmla="*/ 0 w 1181569"/>
                <a:gd name="connsiteY1" fmla="*/ 317659 h 575743"/>
                <a:gd name="connsiteX2" fmla="*/ 1181569 w 1181569"/>
                <a:gd name="connsiteY2" fmla="*/ 575743 h 575743"/>
                <a:gd name="connsiteX3" fmla="*/ 1179124 w 1181569"/>
                <a:gd name="connsiteY3" fmla="*/ 0 h 575743"/>
                <a:gd name="connsiteX4" fmla="*/ 966 w 1181569"/>
                <a:gd name="connsiteY4" fmla="*/ 261965 h 575743"/>
                <a:gd name="connsiteX0" fmla="*/ 966 w 1181569"/>
                <a:gd name="connsiteY0" fmla="*/ 261965 h 575743"/>
                <a:gd name="connsiteX1" fmla="*/ 0 w 1181569"/>
                <a:gd name="connsiteY1" fmla="*/ 317659 h 575743"/>
                <a:gd name="connsiteX2" fmla="*/ 1181569 w 1181569"/>
                <a:gd name="connsiteY2" fmla="*/ 575743 h 575743"/>
                <a:gd name="connsiteX3" fmla="*/ 1179124 w 1181569"/>
                <a:gd name="connsiteY3" fmla="*/ 0 h 575743"/>
                <a:gd name="connsiteX4" fmla="*/ 966 w 1181569"/>
                <a:gd name="connsiteY4" fmla="*/ 261965 h 575743"/>
                <a:gd name="connsiteX0" fmla="*/ 1982 w 1182585"/>
                <a:gd name="connsiteY0" fmla="*/ 261965 h 575743"/>
                <a:gd name="connsiteX1" fmla="*/ 1016 w 1182585"/>
                <a:gd name="connsiteY1" fmla="*/ 317659 h 575743"/>
                <a:gd name="connsiteX2" fmla="*/ 1182585 w 1182585"/>
                <a:gd name="connsiteY2" fmla="*/ 575743 h 575743"/>
                <a:gd name="connsiteX3" fmla="*/ 1180140 w 1182585"/>
                <a:gd name="connsiteY3" fmla="*/ 0 h 575743"/>
                <a:gd name="connsiteX4" fmla="*/ 1982 w 1182585"/>
                <a:gd name="connsiteY4" fmla="*/ 261965 h 575743"/>
                <a:gd name="connsiteX0" fmla="*/ 2423 w 1183026"/>
                <a:gd name="connsiteY0" fmla="*/ 261965 h 575743"/>
                <a:gd name="connsiteX1" fmla="*/ 1457 w 1183026"/>
                <a:gd name="connsiteY1" fmla="*/ 317659 h 575743"/>
                <a:gd name="connsiteX2" fmla="*/ 1183026 w 1183026"/>
                <a:gd name="connsiteY2" fmla="*/ 575743 h 575743"/>
                <a:gd name="connsiteX3" fmla="*/ 1180581 w 1183026"/>
                <a:gd name="connsiteY3" fmla="*/ 0 h 575743"/>
                <a:gd name="connsiteX4" fmla="*/ 2423 w 1183026"/>
                <a:gd name="connsiteY4" fmla="*/ 261965 h 575743"/>
                <a:gd name="connsiteX0" fmla="*/ 1940 w 1182543"/>
                <a:gd name="connsiteY0" fmla="*/ 261965 h 575743"/>
                <a:gd name="connsiteX1" fmla="*/ 3312 w 1182543"/>
                <a:gd name="connsiteY1" fmla="*/ 317659 h 575743"/>
                <a:gd name="connsiteX2" fmla="*/ 1182543 w 1182543"/>
                <a:gd name="connsiteY2" fmla="*/ 575743 h 575743"/>
                <a:gd name="connsiteX3" fmla="*/ 1180098 w 1182543"/>
                <a:gd name="connsiteY3" fmla="*/ 0 h 575743"/>
                <a:gd name="connsiteX4" fmla="*/ 1940 w 1182543"/>
                <a:gd name="connsiteY4" fmla="*/ 261965 h 575743"/>
                <a:gd name="connsiteX0" fmla="*/ 2423 w 1183026"/>
                <a:gd name="connsiteY0" fmla="*/ 261965 h 575743"/>
                <a:gd name="connsiteX1" fmla="*/ 1457 w 1183026"/>
                <a:gd name="connsiteY1" fmla="*/ 315354 h 575743"/>
                <a:gd name="connsiteX2" fmla="*/ 1183026 w 1183026"/>
                <a:gd name="connsiteY2" fmla="*/ 575743 h 575743"/>
                <a:gd name="connsiteX3" fmla="*/ 1180581 w 1183026"/>
                <a:gd name="connsiteY3" fmla="*/ 0 h 575743"/>
                <a:gd name="connsiteX4" fmla="*/ 2423 w 1183026"/>
                <a:gd name="connsiteY4" fmla="*/ 261965 h 57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026" h="575743">
                  <a:moveTo>
                    <a:pt x="2423" y="261965"/>
                  </a:moveTo>
                  <a:cubicBezTo>
                    <a:pt x="-3106" y="295430"/>
                    <a:pt x="2736" y="276999"/>
                    <a:pt x="1457" y="315354"/>
                  </a:cubicBezTo>
                  <a:lnTo>
                    <a:pt x="1183026" y="575743"/>
                  </a:lnTo>
                  <a:lnTo>
                    <a:pt x="1180581" y="0"/>
                  </a:lnTo>
                  <a:lnTo>
                    <a:pt x="2423" y="2619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95DC04B6-2814-4A2B-B72F-A2C38214BF18}"/>
                </a:ext>
              </a:extLst>
            </p:cNvPr>
            <p:cNvSpPr/>
            <p:nvPr/>
          </p:nvSpPr>
          <p:spPr>
            <a:xfrm flipV="1">
              <a:off x="5446346" y="4154874"/>
              <a:ext cx="1202632" cy="2016763"/>
            </a:xfrm>
            <a:custGeom>
              <a:avLst/>
              <a:gdLst>
                <a:gd name="connsiteX0" fmla="*/ 0 w 1177747"/>
                <a:gd name="connsiteY0" fmla="*/ 1945843 h 1945843"/>
                <a:gd name="connsiteX1" fmla="*/ 1177747 w 1177747"/>
                <a:gd name="connsiteY1" fmla="*/ 0 h 1945843"/>
                <a:gd name="connsiteX2" fmla="*/ 1177747 w 1177747"/>
                <a:gd name="connsiteY2" fmla="*/ 563270 h 1945843"/>
                <a:gd name="connsiteX3" fmla="*/ 0 w 1177747"/>
                <a:gd name="connsiteY3" fmla="*/ 1945843 h 1945843"/>
                <a:gd name="connsiteX0" fmla="*/ 0 w 1177747"/>
                <a:gd name="connsiteY0" fmla="*/ 1945843 h 2001427"/>
                <a:gd name="connsiteX1" fmla="*/ 1177747 w 1177747"/>
                <a:gd name="connsiteY1" fmla="*/ 0 h 2001427"/>
                <a:gd name="connsiteX2" fmla="*/ 1177747 w 1177747"/>
                <a:gd name="connsiteY2" fmla="*/ 563270 h 2001427"/>
                <a:gd name="connsiteX3" fmla="*/ 4432 w 1177747"/>
                <a:gd name="connsiteY3" fmla="*/ 2001427 h 2001427"/>
                <a:gd name="connsiteX4" fmla="*/ 0 w 1177747"/>
                <a:gd name="connsiteY4" fmla="*/ 1945843 h 2001427"/>
                <a:gd name="connsiteX0" fmla="*/ 0 w 1177747"/>
                <a:gd name="connsiteY0" fmla="*/ 1905052 h 2001427"/>
                <a:gd name="connsiteX1" fmla="*/ 1177747 w 1177747"/>
                <a:gd name="connsiteY1" fmla="*/ 0 h 2001427"/>
                <a:gd name="connsiteX2" fmla="*/ 1177747 w 1177747"/>
                <a:gd name="connsiteY2" fmla="*/ 563270 h 2001427"/>
                <a:gd name="connsiteX3" fmla="*/ 4432 w 1177747"/>
                <a:gd name="connsiteY3" fmla="*/ 2001427 h 2001427"/>
                <a:gd name="connsiteX4" fmla="*/ 0 w 1177747"/>
                <a:gd name="connsiteY4" fmla="*/ 1905052 h 2001427"/>
                <a:gd name="connsiteX0" fmla="*/ 0 w 1177747"/>
                <a:gd name="connsiteY0" fmla="*/ 1905052 h 1967434"/>
                <a:gd name="connsiteX1" fmla="*/ 1177747 w 1177747"/>
                <a:gd name="connsiteY1" fmla="*/ 0 h 1967434"/>
                <a:gd name="connsiteX2" fmla="*/ 1177747 w 1177747"/>
                <a:gd name="connsiteY2" fmla="*/ 563270 h 1967434"/>
                <a:gd name="connsiteX3" fmla="*/ 4432 w 1177747"/>
                <a:gd name="connsiteY3" fmla="*/ 1967434 h 1967434"/>
                <a:gd name="connsiteX4" fmla="*/ 0 w 1177747"/>
                <a:gd name="connsiteY4" fmla="*/ 1905052 h 1967434"/>
                <a:gd name="connsiteX0" fmla="*/ 0 w 1181147"/>
                <a:gd name="connsiteY0" fmla="*/ 1905052 h 1967434"/>
                <a:gd name="connsiteX1" fmla="*/ 1177747 w 1181147"/>
                <a:gd name="connsiteY1" fmla="*/ 0 h 1967434"/>
                <a:gd name="connsiteX2" fmla="*/ 1181147 w 1181147"/>
                <a:gd name="connsiteY2" fmla="*/ 580267 h 1967434"/>
                <a:gd name="connsiteX3" fmla="*/ 4432 w 1181147"/>
                <a:gd name="connsiteY3" fmla="*/ 1967434 h 1967434"/>
                <a:gd name="connsiteX4" fmla="*/ 0 w 1181147"/>
                <a:gd name="connsiteY4" fmla="*/ 1905052 h 1967434"/>
                <a:gd name="connsiteX0" fmla="*/ 0 w 1181147"/>
                <a:gd name="connsiteY0" fmla="*/ 1891455 h 1953837"/>
                <a:gd name="connsiteX1" fmla="*/ 1174347 w 1181147"/>
                <a:gd name="connsiteY1" fmla="*/ 0 h 1953837"/>
                <a:gd name="connsiteX2" fmla="*/ 1181147 w 1181147"/>
                <a:gd name="connsiteY2" fmla="*/ 566670 h 1953837"/>
                <a:gd name="connsiteX3" fmla="*/ 4432 w 1181147"/>
                <a:gd name="connsiteY3" fmla="*/ 1953837 h 1953837"/>
                <a:gd name="connsiteX4" fmla="*/ 0 w 1181147"/>
                <a:gd name="connsiteY4" fmla="*/ 1891455 h 1953837"/>
                <a:gd name="connsiteX0" fmla="*/ 0 w 1184694"/>
                <a:gd name="connsiteY0" fmla="*/ 1891455 h 1953837"/>
                <a:gd name="connsiteX1" fmla="*/ 1184544 w 1184694"/>
                <a:gd name="connsiteY1" fmla="*/ 0 h 1953837"/>
                <a:gd name="connsiteX2" fmla="*/ 1181147 w 1184694"/>
                <a:gd name="connsiteY2" fmla="*/ 566670 h 1953837"/>
                <a:gd name="connsiteX3" fmla="*/ 4432 w 1184694"/>
                <a:gd name="connsiteY3" fmla="*/ 1953837 h 1953837"/>
                <a:gd name="connsiteX4" fmla="*/ 0 w 1184694"/>
                <a:gd name="connsiteY4" fmla="*/ 1891455 h 1953837"/>
                <a:gd name="connsiteX0" fmla="*/ 0 w 1184694"/>
                <a:gd name="connsiteY0" fmla="*/ 1891455 h 1953837"/>
                <a:gd name="connsiteX1" fmla="*/ 1184544 w 1184694"/>
                <a:gd name="connsiteY1" fmla="*/ 0 h 1953837"/>
                <a:gd name="connsiteX2" fmla="*/ 1181147 w 1184694"/>
                <a:gd name="connsiteY2" fmla="*/ 573468 h 1953837"/>
                <a:gd name="connsiteX3" fmla="*/ 4432 w 1184694"/>
                <a:gd name="connsiteY3" fmla="*/ 1953837 h 1953837"/>
                <a:gd name="connsiteX4" fmla="*/ 0 w 1184694"/>
                <a:gd name="connsiteY4" fmla="*/ 1891455 h 1953837"/>
                <a:gd name="connsiteX0" fmla="*/ 457 w 1180262"/>
                <a:gd name="connsiteY0" fmla="*/ 1903679 h 1953837"/>
                <a:gd name="connsiteX1" fmla="*/ 1180112 w 1180262"/>
                <a:gd name="connsiteY1" fmla="*/ 0 h 1953837"/>
                <a:gd name="connsiteX2" fmla="*/ 1176715 w 1180262"/>
                <a:gd name="connsiteY2" fmla="*/ 573468 h 1953837"/>
                <a:gd name="connsiteX3" fmla="*/ 0 w 1180262"/>
                <a:gd name="connsiteY3" fmla="*/ 1953837 h 1953837"/>
                <a:gd name="connsiteX4" fmla="*/ 457 w 1180262"/>
                <a:gd name="connsiteY4" fmla="*/ 1903679 h 1953837"/>
                <a:gd name="connsiteX0" fmla="*/ 457 w 1183065"/>
                <a:gd name="connsiteY0" fmla="*/ 1903679 h 1953837"/>
                <a:gd name="connsiteX1" fmla="*/ 1180112 w 1183065"/>
                <a:gd name="connsiteY1" fmla="*/ 0 h 1953837"/>
                <a:gd name="connsiteX2" fmla="*/ 1183065 w 1183065"/>
                <a:gd name="connsiteY2" fmla="*/ 560768 h 1953837"/>
                <a:gd name="connsiteX3" fmla="*/ 0 w 1183065"/>
                <a:gd name="connsiteY3" fmla="*/ 1953837 h 1953837"/>
                <a:gd name="connsiteX4" fmla="*/ 457 w 1183065"/>
                <a:gd name="connsiteY4" fmla="*/ 1903679 h 1953837"/>
                <a:gd name="connsiteX0" fmla="*/ 457 w 1186612"/>
                <a:gd name="connsiteY0" fmla="*/ 1903679 h 1953837"/>
                <a:gd name="connsiteX1" fmla="*/ 1186462 w 1186612"/>
                <a:gd name="connsiteY1" fmla="*/ 0 h 1953837"/>
                <a:gd name="connsiteX2" fmla="*/ 1183065 w 1186612"/>
                <a:gd name="connsiteY2" fmla="*/ 560768 h 1953837"/>
                <a:gd name="connsiteX3" fmla="*/ 0 w 1186612"/>
                <a:gd name="connsiteY3" fmla="*/ 1953837 h 1953837"/>
                <a:gd name="connsiteX4" fmla="*/ 457 w 1186612"/>
                <a:gd name="connsiteY4" fmla="*/ 1903679 h 1953837"/>
                <a:gd name="connsiteX0" fmla="*/ 457 w 1183065"/>
                <a:gd name="connsiteY0" fmla="*/ 1903679 h 1953837"/>
                <a:gd name="connsiteX1" fmla="*/ 1180112 w 1183065"/>
                <a:gd name="connsiteY1" fmla="*/ 0 h 1953837"/>
                <a:gd name="connsiteX2" fmla="*/ 1183065 w 1183065"/>
                <a:gd name="connsiteY2" fmla="*/ 560768 h 1953837"/>
                <a:gd name="connsiteX3" fmla="*/ 0 w 1183065"/>
                <a:gd name="connsiteY3" fmla="*/ 1953837 h 1953837"/>
                <a:gd name="connsiteX4" fmla="*/ 457 w 1183065"/>
                <a:gd name="connsiteY4" fmla="*/ 1903679 h 1953837"/>
                <a:gd name="connsiteX0" fmla="*/ 457 w 1183262"/>
                <a:gd name="connsiteY0" fmla="*/ 1912094 h 1962252"/>
                <a:gd name="connsiteX1" fmla="*/ 1182917 w 1183262"/>
                <a:gd name="connsiteY1" fmla="*/ 0 h 1962252"/>
                <a:gd name="connsiteX2" fmla="*/ 1183065 w 1183262"/>
                <a:gd name="connsiteY2" fmla="*/ 569183 h 1962252"/>
                <a:gd name="connsiteX3" fmla="*/ 0 w 1183262"/>
                <a:gd name="connsiteY3" fmla="*/ 1962252 h 1962252"/>
                <a:gd name="connsiteX4" fmla="*/ 457 w 1183262"/>
                <a:gd name="connsiteY4" fmla="*/ 1912094 h 1962252"/>
                <a:gd name="connsiteX0" fmla="*/ 457 w 1183262"/>
                <a:gd name="connsiteY0" fmla="*/ 1912094 h 1962252"/>
                <a:gd name="connsiteX1" fmla="*/ 1182917 w 1183262"/>
                <a:gd name="connsiteY1" fmla="*/ 0 h 1962252"/>
                <a:gd name="connsiteX2" fmla="*/ 1183065 w 1183262"/>
                <a:gd name="connsiteY2" fmla="*/ 574518 h 1962252"/>
                <a:gd name="connsiteX3" fmla="*/ 0 w 1183262"/>
                <a:gd name="connsiteY3" fmla="*/ 1962252 h 1962252"/>
                <a:gd name="connsiteX4" fmla="*/ 457 w 1183262"/>
                <a:gd name="connsiteY4" fmla="*/ 1912094 h 1962252"/>
                <a:gd name="connsiteX0" fmla="*/ 3 w 1182808"/>
                <a:gd name="connsiteY0" fmla="*/ 1912094 h 1946110"/>
                <a:gd name="connsiteX1" fmla="*/ 1182463 w 1182808"/>
                <a:gd name="connsiteY1" fmla="*/ 0 h 1946110"/>
                <a:gd name="connsiteX2" fmla="*/ 1182611 w 1182808"/>
                <a:gd name="connsiteY2" fmla="*/ 574518 h 1946110"/>
                <a:gd name="connsiteX3" fmla="*/ 6561 w 1182808"/>
                <a:gd name="connsiteY3" fmla="*/ 1946110 h 1946110"/>
                <a:gd name="connsiteX4" fmla="*/ 3 w 1182808"/>
                <a:gd name="connsiteY4" fmla="*/ 1912094 h 1946110"/>
                <a:gd name="connsiteX0" fmla="*/ 8 w 1178136"/>
                <a:gd name="connsiteY0" fmla="*/ 1895953 h 1946110"/>
                <a:gd name="connsiteX1" fmla="*/ 1177791 w 1178136"/>
                <a:gd name="connsiteY1" fmla="*/ 0 h 1946110"/>
                <a:gd name="connsiteX2" fmla="*/ 1177939 w 1178136"/>
                <a:gd name="connsiteY2" fmla="*/ 574518 h 1946110"/>
                <a:gd name="connsiteX3" fmla="*/ 1889 w 1178136"/>
                <a:gd name="connsiteY3" fmla="*/ 1946110 h 1946110"/>
                <a:gd name="connsiteX4" fmla="*/ 8 w 1178136"/>
                <a:gd name="connsiteY4" fmla="*/ 1895953 h 1946110"/>
                <a:gd name="connsiteX0" fmla="*/ 457 w 1178585"/>
                <a:gd name="connsiteY0" fmla="*/ 1895953 h 1953027"/>
                <a:gd name="connsiteX1" fmla="*/ 1178240 w 1178585"/>
                <a:gd name="connsiteY1" fmla="*/ 0 h 1953027"/>
                <a:gd name="connsiteX2" fmla="*/ 1178388 w 1178585"/>
                <a:gd name="connsiteY2" fmla="*/ 574518 h 1953027"/>
                <a:gd name="connsiteX3" fmla="*/ 0 w 1178585"/>
                <a:gd name="connsiteY3" fmla="*/ 1953027 h 1953027"/>
                <a:gd name="connsiteX4" fmla="*/ 457 w 1178585"/>
                <a:gd name="connsiteY4" fmla="*/ 1895953 h 1953027"/>
                <a:gd name="connsiteX0" fmla="*/ 457 w 1178585"/>
                <a:gd name="connsiteY0" fmla="*/ 1895953 h 1953027"/>
                <a:gd name="connsiteX1" fmla="*/ 1178240 w 1178585"/>
                <a:gd name="connsiteY1" fmla="*/ 0 h 1953027"/>
                <a:gd name="connsiteX2" fmla="*/ 1178388 w 1178585"/>
                <a:gd name="connsiteY2" fmla="*/ 574518 h 1953027"/>
                <a:gd name="connsiteX3" fmla="*/ 0 w 1178585"/>
                <a:gd name="connsiteY3" fmla="*/ 1953027 h 1953027"/>
                <a:gd name="connsiteX4" fmla="*/ 457 w 1178585"/>
                <a:gd name="connsiteY4" fmla="*/ 1895953 h 1953027"/>
                <a:gd name="connsiteX0" fmla="*/ 2795 w 1180923"/>
                <a:gd name="connsiteY0" fmla="*/ 1895953 h 1948415"/>
                <a:gd name="connsiteX1" fmla="*/ 1180578 w 1180923"/>
                <a:gd name="connsiteY1" fmla="*/ 0 h 1948415"/>
                <a:gd name="connsiteX2" fmla="*/ 1180726 w 1180923"/>
                <a:gd name="connsiteY2" fmla="*/ 574518 h 1948415"/>
                <a:gd name="connsiteX3" fmla="*/ 0 w 1180923"/>
                <a:gd name="connsiteY3" fmla="*/ 1948415 h 1948415"/>
                <a:gd name="connsiteX4" fmla="*/ 2795 w 1180923"/>
                <a:gd name="connsiteY4" fmla="*/ 1895953 h 1948415"/>
                <a:gd name="connsiteX0" fmla="*/ 2795 w 1180923"/>
                <a:gd name="connsiteY0" fmla="*/ 1895953 h 1953027"/>
                <a:gd name="connsiteX1" fmla="*/ 1180578 w 1180923"/>
                <a:gd name="connsiteY1" fmla="*/ 0 h 1953027"/>
                <a:gd name="connsiteX2" fmla="*/ 1180726 w 1180923"/>
                <a:gd name="connsiteY2" fmla="*/ 574518 h 1953027"/>
                <a:gd name="connsiteX3" fmla="*/ 0 w 1180923"/>
                <a:gd name="connsiteY3" fmla="*/ 1953027 h 1953027"/>
                <a:gd name="connsiteX4" fmla="*/ 2795 w 1180923"/>
                <a:gd name="connsiteY4" fmla="*/ 1895953 h 1953027"/>
                <a:gd name="connsiteX0" fmla="*/ 456 w 1180923"/>
                <a:gd name="connsiteY0" fmla="*/ 1895953 h 1953027"/>
                <a:gd name="connsiteX1" fmla="*/ 1180578 w 1180923"/>
                <a:gd name="connsiteY1" fmla="*/ 0 h 1953027"/>
                <a:gd name="connsiteX2" fmla="*/ 1180726 w 1180923"/>
                <a:gd name="connsiteY2" fmla="*/ 574518 h 1953027"/>
                <a:gd name="connsiteX3" fmla="*/ 0 w 1180923"/>
                <a:gd name="connsiteY3" fmla="*/ 1953027 h 1953027"/>
                <a:gd name="connsiteX4" fmla="*/ 456 w 1180923"/>
                <a:gd name="connsiteY4" fmla="*/ 1895953 h 195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923" h="1953027">
                  <a:moveTo>
                    <a:pt x="456" y="1895953"/>
                  </a:moveTo>
                  <a:lnTo>
                    <a:pt x="1180578" y="0"/>
                  </a:lnTo>
                  <a:cubicBezTo>
                    <a:pt x="1181711" y="193422"/>
                    <a:pt x="1179593" y="381096"/>
                    <a:pt x="1180726" y="574518"/>
                  </a:cubicBezTo>
                  <a:lnTo>
                    <a:pt x="0" y="1953027"/>
                  </a:lnTo>
                  <a:cubicBezTo>
                    <a:pt x="152" y="1936308"/>
                    <a:pt x="304" y="1912672"/>
                    <a:pt x="456" y="18959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8EC5DD87-EF4C-45DE-91A8-787755A30CC3}"/>
                </a:ext>
              </a:extLst>
            </p:cNvPr>
            <p:cNvSpPr/>
            <p:nvPr/>
          </p:nvSpPr>
          <p:spPr>
            <a:xfrm flipV="1">
              <a:off x="5444260" y="4078476"/>
              <a:ext cx="1204719" cy="1174482"/>
            </a:xfrm>
            <a:custGeom>
              <a:avLst/>
              <a:gdLst>
                <a:gd name="connsiteX0" fmla="*/ 3399 w 1186340"/>
                <a:gd name="connsiteY0" fmla="*/ 1104759 h 1159147"/>
                <a:gd name="connsiteX1" fmla="*/ 1182941 w 1186340"/>
                <a:gd name="connsiteY1" fmla="*/ 0 h 1159147"/>
                <a:gd name="connsiteX2" fmla="*/ 1186340 w 1186340"/>
                <a:gd name="connsiteY2" fmla="*/ 554079 h 1159147"/>
                <a:gd name="connsiteX3" fmla="*/ 0 w 1186340"/>
                <a:gd name="connsiteY3" fmla="*/ 1159147 h 1159147"/>
                <a:gd name="connsiteX4" fmla="*/ 3399 w 1186340"/>
                <a:gd name="connsiteY4" fmla="*/ 1104759 h 1159147"/>
                <a:gd name="connsiteX0" fmla="*/ 3399 w 1187831"/>
                <a:gd name="connsiteY0" fmla="*/ 1104759 h 1159147"/>
                <a:gd name="connsiteX1" fmla="*/ 1187831 w 1187831"/>
                <a:gd name="connsiteY1" fmla="*/ 0 h 1159147"/>
                <a:gd name="connsiteX2" fmla="*/ 1186340 w 1187831"/>
                <a:gd name="connsiteY2" fmla="*/ 554079 h 1159147"/>
                <a:gd name="connsiteX3" fmla="*/ 0 w 1187831"/>
                <a:gd name="connsiteY3" fmla="*/ 1159147 h 1159147"/>
                <a:gd name="connsiteX4" fmla="*/ 3399 w 1187831"/>
                <a:gd name="connsiteY4" fmla="*/ 1104759 h 1159147"/>
                <a:gd name="connsiteX0" fmla="*/ 3399 w 1187831"/>
                <a:gd name="connsiteY0" fmla="*/ 1104759 h 1159147"/>
                <a:gd name="connsiteX1" fmla="*/ 1187831 w 1187831"/>
                <a:gd name="connsiteY1" fmla="*/ 0 h 1159147"/>
                <a:gd name="connsiteX2" fmla="*/ 1183895 w 1187831"/>
                <a:gd name="connsiteY2" fmla="*/ 566304 h 1159147"/>
                <a:gd name="connsiteX3" fmla="*/ 0 w 1187831"/>
                <a:gd name="connsiteY3" fmla="*/ 1159147 h 1159147"/>
                <a:gd name="connsiteX4" fmla="*/ 3399 w 1187831"/>
                <a:gd name="connsiteY4" fmla="*/ 1104759 h 1159147"/>
                <a:gd name="connsiteX0" fmla="*/ 13179 w 1187831"/>
                <a:gd name="connsiteY0" fmla="*/ 1080310 h 1159147"/>
                <a:gd name="connsiteX1" fmla="*/ 1187831 w 1187831"/>
                <a:gd name="connsiteY1" fmla="*/ 0 h 1159147"/>
                <a:gd name="connsiteX2" fmla="*/ 1183895 w 1187831"/>
                <a:gd name="connsiteY2" fmla="*/ 566304 h 1159147"/>
                <a:gd name="connsiteX3" fmla="*/ 0 w 1187831"/>
                <a:gd name="connsiteY3" fmla="*/ 1159147 h 1159147"/>
                <a:gd name="connsiteX4" fmla="*/ 13179 w 1187831"/>
                <a:gd name="connsiteY4" fmla="*/ 1080310 h 1159147"/>
                <a:gd name="connsiteX0" fmla="*/ 955 w 1175607"/>
                <a:gd name="connsiteY0" fmla="*/ 1080310 h 1134698"/>
                <a:gd name="connsiteX1" fmla="*/ 1175607 w 1175607"/>
                <a:gd name="connsiteY1" fmla="*/ 0 h 1134698"/>
                <a:gd name="connsiteX2" fmla="*/ 1171671 w 1175607"/>
                <a:gd name="connsiteY2" fmla="*/ 566304 h 1134698"/>
                <a:gd name="connsiteX3" fmla="*/ 0 w 1175607"/>
                <a:gd name="connsiteY3" fmla="*/ 1134698 h 1134698"/>
                <a:gd name="connsiteX4" fmla="*/ 955 w 1175607"/>
                <a:gd name="connsiteY4" fmla="*/ 1080310 h 1134698"/>
                <a:gd name="connsiteX0" fmla="*/ 10 w 1181997"/>
                <a:gd name="connsiteY0" fmla="*/ 1082755 h 1134698"/>
                <a:gd name="connsiteX1" fmla="*/ 1181997 w 1181997"/>
                <a:gd name="connsiteY1" fmla="*/ 0 h 1134698"/>
                <a:gd name="connsiteX2" fmla="*/ 1178061 w 1181997"/>
                <a:gd name="connsiteY2" fmla="*/ 566304 h 1134698"/>
                <a:gd name="connsiteX3" fmla="*/ 6390 w 1181997"/>
                <a:gd name="connsiteY3" fmla="*/ 1134698 h 1134698"/>
                <a:gd name="connsiteX4" fmla="*/ 10 w 1181997"/>
                <a:gd name="connsiteY4" fmla="*/ 1082755 h 1134698"/>
                <a:gd name="connsiteX0" fmla="*/ 32 w 1182019"/>
                <a:gd name="connsiteY0" fmla="*/ 1082755 h 1134698"/>
                <a:gd name="connsiteX1" fmla="*/ 1182019 w 1182019"/>
                <a:gd name="connsiteY1" fmla="*/ 0 h 1134698"/>
                <a:gd name="connsiteX2" fmla="*/ 1178083 w 1182019"/>
                <a:gd name="connsiteY2" fmla="*/ 566304 h 1134698"/>
                <a:gd name="connsiteX3" fmla="*/ 1522 w 1182019"/>
                <a:gd name="connsiteY3" fmla="*/ 1134698 h 1134698"/>
                <a:gd name="connsiteX4" fmla="*/ 32 w 1182019"/>
                <a:gd name="connsiteY4" fmla="*/ 1082755 h 1134698"/>
                <a:gd name="connsiteX0" fmla="*/ 32 w 1182019"/>
                <a:gd name="connsiteY0" fmla="*/ 1082755 h 1134698"/>
                <a:gd name="connsiteX1" fmla="*/ 1182019 w 1182019"/>
                <a:gd name="connsiteY1" fmla="*/ 0 h 1134698"/>
                <a:gd name="connsiteX2" fmla="*/ 1173193 w 1182019"/>
                <a:gd name="connsiteY2" fmla="*/ 573639 h 1134698"/>
                <a:gd name="connsiteX3" fmla="*/ 1522 w 1182019"/>
                <a:gd name="connsiteY3" fmla="*/ 1134698 h 1134698"/>
                <a:gd name="connsiteX4" fmla="*/ 32 w 1182019"/>
                <a:gd name="connsiteY4" fmla="*/ 1082755 h 1134698"/>
                <a:gd name="connsiteX0" fmla="*/ 32 w 1182019"/>
                <a:gd name="connsiteY0" fmla="*/ 1082755 h 1134698"/>
                <a:gd name="connsiteX1" fmla="*/ 1182019 w 1182019"/>
                <a:gd name="connsiteY1" fmla="*/ 0 h 1134698"/>
                <a:gd name="connsiteX2" fmla="*/ 1175638 w 1182019"/>
                <a:gd name="connsiteY2" fmla="*/ 573639 h 1134698"/>
                <a:gd name="connsiteX3" fmla="*/ 1522 w 1182019"/>
                <a:gd name="connsiteY3" fmla="*/ 1134698 h 1134698"/>
                <a:gd name="connsiteX4" fmla="*/ 32 w 1182019"/>
                <a:gd name="connsiteY4" fmla="*/ 1082755 h 1134698"/>
                <a:gd name="connsiteX0" fmla="*/ 32 w 1182972"/>
                <a:gd name="connsiteY0" fmla="*/ 1082755 h 1134698"/>
                <a:gd name="connsiteX1" fmla="*/ 1182019 w 1182972"/>
                <a:gd name="connsiteY1" fmla="*/ 0 h 1134698"/>
                <a:gd name="connsiteX2" fmla="*/ 1182972 w 1182972"/>
                <a:gd name="connsiteY2" fmla="*/ 573639 h 1134698"/>
                <a:gd name="connsiteX3" fmla="*/ 1522 w 1182972"/>
                <a:gd name="connsiteY3" fmla="*/ 1134698 h 1134698"/>
                <a:gd name="connsiteX4" fmla="*/ 32 w 1182972"/>
                <a:gd name="connsiteY4" fmla="*/ 1082755 h 1134698"/>
                <a:gd name="connsiteX0" fmla="*/ 32 w 1182972"/>
                <a:gd name="connsiteY0" fmla="*/ 1085422 h 1137365"/>
                <a:gd name="connsiteX1" fmla="*/ 1182019 w 1182972"/>
                <a:gd name="connsiteY1" fmla="*/ 0 h 1137365"/>
                <a:gd name="connsiteX2" fmla="*/ 1182972 w 1182972"/>
                <a:gd name="connsiteY2" fmla="*/ 576306 h 1137365"/>
                <a:gd name="connsiteX3" fmla="*/ 1522 w 1182972"/>
                <a:gd name="connsiteY3" fmla="*/ 1137365 h 1137365"/>
                <a:gd name="connsiteX4" fmla="*/ 32 w 1182972"/>
                <a:gd name="connsiteY4" fmla="*/ 1085422 h 113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972" h="1137365">
                  <a:moveTo>
                    <a:pt x="32" y="1085422"/>
                  </a:moveTo>
                  <a:lnTo>
                    <a:pt x="1182019" y="0"/>
                  </a:lnTo>
                  <a:cubicBezTo>
                    <a:pt x="1182337" y="191213"/>
                    <a:pt x="1182654" y="385093"/>
                    <a:pt x="1182972" y="576306"/>
                  </a:cubicBezTo>
                  <a:lnTo>
                    <a:pt x="1522" y="1137365"/>
                  </a:lnTo>
                  <a:cubicBezTo>
                    <a:pt x="1840" y="1119236"/>
                    <a:pt x="-286" y="1103551"/>
                    <a:pt x="32" y="10854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3" name="Trapezoid 24">
              <a:extLst>
                <a:ext uri="{FF2B5EF4-FFF2-40B4-BE49-F238E27FC236}">
                  <a16:creationId xmlns:a16="http://schemas.microsoft.com/office/drawing/2014/main" id="{B168B73D-FB15-405A-BDDE-20AF406DE95F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767055" y="4769562"/>
              <a:ext cx="356807" cy="360206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4" name="Oval 21">
              <a:extLst>
                <a:ext uri="{FF2B5EF4-FFF2-40B4-BE49-F238E27FC236}">
                  <a16:creationId xmlns:a16="http://schemas.microsoft.com/office/drawing/2014/main" id="{02BF7EDC-0B24-456E-AC52-B67D79C57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1632" y="3863002"/>
              <a:ext cx="369682" cy="324000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85" name="Rectangle 5">
              <a:extLst>
                <a:ext uri="{FF2B5EF4-FFF2-40B4-BE49-F238E27FC236}">
                  <a16:creationId xmlns:a16="http://schemas.microsoft.com/office/drawing/2014/main" id="{2E4E08B5-7AD5-426F-8910-E79C7196B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56197" y="2974979"/>
              <a:ext cx="267946" cy="267747"/>
            </a:xfrm>
            <a:custGeom>
              <a:avLst/>
              <a:gdLst/>
              <a:ahLst/>
              <a:cxnLst/>
              <a:rect l="l" t="t" r="r" b="b"/>
              <a:pathLst>
                <a:path w="3971162" h="3968213">
                  <a:moveTo>
                    <a:pt x="808855" y="2815607"/>
                  </a:moveTo>
                  <a:lnTo>
                    <a:pt x="1168895" y="2815607"/>
                  </a:lnTo>
                  <a:lnTo>
                    <a:pt x="1168895" y="3175607"/>
                  </a:lnTo>
                  <a:lnTo>
                    <a:pt x="808855" y="3175607"/>
                  </a:lnTo>
                  <a:close/>
                  <a:moveTo>
                    <a:pt x="697665" y="2704397"/>
                  </a:moveTo>
                  <a:lnTo>
                    <a:pt x="697665" y="3286817"/>
                  </a:lnTo>
                  <a:lnTo>
                    <a:pt x="1280085" y="3286817"/>
                  </a:lnTo>
                  <a:lnTo>
                    <a:pt x="1280085" y="2704397"/>
                  </a:lnTo>
                  <a:close/>
                  <a:moveTo>
                    <a:pt x="537750" y="2544482"/>
                  </a:moveTo>
                  <a:lnTo>
                    <a:pt x="1440000" y="2544482"/>
                  </a:lnTo>
                  <a:lnTo>
                    <a:pt x="1440000" y="3446732"/>
                  </a:lnTo>
                  <a:lnTo>
                    <a:pt x="537750" y="3446732"/>
                  </a:lnTo>
                  <a:close/>
                  <a:moveTo>
                    <a:pt x="0" y="2528213"/>
                  </a:moveTo>
                  <a:lnTo>
                    <a:pt x="360000" y="2528213"/>
                  </a:lnTo>
                  <a:lnTo>
                    <a:pt x="360000" y="3608213"/>
                  </a:lnTo>
                  <a:lnTo>
                    <a:pt x="1440000" y="3608213"/>
                  </a:lnTo>
                  <a:lnTo>
                    <a:pt x="1440000" y="3968213"/>
                  </a:lnTo>
                  <a:lnTo>
                    <a:pt x="360000" y="3968213"/>
                  </a:lnTo>
                  <a:lnTo>
                    <a:pt x="0" y="3968213"/>
                  </a:lnTo>
                  <a:lnTo>
                    <a:pt x="0" y="3608213"/>
                  </a:lnTo>
                  <a:close/>
                  <a:moveTo>
                    <a:pt x="3605829" y="2524046"/>
                  </a:moveTo>
                  <a:lnTo>
                    <a:pt x="3965829" y="2524046"/>
                  </a:lnTo>
                  <a:lnTo>
                    <a:pt x="3965829" y="3604046"/>
                  </a:lnTo>
                  <a:lnTo>
                    <a:pt x="3965829" y="3964046"/>
                  </a:lnTo>
                  <a:lnTo>
                    <a:pt x="3605829" y="3964046"/>
                  </a:lnTo>
                  <a:lnTo>
                    <a:pt x="2525829" y="3964046"/>
                  </a:lnTo>
                  <a:lnTo>
                    <a:pt x="2525829" y="3604046"/>
                  </a:lnTo>
                  <a:lnTo>
                    <a:pt x="3605829" y="3604046"/>
                  </a:lnTo>
                  <a:close/>
                  <a:moveTo>
                    <a:pt x="1542677" y="2468095"/>
                  </a:moveTo>
                  <a:lnTo>
                    <a:pt x="1758701" y="2468095"/>
                  </a:lnTo>
                  <a:lnTo>
                    <a:pt x="1758701" y="2835684"/>
                  </a:lnTo>
                  <a:lnTo>
                    <a:pt x="1542677" y="2835684"/>
                  </a:lnTo>
                  <a:close/>
                  <a:moveTo>
                    <a:pt x="3174101" y="2437460"/>
                  </a:moveTo>
                  <a:lnTo>
                    <a:pt x="3390125" y="2437460"/>
                  </a:lnTo>
                  <a:lnTo>
                    <a:pt x="3390125" y="2663201"/>
                  </a:lnTo>
                  <a:lnTo>
                    <a:pt x="3174101" y="2663201"/>
                  </a:lnTo>
                  <a:close/>
                  <a:moveTo>
                    <a:pt x="2809842" y="2295613"/>
                  </a:moveTo>
                  <a:lnTo>
                    <a:pt x="3025866" y="2295613"/>
                  </a:lnTo>
                  <a:lnTo>
                    <a:pt x="3025866" y="2663202"/>
                  </a:lnTo>
                  <a:lnTo>
                    <a:pt x="3389097" y="2663202"/>
                  </a:lnTo>
                  <a:lnTo>
                    <a:pt x="3389097" y="2873898"/>
                  </a:lnTo>
                  <a:lnTo>
                    <a:pt x="3389097" y="2873898"/>
                  </a:lnTo>
                  <a:lnTo>
                    <a:pt x="3389097" y="3446732"/>
                  </a:lnTo>
                  <a:lnTo>
                    <a:pt x="3173073" y="3446732"/>
                  </a:lnTo>
                  <a:lnTo>
                    <a:pt x="3173073" y="2879226"/>
                  </a:lnTo>
                  <a:lnTo>
                    <a:pt x="3021508" y="2879226"/>
                  </a:lnTo>
                  <a:lnTo>
                    <a:pt x="3021508" y="2663202"/>
                  </a:lnTo>
                  <a:lnTo>
                    <a:pt x="2809842" y="2663202"/>
                  </a:lnTo>
                  <a:close/>
                  <a:moveTo>
                    <a:pt x="2093780" y="2089306"/>
                  </a:moveTo>
                  <a:lnTo>
                    <a:pt x="2309804" y="2089306"/>
                  </a:lnTo>
                  <a:lnTo>
                    <a:pt x="2309804" y="2315047"/>
                  </a:lnTo>
                  <a:lnTo>
                    <a:pt x="2093780" y="2315047"/>
                  </a:lnTo>
                  <a:close/>
                  <a:moveTo>
                    <a:pt x="2656492" y="1853849"/>
                  </a:moveTo>
                  <a:lnTo>
                    <a:pt x="2872516" y="1853849"/>
                  </a:lnTo>
                  <a:lnTo>
                    <a:pt x="2872516" y="2038657"/>
                  </a:lnTo>
                  <a:lnTo>
                    <a:pt x="2989835" y="2038657"/>
                  </a:lnTo>
                  <a:lnTo>
                    <a:pt x="2989835" y="1887092"/>
                  </a:lnTo>
                  <a:lnTo>
                    <a:pt x="3205859" y="1887092"/>
                  </a:lnTo>
                  <a:lnTo>
                    <a:pt x="3205859" y="2028940"/>
                  </a:lnTo>
                  <a:lnTo>
                    <a:pt x="3390125" y="2028940"/>
                  </a:lnTo>
                  <a:lnTo>
                    <a:pt x="3390125" y="2254681"/>
                  </a:lnTo>
                  <a:lnTo>
                    <a:pt x="3205859" y="2254681"/>
                  </a:lnTo>
                  <a:lnTo>
                    <a:pt x="3174101" y="2254681"/>
                  </a:lnTo>
                  <a:lnTo>
                    <a:pt x="3005149" y="2254681"/>
                  </a:lnTo>
                  <a:lnTo>
                    <a:pt x="2989835" y="2254681"/>
                  </a:lnTo>
                  <a:lnTo>
                    <a:pt x="2688721" y="2254681"/>
                  </a:lnTo>
                  <a:lnTo>
                    <a:pt x="2688721" y="2447179"/>
                  </a:lnTo>
                  <a:lnTo>
                    <a:pt x="2488606" y="2447179"/>
                  </a:lnTo>
                  <a:lnTo>
                    <a:pt x="2488606" y="2663841"/>
                  </a:lnTo>
                  <a:lnTo>
                    <a:pt x="2486018" y="2663841"/>
                  </a:lnTo>
                  <a:lnTo>
                    <a:pt x="2486018" y="2846997"/>
                  </a:lnTo>
                  <a:lnTo>
                    <a:pt x="2840287" y="2846997"/>
                  </a:lnTo>
                  <a:lnTo>
                    <a:pt x="2840287" y="3046907"/>
                  </a:lnTo>
                  <a:lnTo>
                    <a:pt x="3045880" y="3046907"/>
                  </a:lnTo>
                  <a:lnTo>
                    <a:pt x="3045880" y="3272648"/>
                  </a:lnTo>
                  <a:lnTo>
                    <a:pt x="2829856" y="3272648"/>
                  </a:lnTo>
                  <a:lnTo>
                    <a:pt x="2829856" y="3063021"/>
                  </a:lnTo>
                  <a:lnTo>
                    <a:pt x="2472698" y="3063021"/>
                  </a:lnTo>
                  <a:lnTo>
                    <a:pt x="2472698" y="2847499"/>
                  </a:lnTo>
                  <a:lnTo>
                    <a:pt x="2093780" y="2847499"/>
                  </a:lnTo>
                  <a:lnTo>
                    <a:pt x="2088510" y="2847499"/>
                  </a:lnTo>
                  <a:lnTo>
                    <a:pt x="1910267" y="2847499"/>
                  </a:lnTo>
                  <a:lnTo>
                    <a:pt x="1910267" y="3028023"/>
                  </a:lnTo>
                  <a:lnTo>
                    <a:pt x="2277575" y="3028023"/>
                  </a:lnTo>
                  <a:lnTo>
                    <a:pt x="2277575" y="3241488"/>
                  </a:lnTo>
                  <a:lnTo>
                    <a:pt x="2829855" y="3241488"/>
                  </a:lnTo>
                  <a:lnTo>
                    <a:pt x="2829855" y="3457512"/>
                  </a:lnTo>
                  <a:lnTo>
                    <a:pt x="2269993" y="3457512"/>
                  </a:lnTo>
                  <a:lnTo>
                    <a:pt x="2269993" y="3244047"/>
                  </a:lnTo>
                  <a:lnTo>
                    <a:pt x="2111604" y="3244047"/>
                  </a:lnTo>
                  <a:lnTo>
                    <a:pt x="2111604" y="3446733"/>
                  </a:lnTo>
                  <a:lnTo>
                    <a:pt x="1744015" y="3446733"/>
                  </a:lnTo>
                  <a:lnTo>
                    <a:pt x="1744015" y="3230709"/>
                  </a:lnTo>
                  <a:lnTo>
                    <a:pt x="1909986" y="3230709"/>
                  </a:lnTo>
                  <a:lnTo>
                    <a:pt x="1909986" y="3051709"/>
                  </a:lnTo>
                  <a:lnTo>
                    <a:pt x="1542678" y="3051709"/>
                  </a:lnTo>
                  <a:lnTo>
                    <a:pt x="1542678" y="2835685"/>
                  </a:lnTo>
                  <a:lnTo>
                    <a:pt x="1877756" y="2835685"/>
                  </a:lnTo>
                  <a:lnTo>
                    <a:pt x="1877756" y="2315047"/>
                  </a:lnTo>
                  <a:lnTo>
                    <a:pt x="2093780" y="2315047"/>
                  </a:lnTo>
                  <a:lnTo>
                    <a:pt x="2093780" y="2631475"/>
                  </a:lnTo>
                  <a:lnTo>
                    <a:pt x="2272582" y="2631475"/>
                  </a:lnTo>
                  <a:lnTo>
                    <a:pt x="2272582" y="2438100"/>
                  </a:lnTo>
                  <a:lnTo>
                    <a:pt x="2472697" y="2438100"/>
                  </a:lnTo>
                  <a:lnTo>
                    <a:pt x="2472697" y="2254681"/>
                  </a:lnTo>
                  <a:lnTo>
                    <a:pt x="2472697" y="2221438"/>
                  </a:lnTo>
                  <a:lnTo>
                    <a:pt x="2472697" y="2038657"/>
                  </a:lnTo>
                  <a:lnTo>
                    <a:pt x="2656492" y="2038657"/>
                  </a:lnTo>
                  <a:close/>
                  <a:moveTo>
                    <a:pt x="2989836" y="1667759"/>
                  </a:moveTo>
                  <a:lnTo>
                    <a:pt x="3357425" y="1667759"/>
                  </a:lnTo>
                  <a:lnTo>
                    <a:pt x="3357425" y="1883783"/>
                  </a:lnTo>
                  <a:lnTo>
                    <a:pt x="2989836" y="1883783"/>
                  </a:lnTo>
                  <a:close/>
                  <a:moveTo>
                    <a:pt x="2309586" y="1554888"/>
                  </a:moveTo>
                  <a:lnTo>
                    <a:pt x="2829824" y="1554888"/>
                  </a:lnTo>
                  <a:lnTo>
                    <a:pt x="2829824" y="1770912"/>
                  </a:lnTo>
                  <a:lnTo>
                    <a:pt x="2525643" y="1770912"/>
                  </a:lnTo>
                  <a:lnTo>
                    <a:pt x="2525643" y="1927296"/>
                  </a:lnTo>
                  <a:lnTo>
                    <a:pt x="2309619" y="1927296"/>
                  </a:lnTo>
                  <a:lnTo>
                    <a:pt x="2309619" y="1770912"/>
                  </a:lnTo>
                  <a:lnTo>
                    <a:pt x="2309586" y="1770912"/>
                  </a:lnTo>
                  <a:close/>
                  <a:moveTo>
                    <a:pt x="616397" y="1550030"/>
                  </a:moveTo>
                  <a:lnTo>
                    <a:pt x="808855" y="1550030"/>
                  </a:lnTo>
                  <a:lnTo>
                    <a:pt x="832421" y="1550030"/>
                  </a:lnTo>
                  <a:lnTo>
                    <a:pt x="1024879" y="1550030"/>
                  </a:lnTo>
                  <a:lnTo>
                    <a:pt x="1024879" y="1775771"/>
                  </a:lnTo>
                  <a:lnTo>
                    <a:pt x="832421" y="1775771"/>
                  </a:lnTo>
                  <a:lnTo>
                    <a:pt x="832421" y="2079590"/>
                  </a:lnTo>
                  <a:lnTo>
                    <a:pt x="1028931" y="2079590"/>
                  </a:lnTo>
                  <a:lnTo>
                    <a:pt x="1192537" y="2079590"/>
                  </a:lnTo>
                  <a:lnTo>
                    <a:pt x="1244955" y="2079590"/>
                  </a:lnTo>
                  <a:lnTo>
                    <a:pt x="1244955" y="2231155"/>
                  </a:lnTo>
                  <a:lnTo>
                    <a:pt x="1468668" y="2231155"/>
                  </a:lnTo>
                  <a:lnTo>
                    <a:pt x="1468668" y="2447179"/>
                  </a:lnTo>
                  <a:lnTo>
                    <a:pt x="1244955" y="2447179"/>
                  </a:lnTo>
                  <a:lnTo>
                    <a:pt x="1244955" y="2447179"/>
                  </a:lnTo>
                  <a:lnTo>
                    <a:pt x="1028931" y="2447179"/>
                  </a:lnTo>
                  <a:lnTo>
                    <a:pt x="1028931" y="2295614"/>
                  </a:lnTo>
                  <a:lnTo>
                    <a:pt x="619703" y="2295614"/>
                  </a:lnTo>
                  <a:lnTo>
                    <a:pt x="619703" y="2082482"/>
                  </a:lnTo>
                  <a:lnTo>
                    <a:pt x="616397" y="2082482"/>
                  </a:lnTo>
                  <a:close/>
                  <a:moveTo>
                    <a:pt x="1747452" y="1324289"/>
                  </a:moveTo>
                  <a:lnTo>
                    <a:pt x="1963476" y="1324289"/>
                  </a:lnTo>
                  <a:lnTo>
                    <a:pt x="1963476" y="1528779"/>
                  </a:lnTo>
                  <a:lnTo>
                    <a:pt x="2151955" y="1528779"/>
                  </a:lnTo>
                  <a:lnTo>
                    <a:pt x="2151955" y="1754520"/>
                  </a:lnTo>
                  <a:lnTo>
                    <a:pt x="1935931" y="1754520"/>
                  </a:lnTo>
                  <a:lnTo>
                    <a:pt x="1935931" y="1550030"/>
                  </a:lnTo>
                  <a:lnTo>
                    <a:pt x="1758702" y="1550030"/>
                  </a:lnTo>
                  <a:lnTo>
                    <a:pt x="1758702" y="1863566"/>
                  </a:lnTo>
                  <a:lnTo>
                    <a:pt x="2119726" y="1863566"/>
                  </a:lnTo>
                  <a:lnTo>
                    <a:pt x="2119726" y="2079590"/>
                  </a:lnTo>
                  <a:lnTo>
                    <a:pt x="1761543" y="2079590"/>
                  </a:lnTo>
                  <a:lnTo>
                    <a:pt x="1761543" y="2259540"/>
                  </a:lnTo>
                  <a:lnTo>
                    <a:pt x="1545519" y="2259540"/>
                  </a:lnTo>
                  <a:lnTo>
                    <a:pt x="1545519" y="2082482"/>
                  </a:lnTo>
                  <a:lnTo>
                    <a:pt x="1542678" y="2082482"/>
                  </a:lnTo>
                  <a:lnTo>
                    <a:pt x="1542678" y="2079589"/>
                  </a:lnTo>
                  <a:lnTo>
                    <a:pt x="1030691" y="2079589"/>
                  </a:lnTo>
                  <a:lnTo>
                    <a:pt x="1030691" y="1863565"/>
                  </a:lnTo>
                  <a:lnTo>
                    <a:pt x="1192537" y="1863565"/>
                  </a:lnTo>
                  <a:lnTo>
                    <a:pt x="1192537" y="1662900"/>
                  </a:lnTo>
                  <a:lnTo>
                    <a:pt x="1440000" y="1662900"/>
                  </a:lnTo>
                  <a:lnTo>
                    <a:pt x="1440000" y="1863565"/>
                  </a:lnTo>
                  <a:lnTo>
                    <a:pt x="1542678" y="1863565"/>
                  </a:lnTo>
                  <a:lnTo>
                    <a:pt x="1542678" y="1550030"/>
                  </a:lnTo>
                  <a:lnTo>
                    <a:pt x="1747452" y="1550030"/>
                  </a:lnTo>
                  <a:close/>
                  <a:moveTo>
                    <a:pt x="2802267" y="814725"/>
                  </a:moveTo>
                  <a:lnTo>
                    <a:pt x="3162307" y="814725"/>
                  </a:lnTo>
                  <a:lnTo>
                    <a:pt x="3162307" y="1174725"/>
                  </a:lnTo>
                  <a:lnTo>
                    <a:pt x="2802267" y="1174725"/>
                  </a:lnTo>
                  <a:close/>
                  <a:moveTo>
                    <a:pt x="884915" y="814725"/>
                  </a:moveTo>
                  <a:lnTo>
                    <a:pt x="1244955" y="814725"/>
                  </a:lnTo>
                  <a:lnTo>
                    <a:pt x="1244955" y="1174725"/>
                  </a:lnTo>
                  <a:lnTo>
                    <a:pt x="884915" y="1174725"/>
                  </a:lnTo>
                  <a:close/>
                  <a:moveTo>
                    <a:pt x="2691077" y="703515"/>
                  </a:moveTo>
                  <a:lnTo>
                    <a:pt x="2691077" y="1285935"/>
                  </a:lnTo>
                  <a:lnTo>
                    <a:pt x="3273497" y="1285935"/>
                  </a:lnTo>
                  <a:lnTo>
                    <a:pt x="3273497" y="703515"/>
                  </a:lnTo>
                  <a:close/>
                  <a:moveTo>
                    <a:pt x="773725" y="703515"/>
                  </a:moveTo>
                  <a:lnTo>
                    <a:pt x="773725" y="1285935"/>
                  </a:lnTo>
                  <a:lnTo>
                    <a:pt x="1356145" y="1285935"/>
                  </a:lnTo>
                  <a:lnTo>
                    <a:pt x="1356145" y="703515"/>
                  </a:lnTo>
                  <a:close/>
                  <a:moveTo>
                    <a:pt x="2531162" y="543600"/>
                  </a:moveTo>
                  <a:lnTo>
                    <a:pt x="3433412" y="543600"/>
                  </a:lnTo>
                  <a:lnTo>
                    <a:pt x="3433412" y="1445850"/>
                  </a:lnTo>
                  <a:lnTo>
                    <a:pt x="2531162" y="1445850"/>
                  </a:lnTo>
                  <a:close/>
                  <a:moveTo>
                    <a:pt x="613810" y="543600"/>
                  </a:moveTo>
                  <a:lnTo>
                    <a:pt x="1516060" y="543600"/>
                  </a:lnTo>
                  <a:lnTo>
                    <a:pt x="1516060" y="1445850"/>
                  </a:lnTo>
                  <a:lnTo>
                    <a:pt x="613810" y="1445850"/>
                  </a:lnTo>
                  <a:close/>
                  <a:moveTo>
                    <a:pt x="2088509" y="543244"/>
                  </a:moveTo>
                  <a:lnTo>
                    <a:pt x="2283187" y="543244"/>
                  </a:lnTo>
                  <a:lnTo>
                    <a:pt x="2283187" y="759268"/>
                  </a:lnTo>
                  <a:lnTo>
                    <a:pt x="2088509" y="759268"/>
                  </a:lnTo>
                  <a:close/>
                  <a:moveTo>
                    <a:pt x="1751276" y="543243"/>
                  </a:moveTo>
                  <a:lnTo>
                    <a:pt x="1967300" y="543243"/>
                  </a:lnTo>
                  <a:lnTo>
                    <a:pt x="1967300" y="986389"/>
                  </a:lnTo>
                  <a:lnTo>
                    <a:pt x="2119726" y="986389"/>
                  </a:lnTo>
                  <a:lnTo>
                    <a:pt x="2119726" y="986388"/>
                  </a:lnTo>
                  <a:lnTo>
                    <a:pt x="2335750" y="986388"/>
                  </a:lnTo>
                  <a:lnTo>
                    <a:pt x="2335750" y="1491348"/>
                  </a:lnTo>
                  <a:lnTo>
                    <a:pt x="2119726" y="1491348"/>
                  </a:lnTo>
                  <a:lnTo>
                    <a:pt x="2119726" y="1202413"/>
                  </a:lnTo>
                  <a:lnTo>
                    <a:pt x="1747396" y="1202413"/>
                  </a:lnTo>
                  <a:lnTo>
                    <a:pt x="1747396" y="986389"/>
                  </a:lnTo>
                  <a:lnTo>
                    <a:pt x="1751276" y="986389"/>
                  </a:lnTo>
                  <a:close/>
                  <a:moveTo>
                    <a:pt x="4409" y="5850"/>
                  </a:moveTo>
                  <a:lnTo>
                    <a:pt x="364409" y="5850"/>
                  </a:lnTo>
                  <a:lnTo>
                    <a:pt x="1444409" y="5850"/>
                  </a:lnTo>
                  <a:lnTo>
                    <a:pt x="1444409" y="365850"/>
                  </a:lnTo>
                  <a:lnTo>
                    <a:pt x="364409" y="365850"/>
                  </a:lnTo>
                  <a:lnTo>
                    <a:pt x="364409" y="1445850"/>
                  </a:lnTo>
                  <a:lnTo>
                    <a:pt x="4409" y="1445850"/>
                  </a:lnTo>
                  <a:lnTo>
                    <a:pt x="4409" y="365850"/>
                  </a:lnTo>
                  <a:close/>
                  <a:moveTo>
                    <a:pt x="2531162" y="0"/>
                  </a:moveTo>
                  <a:lnTo>
                    <a:pt x="3611162" y="0"/>
                  </a:lnTo>
                  <a:lnTo>
                    <a:pt x="3971162" y="0"/>
                  </a:lnTo>
                  <a:lnTo>
                    <a:pt x="3971162" y="360000"/>
                  </a:lnTo>
                  <a:lnTo>
                    <a:pt x="3971162" y="1440000"/>
                  </a:lnTo>
                  <a:lnTo>
                    <a:pt x="3611162" y="1440000"/>
                  </a:lnTo>
                  <a:lnTo>
                    <a:pt x="3611162" y="360000"/>
                  </a:lnTo>
                  <a:lnTo>
                    <a:pt x="2531162" y="36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0527C4C-6A59-41BE-94C5-DADEBABE07AB}"/>
                </a:ext>
              </a:extLst>
            </p:cNvPr>
            <p:cNvSpPr/>
            <p:nvPr/>
          </p:nvSpPr>
          <p:spPr>
            <a:xfrm rot="5400000">
              <a:off x="6820795" y="5791980"/>
              <a:ext cx="249325" cy="249693"/>
            </a:xfrm>
            <a:custGeom>
              <a:avLst/>
              <a:gdLst>
                <a:gd name="connsiteX0" fmla="*/ 42 w 721442"/>
                <a:gd name="connsiteY0" fmla="*/ 522852 h 722507"/>
                <a:gd name="connsiteX1" fmla="*/ 5857 w 721442"/>
                <a:gd name="connsiteY1" fmla="*/ 47329 h 722507"/>
                <a:gd name="connsiteX2" fmla="*/ 53185 w 721442"/>
                <a:gd name="connsiteY2" fmla="*/ 0 h 722507"/>
                <a:gd name="connsiteX3" fmla="*/ 102932 w 721442"/>
                <a:gd name="connsiteY3" fmla="*/ 0 h 722507"/>
                <a:gd name="connsiteX4" fmla="*/ 150260 w 721442"/>
                <a:gd name="connsiteY4" fmla="*/ 47329 h 722507"/>
                <a:gd name="connsiteX5" fmla="*/ 148891 w 721442"/>
                <a:gd name="connsiteY5" fmla="*/ 154199 h 722507"/>
                <a:gd name="connsiteX6" fmla="*/ 148407 w 721442"/>
                <a:gd name="connsiteY6" fmla="*/ 182723 h 722507"/>
                <a:gd name="connsiteX7" fmla="*/ 331751 w 721442"/>
                <a:gd name="connsiteY7" fmla="*/ 177508 h 722507"/>
                <a:gd name="connsiteX8" fmla="*/ 527686 w 721442"/>
                <a:gd name="connsiteY8" fmla="*/ 167574 h 722507"/>
                <a:gd name="connsiteX9" fmla="*/ 467883 w 721442"/>
                <a:gd name="connsiteY9" fmla="*/ 53046 h 722507"/>
                <a:gd name="connsiteX10" fmla="*/ 721421 w 721442"/>
                <a:gd name="connsiteY10" fmla="*/ 129085 h 722507"/>
                <a:gd name="connsiteX11" fmla="*/ 547357 w 721442"/>
                <a:gd name="connsiteY11" fmla="*/ 287593 h 722507"/>
                <a:gd name="connsiteX12" fmla="*/ 146593 w 721442"/>
                <a:gd name="connsiteY12" fmla="*/ 294469 h 722507"/>
                <a:gd name="connsiteX13" fmla="*/ 146309 w 721442"/>
                <a:gd name="connsiteY13" fmla="*/ 312824 h 722507"/>
                <a:gd name="connsiteX14" fmla="*/ 145796 w 721442"/>
                <a:gd name="connsiteY14" fmla="*/ 388895 h 722507"/>
                <a:gd name="connsiteX15" fmla="*/ 145887 w 721442"/>
                <a:gd name="connsiteY15" fmla="*/ 417641 h 722507"/>
                <a:gd name="connsiteX16" fmla="*/ 564076 w 721442"/>
                <a:gd name="connsiteY16" fmla="*/ 417641 h 722507"/>
                <a:gd name="connsiteX17" fmla="*/ 719692 w 721442"/>
                <a:gd name="connsiteY17" fmla="*/ 543229 h 722507"/>
                <a:gd name="connsiteX18" fmla="*/ 631765 w 721442"/>
                <a:gd name="connsiteY18" fmla="*/ 586638 h 722507"/>
                <a:gd name="connsiteX19" fmla="*/ 452578 w 721442"/>
                <a:gd name="connsiteY19" fmla="*/ 524866 h 722507"/>
                <a:gd name="connsiteX20" fmla="*/ 234716 w 721442"/>
                <a:gd name="connsiteY20" fmla="*/ 528410 h 722507"/>
                <a:gd name="connsiteX21" fmla="*/ 147934 w 721442"/>
                <a:gd name="connsiteY21" fmla="*/ 529997 h 722507"/>
                <a:gd name="connsiteX22" fmla="*/ 149842 w 721442"/>
                <a:gd name="connsiteY22" fmla="*/ 554392 h 722507"/>
                <a:gd name="connsiteX23" fmla="*/ 210351 w 721442"/>
                <a:gd name="connsiteY23" fmla="*/ 722507 h 722507"/>
                <a:gd name="connsiteX24" fmla="*/ 42 w 721442"/>
                <a:gd name="connsiteY24" fmla="*/ 522852 h 72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1442" h="722507">
                  <a:moveTo>
                    <a:pt x="42" y="522852"/>
                  </a:moveTo>
                  <a:cubicBezTo>
                    <a:pt x="-605" y="350129"/>
                    <a:pt x="6503" y="220051"/>
                    <a:pt x="5857" y="47329"/>
                  </a:cubicBezTo>
                  <a:cubicBezTo>
                    <a:pt x="5857" y="21190"/>
                    <a:pt x="27046" y="0"/>
                    <a:pt x="53185" y="0"/>
                  </a:cubicBezTo>
                  <a:lnTo>
                    <a:pt x="102932" y="0"/>
                  </a:lnTo>
                  <a:cubicBezTo>
                    <a:pt x="129071" y="0"/>
                    <a:pt x="150260" y="21190"/>
                    <a:pt x="150260" y="47329"/>
                  </a:cubicBezTo>
                  <a:cubicBezTo>
                    <a:pt x="149853" y="88041"/>
                    <a:pt x="149377" y="122989"/>
                    <a:pt x="148891" y="154199"/>
                  </a:cubicBezTo>
                  <a:lnTo>
                    <a:pt x="148407" y="182723"/>
                  </a:lnTo>
                  <a:lnTo>
                    <a:pt x="331751" y="177508"/>
                  </a:lnTo>
                  <a:cubicBezTo>
                    <a:pt x="397063" y="175650"/>
                    <a:pt x="462374" y="173066"/>
                    <a:pt x="527686" y="167574"/>
                  </a:cubicBezTo>
                  <a:cubicBezTo>
                    <a:pt x="642817" y="145134"/>
                    <a:pt x="586782" y="11119"/>
                    <a:pt x="467883" y="53046"/>
                  </a:cubicBezTo>
                  <a:cubicBezTo>
                    <a:pt x="570547" y="-49115"/>
                    <a:pt x="723145" y="18126"/>
                    <a:pt x="721421" y="129085"/>
                  </a:cubicBezTo>
                  <a:cubicBezTo>
                    <a:pt x="720775" y="181200"/>
                    <a:pt x="734474" y="263637"/>
                    <a:pt x="547357" y="287593"/>
                  </a:cubicBezTo>
                  <a:lnTo>
                    <a:pt x="146593" y="294469"/>
                  </a:lnTo>
                  <a:lnTo>
                    <a:pt x="146309" y="312824"/>
                  </a:lnTo>
                  <a:cubicBezTo>
                    <a:pt x="146013" y="337190"/>
                    <a:pt x="145822" y="361872"/>
                    <a:pt x="145796" y="388895"/>
                  </a:cubicBezTo>
                  <a:lnTo>
                    <a:pt x="145887" y="417641"/>
                  </a:lnTo>
                  <a:lnTo>
                    <a:pt x="564076" y="417641"/>
                  </a:lnTo>
                  <a:cubicBezTo>
                    <a:pt x="676720" y="420465"/>
                    <a:pt x="718804" y="471343"/>
                    <a:pt x="719692" y="543229"/>
                  </a:cubicBezTo>
                  <a:cubicBezTo>
                    <a:pt x="721183" y="582376"/>
                    <a:pt x="690900" y="608290"/>
                    <a:pt x="631765" y="586638"/>
                  </a:cubicBezTo>
                  <a:cubicBezTo>
                    <a:pt x="553530" y="556303"/>
                    <a:pt x="540205" y="522675"/>
                    <a:pt x="452578" y="524866"/>
                  </a:cubicBezTo>
                  <a:cubicBezTo>
                    <a:pt x="380525" y="525785"/>
                    <a:pt x="322260" y="526811"/>
                    <a:pt x="234716" y="528410"/>
                  </a:cubicBezTo>
                  <a:lnTo>
                    <a:pt x="147934" y="529997"/>
                  </a:lnTo>
                  <a:lnTo>
                    <a:pt x="149842" y="554392"/>
                  </a:lnTo>
                  <a:cubicBezTo>
                    <a:pt x="166488" y="646104"/>
                    <a:pt x="240698" y="721838"/>
                    <a:pt x="210351" y="722507"/>
                  </a:cubicBezTo>
                  <a:cubicBezTo>
                    <a:pt x="126033" y="702477"/>
                    <a:pt x="1009" y="637864"/>
                    <a:pt x="42" y="5228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87" name="Frame 1">
              <a:extLst>
                <a:ext uri="{FF2B5EF4-FFF2-40B4-BE49-F238E27FC236}">
                  <a16:creationId xmlns:a16="http://schemas.microsoft.com/office/drawing/2014/main" id="{F80C00A1-5F97-40D5-8735-AF0C147FC102}"/>
                </a:ext>
              </a:extLst>
            </p:cNvPr>
            <p:cNvSpPr/>
            <p:nvPr/>
          </p:nvSpPr>
          <p:spPr>
            <a:xfrm>
              <a:off x="6864457" y="1997011"/>
              <a:ext cx="259686" cy="350869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999D511-1522-4B37-963D-77F062A04536}"/>
                </a:ext>
              </a:extLst>
            </p:cNvPr>
            <p:cNvGrpSpPr/>
            <p:nvPr/>
          </p:nvGrpSpPr>
          <p:grpSpPr>
            <a:xfrm rot="981562" flipH="1">
              <a:off x="1513194" y="3059792"/>
              <a:ext cx="3068864" cy="2908192"/>
              <a:chOff x="-116760" y="950876"/>
              <a:chExt cx="6261875" cy="5934029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43E8283-D5C7-456D-8CFE-165AD5E59398}"/>
                  </a:ext>
                </a:extLst>
              </p:cNvPr>
              <p:cNvGrpSpPr/>
              <p:nvPr/>
            </p:nvGrpSpPr>
            <p:grpSpPr>
              <a:xfrm rot="532827">
                <a:off x="-116760" y="3488410"/>
                <a:ext cx="3619070" cy="3396495"/>
                <a:chOff x="509678" y="1797347"/>
                <a:chExt cx="2339381" cy="2195507"/>
              </a:xfrm>
            </p:grpSpPr>
            <p:sp>
              <p:nvSpPr>
                <p:cNvPr id="107" name="Rounded Rectangle 41">
                  <a:extLst>
                    <a:ext uri="{FF2B5EF4-FFF2-40B4-BE49-F238E27FC236}">
                      <a16:creationId xmlns:a16="http://schemas.microsoft.com/office/drawing/2014/main" id="{3C874E96-7210-4617-8E09-695EF2FB2785}"/>
                    </a:ext>
                  </a:extLst>
                </p:cNvPr>
                <p:cNvSpPr/>
                <p:nvPr/>
              </p:nvSpPr>
              <p:spPr>
                <a:xfrm rot="18063644">
                  <a:off x="1724663" y="2419627"/>
                  <a:ext cx="73094" cy="82300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08" name="Rounded Rectangle 62">
                  <a:extLst>
                    <a:ext uri="{FF2B5EF4-FFF2-40B4-BE49-F238E27FC236}">
                      <a16:creationId xmlns:a16="http://schemas.microsoft.com/office/drawing/2014/main" id="{CC5E43CC-3CB0-4A13-931E-E7F53FD9B689}"/>
                    </a:ext>
                  </a:extLst>
                </p:cNvPr>
                <p:cNvSpPr/>
                <p:nvPr/>
              </p:nvSpPr>
              <p:spPr>
                <a:xfrm rot="18060000">
                  <a:off x="1820802" y="2253850"/>
                  <a:ext cx="73094" cy="73545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09" name="Rounded Rectangle 63">
                  <a:extLst>
                    <a:ext uri="{FF2B5EF4-FFF2-40B4-BE49-F238E27FC236}">
                      <a16:creationId xmlns:a16="http://schemas.microsoft.com/office/drawing/2014/main" id="{F1AD8D3C-16DE-48AA-A919-2BFC31F002E0}"/>
                    </a:ext>
                  </a:extLst>
                </p:cNvPr>
                <p:cNvSpPr/>
                <p:nvPr/>
              </p:nvSpPr>
              <p:spPr>
                <a:xfrm rot="18063644">
                  <a:off x="1939567" y="2260617"/>
                  <a:ext cx="73094" cy="40274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0" name="Rounded Rectangle 64">
                  <a:extLst>
                    <a:ext uri="{FF2B5EF4-FFF2-40B4-BE49-F238E27FC236}">
                      <a16:creationId xmlns:a16="http://schemas.microsoft.com/office/drawing/2014/main" id="{654C910D-33BF-4696-8E5D-193D70DF74AD}"/>
                    </a:ext>
                  </a:extLst>
                </p:cNvPr>
                <p:cNvSpPr/>
                <p:nvPr/>
              </p:nvSpPr>
              <p:spPr>
                <a:xfrm rot="18063644">
                  <a:off x="1574952" y="2602544"/>
                  <a:ext cx="73094" cy="80549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1" name="Rounded Rectangle 65">
                  <a:extLst>
                    <a:ext uri="{FF2B5EF4-FFF2-40B4-BE49-F238E27FC236}">
                      <a16:creationId xmlns:a16="http://schemas.microsoft.com/office/drawing/2014/main" id="{553CE1EC-5940-499A-B3ED-83C0E55D3228}"/>
                    </a:ext>
                  </a:extLst>
                </p:cNvPr>
                <p:cNvSpPr/>
                <p:nvPr/>
              </p:nvSpPr>
              <p:spPr>
                <a:xfrm rot="18063644">
                  <a:off x="1516856" y="2958046"/>
                  <a:ext cx="73094" cy="50141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2" name="Rounded Rectangle 66">
                  <a:extLst>
                    <a:ext uri="{FF2B5EF4-FFF2-40B4-BE49-F238E27FC236}">
                      <a16:creationId xmlns:a16="http://schemas.microsoft.com/office/drawing/2014/main" id="{D02A3929-82B0-4789-A390-BE77754B85C4}"/>
                    </a:ext>
                  </a:extLst>
                </p:cNvPr>
                <p:cNvSpPr/>
                <p:nvPr/>
              </p:nvSpPr>
              <p:spPr>
                <a:xfrm rot="18063644">
                  <a:off x="1091076" y="3196078"/>
                  <a:ext cx="73094" cy="7354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3" name="Rounded Rectangle 67">
                  <a:extLst>
                    <a:ext uri="{FF2B5EF4-FFF2-40B4-BE49-F238E27FC236}">
                      <a16:creationId xmlns:a16="http://schemas.microsoft.com/office/drawing/2014/main" id="{E0580F57-A326-4DDB-B46E-C31BA1E666EA}"/>
                    </a:ext>
                  </a:extLst>
                </p:cNvPr>
                <p:cNvSpPr/>
                <p:nvPr/>
              </p:nvSpPr>
              <p:spPr>
                <a:xfrm rot="18063644">
                  <a:off x="1223216" y="3180593"/>
                  <a:ext cx="73094" cy="50141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4" name="Rounded Rectangle 68">
                  <a:extLst>
                    <a:ext uri="{FF2B5EF4-FFF2-40B4-BE49-F238E27FC236}">
                      <a16:creationId xmlns:a16="http://schemas.microsoft.com/office/drawing/2014/main" id="{1F608F7E-2149-4C44-AF72-8D73516BC7DC}"/>
                    </a:ext>
                  </a:extLst>
                </p:cNvPr>
                <p:cNvSpPr/>
                <p:nvPr/>
              </p:nvSpPr>
              <p:spPr>
                <a:xfrm rot="18063644">
                  <a:off x="2339839" y="1665982"/>
                  <a:ext cx="49373" cy="73545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5" name="Rounded Rectangle 69">
                  <a:extLst>
                    <a:ext uri="{FF2B5EF4-FFF2-40B4-BE49-F238E27FC236}">
                      <a16:creationId xmlns:a16="http://schemas.microsoft.com/office/drawing/2014/main" id="{2FF0F269-7686-4EB1-80C5-A087A6E2C327}"/>
                    </a:ext>
                  </a:extLst>
                </p:cNvPr>
                <p:cNvSpPr/>
                <p:nvPr/>
              </p:nvSpPr>
              <p:spPr>
                <a:xfrm rot="18063644">
                  <a:off x="2213789" y="1953823"/>
                  <a:ext cx="73094" cy="50141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6" name="Oval 39">
                  <a:extLst>
                    <a:ext uri="{FF2B5EF4-FFF2-40B4-BE49-F238E27FC236}">
                      <a16:creationId xmlns:a16="http://schemas.microsoft.com/office/drawing/2014/main" id="{B21E8F93-BB32-49A9-90C0-57A3B0353084}"/>
                    </a:ext>
                  </a:extLst>
                </p:cNvPr>
                <p:cNvSpPr/>
                <p:nvPr/>
              </p:nvSpPr>
              <p:spPr>
                <a:xfrm rot="15291151" flipH="1">
                  <a:off x="640729" y="1666296"/>
                  <a:ext cx="1650865" cy="191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921" h="2274057">
                      <a:moveTo>
                        <a:pt x="1535931" y="0"/>
                      </a:moveTo>
                      <a:cubicBezTo>
                        <a:pt x="1583748" y="0"/>
                        <a:pt x="1622512" y="36012"/>
                        <a:pt x="1622512" y="80435"/>
                      </a:cubicBezTo>
                      <a:cubicBezTo>
                        <a:pt x="1622512" y="91693"/>
                        <a:pt x="1620023" y="102411"/>
                        <a:pt x="1615448" y="112103"/>
                      </a:cubicBezTo>
                      <a:lnTo>
                        <a:pt x="1616074" y="113399"/>
                      </a:lnTo>
                      <a:lnTo>
                        <a:pt x="1584270" y="165850"/>
                      </a:lnTo>
                      <a:lnTo>
                        <a:pt x="1565188" y="222968"/>
                      </a:lnTo>
                      <a:cubicBezTo>
                        <a:pt x="1559887" y="244082"/>
                        <a:pt x="1554587" y="265418"/>
                        <a:pt x="1549286" y="286532"/>
                      </a:cubicBezTo>
                      <a:cubicBezTo>
                        <a:pt x="1548756" y="309868"/>
                        <a:pt x="1548226" y="332982"/>
                        <a:pt x="1547696" y="356318"/>
                      </a:cubicBezTo>
                      <a:cubicBezTo>
                        <a:pt x="1548226" y="378988"/>
                        <a:pt x="1548756" y="401880"/>
                        <a:pt x="1549286" y="424549"/>
                      </a:cubicBezTo>
                      <a:cubicBezTo>
                        <a:pt x="1552466" y="447885"/>
                        <a:pt x="1555647" y="470999"/>
                        <a:pt x="1558827" y="494336"/>
                      </a:cubicBezTo>
                      <a:lnTo>
                        <a:pt x="1573139" y="561011"/>
                      </a:lnTo>
                      <a:lnTo>
                        <a:pt x="1587451" y="627686"/>
                      </a:lnTo>
                      <a:cubicBezTo>
                        <a:pt x="1593281" y="646799"/>
                        <a:pt x="1599112" y="665691"/>
                        <a:pt x="1604943" y="684804"/>
                      </a:cubicBezTo>
                      <a:cubicBezTo>
                        <a:pt x="1610774" y="702362"/>
                        <a:pt x="1616428" y="719697"/>
                        <a:pt x="1622258" y="737255"/>
                      </a:cubicBezTo>
                      <a:cubicBezTo>
                        <a:pt x="1627029" y="751479"/>
                        <a:pt x="1631800" y="765925"/>
                        <a:pt x="1636570" y="780149"/>
                      </a:cubicBezTo>
                      <a:cubicBezTo>
                        <a:pt x="1641341" y="791706"/>
                        <a:pt x="1646111" y="803486"/>
                        <a:pt x="1650882" y="815043"/>
                      </a:cubicBezTo>
                      <a:lnTo>
                        <a:pt x="1660423" y="835712"/>
                      </a:lnTo>
                      <a:lnTo>
                        <a:pt x="1662013" y="840379"/>
                      </a:lnTo>
                      <a:lnTo>
                        <a:pt x="1708129" y="949948"/>
                      </a:lnTo>
                      <a:cubicBezTo>
                        <a:pt x="1719791" y="983730"/>
                        <a:pt x="1731275" y="1017735"/>
                        <a:pt x="1742937" y="1051517"/>
                      </a:cubicBezTo>
                      <a:lnTo>
                        <a:pt x="1766790" y="1146862"/>
                      </a:lnTo>
                      <a:cubicBezTo>
                        <a:pt x="1769440" y="1176421"/>
                        <a:pt x="1772090" y="1206203"/>
                        <a:pt x="1774741" y="1235762"/>
                      </a:cubicBezTo>
                      <a:cubicBezTo>
                        <a:pt x="1775801" y="1263765"/>
                        <a:pt x="1776861" y="1291991"/>
                        <a:pt x="1777921" y="1319995"/>
                      </a:cubicBezTo>
                      <a:cubicBezTo>
                        <a:pt x="1775801" y="1344887"/>
                        <a:pt x="1773681" y="1369556"/>
                        <a:pt x="1771560" y="1394448"/>
                      </a:cubicBezTo>
                      <a:cubicBezTo>
                        <a:pt x="1767850" y="1418896"/>
                        <a:pt x="1764139" y="1443121"/>
                        <a:pt x="1760429" y="1467569"/>
                      </a:cubicBezTo>
                      <a:cubicBezTo>
                        <a:pt x="1754598" y="1488682"/>
                        <a:pt x="1748768" y="1510018"/>
                        <a:pt x="1742937" y="1531132"/>
                      </a:cubicBezTo>
                      <a:cubicBezTo>
                        <a:pt x="1737106" y="1549135"/>
                        <a:pt x="1731452" y="1566915"/>
                        <a:pt x="1725621" y="1584917"/>
                      </a:cubicBezTo>
                      <a:lnTo>
                        <a:pt x="1706539" y="1631145"/>
                      </a:lnTo>
                      <a:lnTo>
                        <a:pt x="1685866" y="1672261"/>
                      </a:lnTo>
                      <a:lnTo>
                        <a:pt x="1665194" y="1704043"/>
                      </a:lnTo>
                      <a:cubicBezTo>
                        <a:pt x="1660423" y="1711377"/>
                        <a:pt x="1655653" y="1718934"/>
                        <a:pt x="1650882" y="1726268"/>
                      </a:cubicBezTo>
                      <a:lnTo>
                        <a:pt x="1639751" y="1738936"/>
                      </a:lnTo>
                      <a:cubicBezTo>
                        <a:pt x="1638690" y="1740492"/>
                        <a:pt x="1637630" y="1742270"/>
                        <a:pt x="1636570" y="1743826"/>
                      </a:cubicBezTo>
                      <a:lnTo>
                        <a:pt x="1576319" y="1810501"/>
                      </a:lnTo>
                      <a:lnTo>
                        <a:pt x="1509708" y="1866063"/>
                      </a:lnTo>
                      <a:lnTo>
                        <a:pt x="1431788" y="1912069"/>
                      </a:lnTo>
                      <a:lnTo>
                        <a:pt x="1354045" y="1946962"/>
                      </a:lnTo>
                      <a:lnTo>
                        <a:pt x="1273121" y="1978744"/>
                      </a:lnTo>
                      <a:lnTo>
                        <a:pt x="1192198" y="1997857"/>
                      </a:lnTo>
                      <a:lnTo>
                        <a:pt x="1114278" y="2015193"/>
                      </a:lnTo>
                      <a:lnTo>
                        <a:pt x="1041306" y="2026305"/>
                      </a:lnTo>
                      <a:lnTo>
                        <a:pt x="976284" y="2035862"/>
                      </a:lnTo>
                      <a:lnTo>
                        <a:pt x="920627" y="2038974"/>
                      </a:lnTo>
                      <a:lnTo>
                        <a:pt x="881049" y="2042307"/>
                      </a:lnTo>
                      <a:lnTo>
                        <a:pt x="850835" y="2042307"/>
                      </a:lnTo>
                      <a:lnTo>
                        <a:pt x="842884" y="2042307"/>
                      </a:lnTo>
                      <a:lnTo>
                        <a:pt x="726976" y="2035862"/>
                      </a:lnTo>
                      <a:lnTo>
                        <a:pt x="626970" y="2038974"/>
                      </a:lnTo>
                      <a:lnTo>
                        <a:pt x="536506" y="2050086"/>
                      </a:lnTo>
                      <a:lnTo>
                        <a:pt x="455582" y="2064532"/>
                      </a:lnTo>
                      <a:lnTo>
                        <a:pt x="390384" y="2081868"/>
                      </a:lnTo>
                      <a:lnTo>
                        <a:pt x="331723" y="2105649"/>
                      </a:lnTo>
                      <a:lnTo>
                        <a:pt x="282427" y="2127874"/>
                      </a:lnTo>
                      <a:lnTo>
                        <a:pt x="246029" y="2151654"/>
                      </a:lnTo>
                      <a:lnTo>
                        <a:pt x="214225" y="2173879"/>
                      </a:lnTo>
                      <a:lnTo>
                        <a:pt x="187192" y="2197882"/>
                      </a:lnTo>
                      <a:cubicBezTo>
                        <a:pt x="181361" y="2204105"/>
                        <a:pt x="175530" y="2210551"/>
                        <a:pt x="169700" y="2216774"/>
                      </a:cubicBezTo>
                      <a:cubicBezTo>
                        <a:pt x="165989" y="2222108"/>
                        <a:pt x="162455" y="2227442"/>
                        <a:pt x="158745" y="2232776"/>
                      </a:cubicBezTo>
                      <a:cubicBezTo>
                        <a:pt x="156625" y="2235443"/>
                        <a:pt x="154504" y="2237887"/>
                        <a:pt x="152384" y="2240554"/>
                      </a:cubicBezTo>
                      <a:cubicBezTo>
                        <a:pt x="139802" y="2247207"/>
                        <a:pt x="108649" y="2281215"/>
                        <a:pt x="83252" y="2272697"/>
                      </a:cubicBezTo>
                      <a:cubicBezTo>
                        <a:pt x="57855" y="2264179"/>
                        <a:pt x="0" y="2235424"/>
                        <a:pt x="0" y="2189445"/>
                      </a:cubicBezTo>
                      <a:cubicBezTo>
                        <a:pt x="0" y="2174502"/>
                        <a:pt x="3937" y="2160478"/>
                        <a:pt x="11964" y="2148998"/>
                      </a:cubicBezTo>
                      <a:cubicBezTo>
                        <a:pt x="22019" y="2131068"/>
                        <a:pt x="42226" y="2101798"/>
                        <a:pt x="60329" y="2081868"/>
                      </a:cubicBezTo>
                      <a:lnTo>
                        <a:pt x="120580" y="2029417"/>
                      </a:lnTo>
                      <a:lnTo>
                        <a:pt x="190372" y="1986745"/>
                      </a:lnTo>
                      <a:lnTo>
                        <a:pt x="263521" y="1951629"/>
                      </a:lnTo>
                      <a:lnTo>
                        <a:pt x="338084" y="1923181"/>
                      </a:lnTo>
                      <a:lnTo>
                        <a:pt x="412647" y="1902512"/>
                      </a:lnTo>
                      <a:lnTo>
                        <a:pt x="487209" y="1888288"/>
                      </a:lnTo>
                      <a:lnTo>
                        <a:pt x="560359" y="1877176"/>
                      </a:lnTo>
                      <a:lnTo>
                        <a:pt x="626970" y="1870730"/>
                      </a:lnTo>
                      <a:lnTo>
                        <a:pt x="684218" y="1867619"/>
                      </a:lnTo>
                      <a:lnTo>
                        <a:pt x="733337" y="1867619"/>
                      </a:lnTo>
                      <a:lnTo>
                        <a:pt x="771502" y="1867619"/>
                      </a:lnTo>
                      <a:lnTo>
                        <a:pt x="796768" y="1870730"/>
                      </a:lnTo>
                      <a:lnTo>
                        <a:pt x="804719" y="1870730"/>
                      </a:lnTo>
                      <a:lnTo>
                        <a:pt x="917447" y="1873842"/>
                      </a:lnTo>
                      <a:lnTo>
                        <a:pt x="1022223" y="1867619"/>
                      </a:lnTo>
                      <a:lnTo>
                        <a:pt x="1114278" y="1853395"/>
                      </a:lnTo>
                      <a:lnTo>
                        <a:pt x="1195378" y="1834281"/>
                      </a:lnTo>
                      <a:lnTo>
                        <a:pt x="1263580" y="1807167"/>
                      </a:lnTo>
                      <a:lnTo>
                        <a:pt x="1325421" y="1781830"/>
                      </a:lnTo>
                      <a:lnTo>
                        <a:pt x="1376308" y="1753382"/>
                      </a:lnTo>
                      <a:lnTo>
                        <a:pt x="1420656" y="1724712"/>
                      </a:lnTo>
                      <a:lnTo>
                        <a:pt x="1452460" y="1694486"/>
                      </a:lnTo>
                      <a:lnTo>
                        <a:pt x="1477904" y="1672261"/>
                      </a:lnTo>
                      <a:lnTo>
                        <a:pt x="1495396" y="1651592"/>
                      </a:lnTo>
                      <a:cubicBezTo>
                        <a:pt x="1499106" y="1647814"/>
                        <a:pt x="1502817" y="1644258"/>
                        <a:pt x="1506527" y="1640479"/>
                      </a:cubicBezTo>
                      <a:cubicBezTo>
                        <a:pt x="1507587" y="1639368"/>
                        <a:pt x="1508647" y="1638479"/>
                        <a:pt x="1509708" y="1637368"/>
                      </a:cubicBezTo>
                      <a:lnTo>
                        <a:pt x="1549286" y="1567581"/>
                      </a:lnTo>
                      <a:lnTo>
                        <a:pt x="1579500" y="1496017"/>
                      </a:lnTo>
                      <a:cubicBezTo>
                        <a:pt x="1585330" y="1471125"/>
                        <a:pt x="1591161" y="1446455"/>
                        <a:pt x="1596992" y="1421563"/>
                      </a:cubicBezTo>
                      <a:cubicBezTo>
                        <a:pt x="1599642" y="1396226"/>
                        <a:pt x="1602292" y="1370668"/>
                        <a:pt x="1604943" y="1345331"/>
                      </a:cubicBezTo>
                      <a:lnTo>
                        <a:pt x="1604943" y="1270655"/>
                      </a:lnTo>
                      <a:lnTo>
                        <a:pt x="1596992" y="1199313"/>
                      </a:lnTo>
                      <a:cubicBezTo>
                        <a:pt x="1592751" y="1174865"/>
                        <a:pt x="1588511" y="1150640"/>
                        <a:pt x="1584270" y="1126193"/>
                      </a:cubicBezTo>
                      <a:cubicBezTo>
                        <a:pt x="1579500" y="1105079"/>
                        <a:pt x="1574729" y="1083743"/>
                        <a:pt x="1569958" y="1062629"/>
                      </a:cubicBezTo>
                      <a:cubicBezTo>
                        <a:pt x="1564128" y="1042627"/>
                        <a:pt x="1558297" y="1022402"/>
                        <a:pt x="1552466" y="1002399"/>
                      </a:cubicBezTo>
                      <a:lnTo>
                        <a:pt x="1533384" y="949948"/>
                      </a:lnTo>
                      <a:cubicBezTo>
                        <a:pt x="1528083" y="935724"/>
                        <a:pt x="1522959" y="921278"/>
                        <a:pt x="1517659" y="907054"/>
                      </a:cubicBezTo>
                      <a:cubicBezTo>
                        <a:pt x="1512888" y="896608"/>
                        <a:pt x="1508117" y="885940"/>
                        <a:pt x="1503347" y="875495"/>
                      </a:cubicBezTo>
                      <a:lnTo>
                        <a:pt x="1495396" y="854825"/>
                      </a:lnTo>
                      <a:cubicBezTo>
                        <a:pt x="1493276" y="853270"/>
                        <a:pt x="1491155" y="851492"/>
                        <a:pt x="1489035" y="849936"/>
                      </a:cubicBezTo>
                      <a:lnTo>
                        <a:pt x="1446100" y="734144"/>
                      </a:lnTo>
                      <a:lnTo>
                        <a:pt x="1414296" y="629242"/>
                      </a:lnTo>
                      <a:cubicBezTo>
                        <a:pt x="1407405" y="597015"/>
                        <a:pt x="1400691" y="564789"/>
                        <a:pt x="1393800" y="532563"/>
                      </a:cubicBezTo>
                      <a:lnTo>
                        <a:pt x="1382668" y="445218"/>
                      </a:lnTo>
                      <a:cubicBezTo>
                        <a:pt x="1381608" y="418326"/>
                        <a:pt x="1380548" y="391212"/>
                        <a:pt x="1379488" y="364319"/>
                      </a:cubicBezTo>
                      <a:cubicBezTo>
                        <a:pt x="1380548" y="340539"/>
                        <a:pt x="1381608" y="316536"/>
                        <a:pt x="1382668" y="292755"/>
                      </a:cubicBezTo>
                      <a:cubicBezTo>
                        <a:pt x="1385319" y="271641"/>
                        <a:pt x="1387969" y="250305"/>
                        <a:pt x="1390619" y="229191"/>
                      </a:cubicBezTo>
                      <a:cubicBezTo>
                        <a:pt x="1394860" y="210745"/>
                        <a:pt x="1399100" y="192076"/>
                        <a:pt x="1403341" y="173629"/>
                      </a:cubicBezTo>
                      <a:cubicBezTo>
                        <a:pt x="1408112" y="158294"/>
                        <a:pt x="1412705" y="142958"/>
                        <a:pt x="1417476" y="127623"/>
                      </a:cubicBezTo>
                      <a:lnTo>
                        <a:pt x="1434968" y="89618"/>
                      </a:lnTo>
                      <a:lnTo>
                        <a:pt x="1449280" y="60948"/>
                      </a:lnTo>
                      <a:lnTo>
                        <a:pt x="1456101" y="49373"/>
                      </a:lnTo>
                      <a:cubicBezTo>
                        <a:pt x="1456198" y="49028"/>
                        <a:pt x="1456346" y="48707"/>
                        <a:pt x="1456642" y="48454"/>
                      </a:cubicBezTo>
                      <a:cubicBezTo>
                        <a:pt x="1457894" y="46305"/>
                        <a:pt x="1459153" y="44168"/>
                        <a:pt x="1460411" y="42057"/>
                      </a:cubicBezTo>
                      <a:lnTo>
                        <a:pt x="1469953" y="26055"/>
                      </a:lnTo>
                      <a:cubicBezTo>
                        <a:pt x="1470483" y="25610"/>
                        <a:pt x="1471013" y="24944"/>
                        <a:pt x="1471543" y="24499"/>
                      </a:cubicBezTo>
                      <a:lnTo>
                        <a:pt x="1474027" y="24499"/>
                      </a:lnTo>
                      <a:cubicBezTo>
                        <a:pt x="1489607" y="9327"/>
                        <a:pt x="1511597" y="0"/>
                        <a:pt x="153593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17" name="Oval 39">
                  <a:extLst>
                    <a:ext uri="{FF2B5EF4-FFF2-40B4-BE49-F238E27FC236}">
                      <a16:creationId xmlns:a16="http://schemas.microsoft.com/office/drawing/2014/main" id="{D6B10224-0E19-4E3E-927A-21D9F842B16E}"/>
                    </a:ext>
                  </a:extLst>
                </p:cNvPr>
                <p:cNvSpPr/>
                <p:nvPr/>
              </p:nvSpPr>
              <p:spPr>
                <a:xfrm flipH="1" flipV="1">
                  <a:off x="1198193" y="2079887"/>
                  <a:ext cx="1650866" cy="191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967" h="3932814">
                      <a:moveTo>
                        <a:pt x="1745685" y="3527152"/>
                      </a:moveTo>
                      <a:lnTo>
                        <a:pt x="1657171" y="3238316"/>
                      </a:lnTo>
                      <a:lnTo>
                        <a:pt x="1751363" y="3240672"/>
                      </a:lnTo>
                      <a:lnTo>
                        <a:pt x="1951375" y="3229909"/>
                      </a:lnTo>
                      <a:lnTo>
                        <a:pt x="2127104" y="3205310"/>
                      </a:lnTo>
                      <a:lnTo>
                        <a:pt x="2281920" y="3172254"/>
                      </a:lnTo>
                      <a:lnTo>
                        <a:pt x="2412114" y="3125362"/>
                      </a:lnTo>
                      <a:lnTo>
                        <a:pt x="2530166" y="3081544"/>
                      </a:lnTo>
                      <a:lnTo>
                        <a:pt x="2627307" y="3032345"/>
                      </a:lnTo>
                      <a:lnTo>
                        <a:pt x="2711965" y="2982762"/>
                      </a:lnTo>
                      <a:lnTo>
                        <a:pt x="2772677" y="2930489"/>
                      </a:lnTo>
                      <a:lnTo>
                        <a:pt x="2821249" y="2892052"/>
                      </a:lnTo>
                      <a:lnTo>
                        <a:pt x="2854640" y="2856307"/>
                      </a:lnTo>
                      <a:cubicBezTo>
                        <a:pt x="2861722" y="2849773"/>
                        <a:pt x="2868807" y="2843623"/>
                        <a:pt x="2875889" y="2837088"/>
                      </a:cubicBezTo>
                      <a:cubicBezTo>
                        <a:pt x="2877912" y="2835166"/>
                        <a:pt x="2879936" y="2833629"/>
                        <a:pt x="2881961" y="2831707"/>
                      </a:cubicBezTo>
                      <a:lnTo>
                        <a:pt x="2957514" y="2711016"/>
                      </a:lnTo>
                      <a:lnTo>
                        <a:pt x="3015191" y="2587251"/>
                      </a:lnTo>
                      <a:cubicBezTo>
                        <a:pt x="3026320" y="2544202"/>
                        <a:pt x="3037451" y="2501537"/>
                        <a:pt x="3048582" y="2458489"/>
                      </a:cubicBezTo>
                      <a:cubicBezTo>
                        <a:pt x="3053641" y="2414670"/>
                        <a:pt x="3058700" y="2370469"/>
                        <a:pt x="3063760" y="2326651"/>
                      </a:cubicBezTo>
                      <a:lnTo>
                        <a:pt x="3063760" y="2197504"/>
                      </a:lnTo>
                      <a:lnTo>
                        <a:pt x="3048582" y="2074124"/>
                      </a:lnTo>
                      <a:cubicBezTo>
                        <a:pt x="3040486" y="2031843"/>
                        <a:pt x="3032392" y="1989947"/>
                        <a:pt x="3024296" y="1947668"/>
                      </a:cubicBezTo>
                      <a:cubicBezTo>
                        <a:pt x="3015191" y="1911153"/>
                        <a:pt x="3006083" y="1874254"/>
                        <a:pt x="2996976" y="1837739"/>
                      </a:cubicBezTo>
                      <a:cubicBezTo>
                        <a:pt x="2985846" y="1803147"/>
                        <a:pt x="2974715" y="1768169"/>
                        <a:pt x="2963584" y="1733575"/>
                      </a:cubicBezTo>
                      <a:lnTo>
                        <a:pt x="2927157" y="1642865"/>
                      </a:lnTo>
                      <a:cubicBezTo>
                        <a:pt x="2917038" y="1618266"/>
                        <a:pt x="2907257" y="1593283"/>
                        <a:pt x="2897139" y="1568683"/>
                      </a:cubicBezTo>
                      <a:cubicBezTo>
                        <a:pt x="2888032" y="1550618"/>
                        <a:pt x="2878924" y="1532168"/>
                        <a:pt x="2869818" y="1514104"/>
                      </a:cubicBezTo>
                      <a:lnTo>
                        <a:pt x="2854640" y="1478357"/>
                      </a:lnTo>
                      <a:cubicBezTo>
                        <a:pt x="2850593" y="1475668"/>
                        <a:pt x="2846544" y="1472593"/>
                        <a:pt x="2842497" y="1469902"/>
                      </a:cubicBezTo>
                      <a:lnTo>
                        <a:pt x="2760536" y="1269648"/>
                      </a:lnTo>
                      <a:lnTo>
                        <a:pt x="2699824" y="1088228"/>
                      </a:lnTo>
                      <a:cubicBezTo>
                        <a:pt x="2686670" y="1032494"/>
                        <a:pt x="2673853" y="976761"/>
                        <a:pt x="2660698" y="921029"/>
                      </a:cubicBezTo>
                      <a:lnTo>
                        <a:pt x="2639448" y="769972"/>
                      </a:lnTo>
                      <a:cubicBezTo>
                        <a:pt x="2637424" y="723464"/>
                        <a:pt x="2635401" y="676573"/>
                        <a:pt x="2633377" y="630063"/>
                      </a:cubicBezTo>
                      <a:cubicBezTo>
                        <a:pt x="2635401" y="588937"/>
                        <a:pt x="2637424" y="547426"/>
                        <a:pt x="2639448" y="506298"/>
                      </a:cubicBezTo>
                      <a:cubicBezTo>
                        <a:pt x="2644508" y="469783"/>
                        <a:pt x="2649567" y="432884"/>
                        <a:pt x="2654626" y="396369"/>
                      </a:cubicBezTo>
                      <a:cubicBezTo>
                        <a:pt x="2662722" y="364468"/>
                        <a:pt x="2670816" y="332182"/>
                        <a:pt x="2678912" y="300279"/>
                      </a:cubicBezTo>
                      <a:cubicBezTo>
                        <a:pt x="2688019" y="273758"/>
                        <a:pt x="2696787" y="247236"/>
                        <a:pt x="2705895" y="220715"/>
                      </a:cubicBezTo>
                      <a:lnTo>
                        <a:pt x="2739286" y="154988"/>
                      </a:lnTo>
                      <a:lnTo>
                        <a:pt x="2766607" y="105405"/>
                      </a:lnTo>
                      <a:lnTo>
                        <a:pt x="2779628" y="85387"/>
                      </a:lnTo>
                      <a:cubicBezTo>
                        <a:pt x="2779813" y="84791"/>
                        <a:pt x="2780096" y="84235"/>
                        <a:pt x="2780661" y="83798"/>
                      </a:cubicBezTo>
                      <a:cubicBezTo>
                        <a:pt x="2783051" y="80081"/>
                        <a:pt x="2785454" y="76386"/>
                        <a:pt x="2787855" y="72735"/>
                      </a:cubicBezTo>
                      <a:lnTo>
                        <a:pt x="2806071" y="45060"/>
                      </a:lnTo>
                      <a:cubicBezTo>
                        <a:pt x="2807082" y="44291"/>
                        <a:pt x="2808094" y="43139"/>
                        <a:pt x="2809106" y="42369"/>
                      </a:cubicBezTo>
                      <a:lnTo>
                        <a:pt x="2813848" y="42369"/>
                      </a:lnTo>
                      <a:cubicBezTo>
                        <a:pt x="2843589" y="16131"/>
                        <a:pt x="2885567" y="0"/>
                        <a:pt x="2932020" y="0"/>
                      </a:cubicBezTo>
                      <a:cubicBezTo>
                        <a:pt x="3023300" y="0"/>
                        <a:pt x="3097299" y="62280"/>
                        <a:pt x="3097299" y="139107"/>
                      </a:cubicBezTo>
                      <a:cubicBezTo>
                        <a:pt x="3097299" y="158577"/>
                        <a:pt x="3092547" y="177113"/>
                        <a:pt x="3083814" y="193874"/>
                      </a:cubicBezTo>
                      <a:lnTo>
                        <a:pt x="3085009" y="196115"/>
                      </a:lnTo>
                      <a:lnTo>
                        <a:pt x="3024296" y="286826"/>
                      </a:lnTo>
                      <a:lnTo>
                        <a:pt x="2987870" y="385607"/>
                      </a:lnTo>
                      <a:cubicBezTo>
                        <a:pt x="2977750" y="422122"/>
                        <a:pt x="2967633" y="459021"/>
                        <a:pt x="2957514" y="495536"/>
                      </a:cubicBezTo>
                      <a:cubicBezTo>
                        <a:pt x="2956502" y="535894"/>
                        <a:pt x="2955490" y="575868"/>
                        <a:pt x="2954478" y="616226"/>
                      </a:cubicBezTo>
                      <a:cubicBezTo>
                        <a:pt x="2955490" y="655432"/>
                        <a:pt x="2956502" y="695022"/>
                        <a:pt x="2957514" y="734226"/>
                      </a:cubicBezTo>
                      <a:cubicBezTo>
                        <a:pt x="2963584" y="774584"/>
                        <a:pt x="2969657" y="814558"/>
                        <a:pt x="2975727" y="854918"/>
                      </a:cubicBezTo>
                      <a:lnTo>
                        <a:pt x="3003048" y="970227"/>
                      </a:lnTo>
                      <a:lnTo>
                        <a:pt x="3030369" y="1085537"/>
                      </a:lnTo>
                      <a:cubicBezTo>
                        <a:pt x="3041498" y="1118591"/>
                        <a:pt x="3052629" y="1151264"/>
                        <a:pt x="3063760" y="1184318"/>
                      </a:cubicBezTo>
                      <a:cubicBezTo>
                        <a:pt x="3074891" y="1214683"/>
                        <a:pt x="3085685" y="1244663"/>
                        <a:pt x="3096814" y="1275028"/>
                      </a:cubicBezTo>
                      <a:cubicBezTo>
                        <a:pt x="3105921" y="1299628"/>
                        <a:pt x="3115029" y="1324611"/>
                        <a:pt x="3124135" y="1349210"/>
                      </a:cubicBezTo>
                      <a:cubicBezTo>
                        <a:pt x="3133242" y="1369197"/>
                        <a:pt x="3142348" y="1389570"/>
                        <a:pt x="3151456" y="1409557"/>
                      </a:cubicBezTo>
                      <a:lnTo>
                        <a:pt x="3169669" y="1445302"/>
                      </a:lnTo>
                      <a:lnTo>
                        <a:pt x="3172704" y="1453374"/>
                      </a:lnTo>
                      <a:lnTo>
                        <a:pt x="3260737" y="1642865"/>
                      </a:lnTo>
                      <a:cubicBezTo>
                        <a:pt x="3283000" y="1701289"/>
                        <a:pt x="3304922" y="1760098"/>
                        <a:pt x="3327184" y="1818521"/>
                      </a:cubicBezTo>
                      <a:lnTo>
                        <a:pt x="3372718" y="1983413"/>
                      </a:lnTo>
                      <a:cubicBezTo>
                        <a:pt x="3377777" y="2034534"/>
                        <a:pt x="3382836" y="2086039"/>
                        <a:pt x="3387897" y="2137159"/>
                      </a:cubicBezTo>
                      <a:cubicBezTo>
                        <a:pt x="3389920" y="2185589"/>
                        <a:pt x="3391944" y="2234403"/>
                        <a:pt x="3393967" y="2282834"/>
                      </a:cubicBezTo>
                      <a:cubicBezTo>
                        <a:pt x="3389920" y="2325883"/>
                        <a:pt x="3385873" y="2368546"/>
                        <a:pt x="3381824" y="2411595"/>
                      </a:cubicBezTo>
                      <a:cubicBezTo>
                        <a:pt x="3374742" y="2453876"/>
                        <a:pt x="3367658" y="2495771"/>
                        <a:pt x="3360576" y="2538052"/>
                      </a:cubicBezTo>
                      <a:cubicBezTo>
                        <a:pt x="3349445" y="2574566"/>
                        <a:pt x="3338315" y="2611465"/>
                        <a:pt x="3327184" y="2647980"/>
                      </a:cubicBezTo>
                      <a:cubicBezTo>
                        <a:pt x="3316053" y="2679115"/>
                        <a:pt x="3305260" y="2709864"/>
                        <a:pt x="3294129" y="2740997"/>
                      </a:cubicBezTo>
                      <a:lnTo>
                        <a:pt x="3257702" y="2820945"/>
                      </a:lnTo>
                      <a:lnTo>
                        <a:pt x="3218238" y="2892052"/>
                      </a:lnTo>
                      <a:lnTo>
                        <a:pt x="3178777" y="2947017"/>
                      </a:lnTo>
                      <a:cubicBezTo>
                        <a:pt x="3169669" y="2959700"/>
                        <a:pt x="3160563" y="2972770"/>
                        <a:pt x="3151456" y="2985453"/>
                      </a:cubicBezTo>
                      <a:lnTo>
                        <a:pt x="3130207" y="3007362"/>
                      </a:lnTo>
                      <a:cubicBezTo>
                        <a:pt x="3128182" y="3010053"/>
                        <a:pt x="3126158" y="3013128"/>
                        <a:pt x="3124135" y="3015819"/>
                      </a:cubicBezTo>
                      <a:lnTo>
                        <a:pt x="3009118" y="3131128"/>
                      </a:lnTo>
                      <a:lnTo>
                        <a:pt x="2881961" y="3227218"/>
                      </a:lnTo>
                      <a:lnTo>
                        <a:pt x="2733216" y="3306782"/>
                      </a:lnTo>
                      <a:lnTo>
                        <a:pt x="2584808" y="3367127"/>
                      </a:lnTo>
                      <a:lnTo>
                        <a:pt x="2430328" y="3422092"/>
                      </a:lnTo>
                      <a:lnTo>
                        <a:pt x="2275850" y="3455146"/>
                      </a:lnTo>
                      <a:lnTo>
                        <a:pt x="2127104" y="3485128"/>
                      </a:lnTo>
                      <a:lnTo>
                        <a:pt x="1987804" y="3504345"/>
                      </a:lnTo>
                      <a:lnTo>
                        <a:pt x="1863680" y="3520873"/>
                      </a:lnTo>
                      <a:lnTo>
                        <a:pt x="1757433" y="3526255"/>
                      </a:lnTo>
                      <a:close/>
                      <a:moveTo>
                        <a:pt x="158924" y="3930462"/>
                      </a:moveTo>
                      <a:cubicBezTo>
                        <a:pt x="110443" y="3915731"/>
                        <a:pt x="0" y="3866001"/>
                        <a:pt x="0" y="3786484"/>
                      </a:cubicBezTo>
                      <a:cubicBezTo>
                        <a:pt x="0" y="3760641"/>
                        <a:pt x="7516" y="3736388"/>
                        <a:pt x="22839" y="3716534"/>
                      </a:cubicBezTo>
                      <a:cubicBezTo>
                        <a:pt x="42033" y="3685525"/>
                        <a:pt x="80608" y="3634905"/>
                        <a:pt x="115165" y="3600437"/>
                      </a:cubicBezTo>
                      <a:lnTo>
                        <a:pt x="230182" y="3509727"/>
                      </a:lnTo>
                      <a:lnTo>
                        <a:pt x="363411" y="3435929"/>
                      </a:lnTo>
                      <a:lnTo>
                        <a:pt x="503049" y="3375199"/>
                      </a:lnTo>
                      <a:lnTo>
                        <a:pt x="645387" y="3326000"/>
                      </a:lnTo>
                      <a:lnTo>
                        <a:pt x="787724" y="3290254"/>
                      </a:lnTo>
                      <a:lnTo>
                        <a:pt x="930059" y="3265655"/>
                      </a:lnTo>
                      <a:lnTo>
                        <a:pt x="1069699" y="3246438"/>
                      </a:lnTo>
                      <a:lnTo>
                        <a:pt x="1196856" y="3235290"/>
                      </a:lnTo>
                      <a:lnTo>
                        <a:pt x="1306140" y="3229909"/>
                      </a:lnTo>
                      <a:lnTo>
                        <a:pt x="1322155" y="3229909"/>
                      </a:lnTo>
                      <a:lnTo>
                        <a:pt x="1387858" y="3520878"/>
                      </a:lnTo>
                      <a:lnTo>
                        <a:pt x="1387763" y="3520873"/>
                      </a:lnTo>
                      <a:lnTo>
                        <a:pt x="1196856" y="3526255"/>
                      </a:lnTo>
                      <a:lnTo>
                        <a:pt x="1024165" y="3545473"/>
                      </a:lnTo>
                      <a:lnTo>
                        <a:pt x="869685" y="3570456"/>
                      </a:lnTo>
                      <a:lnTo>
                        <a:pt x="745225" y="3600437"/>
                      </a:lnTo>
                      <a:lnTo>
                        <a:pt x="633244" y="3641565"/>
                      </a:lnTo>
                      <a:lnTo>
                        <a:pt x="539140" y="3680001"/>
                      </a:lnTo>
                      <a:lnTo>
                        <a:pt x="469658" y="3721127"/>
                      </a:lnTo>
                      <a:lnTo>
                        <a:pt x="408946" y="3759564"/>
                      </a:lnTo>
                      <a:lnTo>
                        <a:pt x="357341" y="3801075"/>
                      </a:lnTo>
                      <a:cubicBezTo>
                        <a:pt x="346210" y="3811837"/>
                        <a:pt x="335079" y="3822985"/>
                        <a:pt x="323949" y="3833747"/>
                      </a:cubicBezTo>
                      <a:cubicBezTo>
                        <a:pt x="316865" y="3842972"/>
                        <a:pt x="310119" y="3852197"/>
                        <a:pt x="303037" y="3861422"/>
                      </a:cubicBezTo>
                      <a:cubicBezTo>
                        <a:pt x="298990" y="3866034"/>
                        <a:pt x="294941" y="3870261"/>
                        <a:pt x="290894" y="3874873"/>
                      </a:cubicBezTo>
                      <a:cubicBezTo>
                        <a:pt x="266876" y="3886379"/>
                        <a:pt x="207406" y="3945193"/>
                        <a:pt x="158924" y="39304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851FEF-9037-42B8-BF02-7E68D951BD66}"/>
                  </a:ext>
                </a:extLst>
              </p:cNvPr>
              <p:cNvGrpSpPr/>
              <p:nvPr/>
            </p:nvGrpSpPr>
            <p:grpSpPr>
              <a:xfrm rot="532827">
                <a:off x="2526045" y="950876"/>
                <a:ext cx="3619070" cy="3396495"/>
                <a:chOff x="509678" y="1797347"/>
                <a:chExt cx="2339381" cy="2195507"/>
              </a:xfrm>
            </p:grpSpPr>
            <p:sp>
              <p:nvSpPr>
                <p:cNvPr id="95" name="Rounded Rectangle 16">
                  <a:extLst>
                    <a:ext uri="{FF2B5EF4-FFF2-40B4-BE49-F238E27FC236}">
                      <a16:creationId xmlns:a16="http://schemas.microsoft.com/office/drawing/2014/main" id="{46E0BC90-F022-4416-9804-F632CA4C17DC}"/>
                    </a:ext>
                  </a:extLst>
                </p:cNvPr>
                <p:cNvSpPr/>
                <p:nvPr/>
              </p:nvSpPr>
              <p:spPr>
                <a:xfrm rot="18063644">
                  <a:off x="1724663" y="2419627"/>
                  <a:ext cx="73094" cy="82300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96" name="Rounded Rectangle 17">
                  <a:extLst>
                    <a:ext uri="{FF2B5EF4-FFF2-40B4-BE49-F238E27FC236}">
                      <a16:creationId xmlns:a16="http://schemas.microsoft.com/office/drawing/2014/main" id="{A322DBB2-8A50-4D32-A295-05A36096B470}"/>
                    </a:ext>
                  </a:extLst>
                </p:cNvPr>
                <p:cNvSpPr/>
                <p:nvPr/>
              </p:nvSpPr>
              <p:spPr>
                <a:xfrm rot="18060000">
                  <a:off x="1820802" y="2253850"/>
                  <a:ext cx="73094" cy="73545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97" name="Rounded Rectangle 18">
                  <a:extLst>
                    <a:ext uri="{FF2B5EF4-FFF2-40B4-BE49-F238E27FC236}">
                      <a16:creationId xmlns:a16="http://schemas.microsoft.com/office/drawing/2014/main" id="{6710D9AD-44A3-4DF0-8EB8-0815F2BD197B}"/>
                    </a:ext>
                  </a:extLst>
                </p:cNvPr>
                <p:cNvSpPr/>
                <p:nvPr/>
              </p:nvSpPr>
              <p:spPr>
                <a:xfrm rot="18063644">
                  <a:off x="1939567" y="2260617"/>
                  <a:ext cx="73094" cy="40274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98" name="Rounded Rectangle 19">
                  <a:extLst>
                    <a:ext uri="{FF2B5EF4-FFF2-40B4-BE49-F238E27FC236}">
                      <a16:creationId xmlns:a16="http://schemas.microsoft.com/office/drawing/2014/main" id="{D305143C-5D3C-4C7E-8415-1A5DF1755DA4}"/>
                    </a:ext>
                  </a:extLst>
                </p:cNvPr>
                <p:cNvSpPr/>
                <p:nvPr/>
              </p:nvSpPr>
              <p:spPr>
                <a:xfrm rot="18063644">
                  <a:off x="1574952" y="2602544"/>
                  <a:ext cx="73094" cy="80549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99" name="Rounded Rectangle 20">
                  <a:extLst>
                    <a:ext uri="{FF2B5EF4-FFF2-40B4-BE49-F238E27FC236}">
                      <a16:creationId xmlns:a16="http://schemas.microsoft.com/office/drawing/2014/main" id="{6100C495-68F9-4CDD-87AE-A7F6BDCA34BB}"/>
                    </a:ext>
                  </a:extLst>
                </p:cNvPr>
                <p:cNvSpPr/>
                <p:nvPr/>
              </p:nvSpPr>
              <p:spPr>
                <a:xfrm rot="18063644">
                  <a:off x="1516856" y="2958046"/>
                  <a:ext cx="73094" cy="50141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00" name="Rounded Rectangle 21">
                  <a:extLst>
                    <a:ext uri="{FF2B5EF4-FFF2-40B4-BE49-F238E27FC236}">
                      <a16:creationId xmlns:a16="http://schemas.microsoft.com/office/drawing/2014/main" id="{82F39450-F2ED-4581-9420-71F5F69F1F14}"/>
                    </a:ext>
                  </a:extLst>
                </p:cNvPr>
                <p:cNvSpPr/>
                <p:nvPr/>
              </p:nvSpPr>
              <p:spPr>
                <a:xfrm rot="18063644">
                  <a:off x="1091076" y="3196078"/>
                  <a:ext cx="73094" cy="7354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101" name="Rounded Rectangle 22">
                  <a:extLst>
                    <a:ext uri="{FF2B5EF4-FFF2-40B4-BE49-F238E27FC236}">
                      <a16:creationId xmlns:a16="http://schemas.microsoft.com/office/drawing/2014/main" id="{1766C574-6E12-4302-A9A7-B9CA22DFBC56}"/>
                    </a:ext>
                  </a:extLst>
                </p:cNvPr>
                <p:cNvSpPr/>
                <p:nvPr/>
              </p:nvSpPr>
              <p:spPr>
                <a:xfrm rot="18063644">
                  <a:off x="1223216" y="3180593"/>
                  <a:ext cx="73094" cy="50141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02" name="Rounded Rectangle 23">
                  <a:extLst>
                    <a:ext uri="{FF2B5EF4-FFF2-40B4-BE49-F238E27FC236}">
                      <a16:creationId xmlns:a16="http://schemas.microsoft.com/office/drawing/2014/main" id="{B28CE1C6-3A9F-4CA6-A50B-1D02C27B6F55}"/>
                    </a:ext>
                  </a:extLst>
                </p:cNvPr>
                <p:cNvSpPr/>
                <p:nvPr/>
              </p:nvSpPr>
              <p:spPr>
                <a:xfrm rot="18063644">
                  <a:off x="2321860" y="1676143"/>
                  <a:ext cx="73094" cy="73545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03" name="Rounded Rectangle 24">
                  <a:extLst>
                    <a:ext uri="{FF2B5EF4-FFF2-40B4-BE49-F238E27FC236}">
                      <a16:creationId xmlns:a16="http://schemas.microsoft.com/office/drawing/2014/main" id="{E2D90DA8-A273-4B73-87B9-C4F574ADA67F}"/>
                    </a:ext>
                  </a:extLst>
                </p:cNvPr>
                <p:cNvSpPr/>
                <p:nvPr/>
              </p:nvSpPr>
              <p:spPr>
                <a:xfrm rot="18063644">
                  <a:off x="2213789" y="1953823"/>
                  <a:ext cx="73094" cy="50141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04" name="Oval 39">
                  <a:extLst>
                    <a:ext uri="{FF2B5EF4-FFF2-40B4-BE49-F238E27FC236}">
                      <a16:creationId xmlns:a16="http://schemas.microsoft.com/office/drawing/2014/main" id="{DD94B7EB-6391-4AF3-B353-ECD6ACCE706F}"/>
                    </a:ext>
                  </a:extLst>
                </p:cNvPr>
                <p:cNvSpPr/>
                <p:nvPr/>
              </p:nvSpPr>
              <p:spPr>
                <a:xfrm rot="15291151" flipH="1">
                  <a:off x="640729" y="1666296"/>
                  <a:ext cx="1650865" cy="191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921" h="2274057">
                      <a:moveTo>
                        <a:pt x="1535931" y="0"/>
                      </a:moveTo>
                      <a:cubicBezTo>
                        <a:pt x="1583748" y="0"/>
                        <a:pt x="1622512" y="36012"/>
                        <a:pt x="1622512" y="80435"/>
                      </a:cubicBezTo>
                      <a:cubicBezTo>
                        <a:pt x="1622512" y="91693"/>
                        <a:pt x="1620023" y="102411"/>
                        <a:pt x="1615448" y="112103"/>
                      </a:cubicBezTo>
                      <a:lnTo>
                        <a:pt x="1616074" y="113399"/>
                      </a:lnTo>
                      <a:lnTo>
                        <a:pt x="1584270" y="165850"/>
                      </a:lnTo>
                      <a:lnTo>
                        <a:pt x="1565188" y="222968"/>
                      </a:lnTo>
                      <a:cubicBezTo>
                        <a:pt x="1559887" y="244082"/>
                        <a:pt x="1554587" y="265418"/>
                        <a:pt x="1549286" y="286532"/>
                      </a:cubicBezTo>
                      <a:cubicBezTo>
                        <a:pt x="1548756" y="309868"/>
                        <a:pt x="1548226" y="332982"/>
                        <a:pt x="1547696" y="356318"/>
                      </a:cubicBezTo>
                      <a:cubicBezTo>
                        <a:pt x="1548226" y="378988"/>
                        <a:pt x="1548756" y="401880"/>
                        <a:pt x="1549286" y="424549"/>
                      </a:cubicBezTo>
                      <a:cubicBezTo>
                        <a:pt x="1552466" y="447885"/>
                        <a:pt x="1555647" y="470999"/>
                        <a:pt x="1558827" y="494336"/>
                      </a:cubicBezTo>
                      <a:lnTo>
                        <a:pt x="1573139" y="561011"/>
                      </a:lnTo>
                      <a:lnTo>
                        <a:pt x="1587451" y="627686"/>
                      </a:lnTo>
                      <a:cubicBezTo>
                        <a:pt x="1593281" y="646799"/>
                        <a:pt x="1599112" y="665691"/>
                        <a:pt x="1604943" y="684804"/>
                      </a:cubicBezTo>
                      <a:cubicBezTo>
                        <a:pt x="1610774" y="702362"/>
                        <a:pt x="1616428" y="719697"/>
                        <a:pt x="1622258" y="737255"/>
                      </a:cubicBezTo>
                      <a:cubicBezTo>
                        <a:pt x="1627029" y="751479"/>
                        <a:pt x="1631800" y="765925"/>
                        <a:pt x="1636570" y="780149"/>
                      </a:cubicBezTo>
                      <a:cubicBezTo>
                        <a:pt x="1641341" y="791706"/>
                        <a:pt x="1646111" y="803486"/>
                        <a:pt x="1650882" y="815043"/>
                      </a:cubicBezTo>
                      <a:lnTo>
                        <a:pt x="1660423" y="835712"/>
                      </a:lnTo>
                      <a:lnTo>
                        <a:pt x="1662013" y="840379"/>
                      </a:lnTo>
                      <a:lnTo>
                        <a:pt x="1708129" y="949948"/>
                      </a:lnTo>
                      <a:cubicBezTo>
                        <a:pt x="1719791" y="983730"/>
                        <a:pt x="1731275" y="1017735"/>
                        <a:pt x="1742937" y="1051517"/>
                      </a:cubicBezTo>
                      <a:lnTo>
                        <a:pt x="1766790" y="1146862"/>
                      </a:lnTo>
                      <a:cubicBezTo>
                        <a:pt x="1769440" y="1176421"/>
                        <a:pt x="1772090" y="1206203"/>
                        <a:pt x="1774741" y="1235762"/>
                      </a:cubicBezTo>
                      <a:cubicBezTo>
                        <a:pt x="1775801" y="1263765"/>
                        <a:pt x="1776861" y="1291991"/>
                        <a:pt x="1777921" y="1319995"/>
                      </a:cubicBezTo>
                      <a:cubicBezTo>
                        <a:pt x="1775801" y="1344887"/>
                        <a:pt x="1773681" y="1369556"/>
                        <a:pt x="1771560" y="1394448"/>
                      </a:cubicBezTo>
                      <a:cubicBezTo>
                        <a:pt x="1767850" y="1418896"/>
                        <a:pt x="1764139" y="1443121"/>
                        <a:pt x="1760429" y="1467569"/>
                      </a:cubicBezTo>
                      <a:cubicBezTo>
                        <a:pt x="1754598" y="1488682"/>
                        <a:pt x="1748768" y="1510018"/>
                        <a:pt x="1742937" y="1531132"/>
                      </a:cubicBezTo>
                      <a:cubicBezTo>
                        <a:pt x="1737106" y="1549135"/>
                        <a:pt x="1731452" y="1566915"/>
                        <a:pt x="1725621" y="1584917"/>
                      </a:cubicBezTo>
                      <a:lnTo>
                        <a:pt x="1706539" y="1631145"/>
                      </a:lnTo>
                      <a:lnTo>
                        <a:pt x="1685866" y="1672261"/>
                      </a:lnTo>
                      <a:lnTo>
                        <a:pt x="1665194" y="1704043"/>
                      </a:lnTo>
                      <a:cubicBezTo>
                        <a:pt x="1660423" y="1711377"/>
                        <a:pt x="1655653" y="1718934"/>
                        <a:pt x="1650882" y="1726268"/>
                      </a:cubicBezTo>
                      <a:lnTo>
                        <a:pt x="1639751" y="1738936"/>
                      </a:lnTo>
                      <a:cubicBezTo>
                        <a:pt x="1638690" y="1740492"/>
                        <a:pt x="1637630" y="1742270"/>
                        <a:pt x="1636570" y="1743826"/>
                      </a:cubicBezTo>
                      <a:lnTo>
                        <a:pt x="1576319" y="1810501"/>
                      </a:lnTo>
                      <a:lnTo>
                        <a:pt x="1509708" y="1866063"/>
                      </a:lnTo>
                      <a:lnTo>
                        <a:pt x="1431788" y="1912069"/>
                      </a:lnTo>
                      <a:lnTo>
                        <a:pt x="1354045" y="1946962"/>
                      </a:lnTo>
                      <a:lnTo>
                        <a:pt x="1273121" y="1978744"/>
                      </a:lnTo>
                      <a:lnTo>
                        <a:pt x="1192198" y="1997857"/>
                      </a:lnTo>
                      <a:lnTo>
                        <a:pt x="1114278" y="2015193"/>
                      </a:lnTo>
                      <a:lnTo>
                        <a:pt x="1041306" y="2026305"/>
                      </a:lnTo>
                      <a:lnTo>
                        <a:pt x="976284" y="2035862"/>
                      </a:lnTo>
                      <a:lnTo>
                        <a:pt x="920627" y="2038974"/>
                      </a:lnTo>
                      <a:lnTo>
                        <a:pt x="881049" y="2042307"/>
                      </a:lnTo>
                      <a:lnTo>
                        <a:pt x="850835" y="2042307"/>
                      </a:lnTo>
                      <a:lnTo>
                        <a:pt x="842884" y="2042307"/>
                      </a:lnTo>
                      <a:lnTo>
                        <a:pt x="726976" y="2035862"/>
                      </a:lnTo>
                      <a:lnTo>
                        <a:pt x="626970" y="2038974"/>
                      </a:lnTo>
                      <a:lnTo>
                        <a:pt x="536506" y="2050086"/>
                      </a:lnTo>
                      <a:lnTo>
                        <a:pt x="455582" y="2064532"/>
                      </a:lnTo>
                      <a:lnTo>
                        <a:pt x="390384" y="2081868"/>
                      </a:lnTo>
                      <a:lnTo>
                        <a:pt x="331723" y="2105649"/>
                      </a:lnTo>
                      <a:lnTo>
                        <a:pt x="282427" y="2127874"/>
                      </a:lnTo>
                      <a:lnTo>
                        <a:pt x="246029" y="2151654"/>
                      </a:lnTo>
                      <a:lnTo>
                        <a:pt x="214225" y="2173879"/>
                      </a:lnTo>
                      <a:lnTo>
                        <a:pt x="187192" y="2197882"/>
                      </a:lnTo>
                      <a:cubicBezTo>
                        <a:pt x="181361" y="2204105"/>
                        <a:pt x="175530" y="2210551"/>
                        <a:pt x="169700" y="2216774"/>
                      </a:cubicBezTo>
                      <a:cubicBezTo>
                        <a:pt x="165989" y="2222108"/>
                        <a:pt x="162455" y="2227442"/>
                        <a:pt x="158745" y="2232776"/>
                      </a:cubicBezTo>
                      <a:cubicBezTo>
                        <a:pt x="156625" y="2235443"/>
                        <a:pt x="154504" y="2237887"/>
                        <a:pt x="152384" y="2240554"/>
                      </a:cubicBezTo>
                      <a:cubicBezTo>
                        <a:pt x="139802" y="2247207"/>
                        <a:pt x="108649" y="2281215"/>
                        <a:pt x="83252" y="2272697"/>
                      </a:cubicBezTo>
                      <a:cubicBezTo>
                        <a:pt x="57855" y="2264179"/>
                        <a:pt x="0" y="2235424"/>
                        <a:pt x="0" y="2189445"/>
                      </a:cubicBezTo>
                      <a:cubicBezTo>
                        <a:pt x="0" y="2174502"/>
                        <a:pt x="3937" y="2160478"/>
                        <a:pt x="11964" y="2148998"/>
                      </a:cubicBezTo>
                      <a:cubicBezTo>
                        <a:pt x="22019" y="2131068"/>
                        <a:pt x="42226" y="2101798"/>
                        <a:pt x="60329" y="2081868"/>
                      </a:cubicBezTo>
                      <a:lnTo>
                        <a:pt x="120580" y="2029417"/>
                      </a:lnTo>
                      <a:lnTo>
                        <a:pt x="190372" y="1986745"/>
                      </a:lnTo>
                      <a:lnTo>
                        <a:pt x="263521" y="1951629"/>
                      </a:lnTo>
                      <a:lnTo>
                        <a:pt x="338084" y="1923181"/>
                      </a:lnTo>
                      <a:lnTo>
                        <a:pt x="412647" y="1902512"/>
                      </a:lnTo>
                      <a:lnTo>
                        <a:pt x="487209" y="1888288"/>
                      </a:lnTo>
                      <a:lnTo>
                        <a:pt x="560359" y="1877176"/>
                      </a:lnTo>
                      <a:lnTo>
                        <a:pt x="626970" y="1870730"/>
                      </a:lnTo>
                      <a:lnTo>
                        <a:pt x="684218" y="1867619"/>
                      </a:lnTo>
                      <a:lnTo>
                        <a:pt x="733337" y="1867619"/>
                      </a:lnTo>
                      <a:lnTo>
                        <a:pt x="771502" y="1867619"/>
                      </a:lnTo>
                      <a:lnTo>
                        <a:pt x="796768" y="1870730"/>
                      </a:lnTo>
                      <a:lnTo>
                        <a:pt x="804719" y="1870730"/>
                      </a:lnTo>
                      <a:lnTo>
                        <a:pt x="917447" y="1873842"/>
                      </a:lnTo>
                      <a:lnTo>
                        <a:pt x="1022223" y="1867619"/>
                      </a:lnTo>
                      <a:lnTo>
                        <a:pt x="1114278" y="1853395"/>
                      </a:lnTo>
                      <a:lnTo>
                        <a:pt x="1195378" y="1834281"/>
                      </a:lnTo>
                      <a:lnTo>
                        <a:pt x="1263580" y="1807167"/>
                      </a:lnTo>
                      <a:lnTo>
                        <a:pt x="1325421" y="1781830"/>
                      </a:lnTo>
                      <a:lnTo>
                        <a:pt x="1376308" y="1753382"/>
                      </a:lnTo>
                      <a:lnTo>
                        <a:pt x="1420656" y="1724712"/>
                      </a:lnTo>
                      <a:lnTo>
                        <a:pt x="1452460" y="1694486"/>
                      </a:lnTo>
                      <a:lnTo>
                        <a:pt x="1477904" y="1672261"/>
                      </a:lnTo>
                      <a:lnTo>
                        <a:pt x="1495396" y="1651592"/>
                      </a:lnTo>
                      <a:cubicBezTo>
                        <a:pt x="1499106" y="1647814"/>
                        <a:pt x="1502817" y="1644258"/>
                        <a:pt x="1506527" y="1640479"/>
                      </a:cubicBezTo>
                      <a:cubicBezTo>
                        <a:pt x="1507587" y="1639368"/>
                        <a:pt x="1508647" y="1638479"/>
                        <a:pt x="1509708" y="1637368"/>
                      </a:cubicBezTo>
                      <a:lnTo>
                        <a:pt x="1549286" y="1567581"/>
                      </a:lnTo>
                      <a:lnTo>
                        <a:pt x="1579500" y="1496017"/>
                      </a:lnTo>
                      <a:cubicBezTo>
                        <a:pt x="1585330" y="1471125"/>
                        <a:pt x="1591161" y="1446455"/>
                        <a:pt x="1596992" y="1421563"/>
                      </a:cubicBezTo>
                      <a:cubicBezTo>
                        <a:pt x="1599642" y="1396226"/>
                        <a:pt x="1602292" y="1370668"/>
                        <a:pt x="1604943" y="1345331"/>
                      </a:cubicBezTo>
                      <a:lnTo>
                        <a:pt x="1604943" y="1270655"/>
                      </a:lnTo>
                      <a:lnTo>
                        <a:pt x="1596992" y="1199313"/>
                      </a:lnTo>
                      <a:cubicBezTo>
                        <a:pt x="1592751" y="1174865"/>
                        <a:pt x="1588511" y="1150640"/>
                        <a:pt x="1584270" y="1126193"/>
                      </a:cubicBezTo>
                      <a:cubicBezTo>
                        <a:pt x="1579500" y="1105079"/>
                        <a:pt x="1574729" y="1083743"/>
                        <a:pt x="1569958" y="1062629"/>
                      </a:cubicBezTo>
                      <a:cubicBezTo>
                        <a:pt x="1564128" y="1042627"/>
                        <a:pt x="1558297" y="1022402"/>
                        <a:pt x="1552466" y="1002399"/>
                      </a:cubicBezTo>
                      <a:lnTo>
                        <a:pt x="1533384" y="949948"/>
                      </a:lnTo>
                      <a:cubicBezTo>
                        <a:pt x="1528083" y="935724"/>
                        <a:pt x="1522959" y="921278"/>
                        <a:pt x="1517659" y="907054"/>
                      </a:cubicBezTo>
                      <a:cubicBezTo>
                        <a:pt x="1512888" y="896608"/>
                        <a:pt x="1508117" y="885940"/>
                        <a:pt x="1503347" y="875495"/>
                      </a:cubicBezTo>
                      <a:lnTo>
                        <a:pt x="1495396" y="854825"/>
                      </a:lnTo>
                      <a:cubicBezTo>
                        <a:pt x="1493276" y="853270"/>
                        <a:pt x="1491155" y="851492"/>
                        <a:pt x="1489035" y="849936"/>
                      </a:cubicBezTo>
                      <a:lnTo>
                        <a:pt x="1446100" y="734144"/>
                      </a:lnTo>
                      <a:lnTo>
                        <a:pt x="1414296" y="629242"/>
                      </a:lnTo>
                      <a:cubicBezTo>
                        <a:pt x="1407405" y="597015"/>
                        <a:pt x="1400691" y="564789"/>
                        <a:pt x="1393800" y="532563"/>
                      </a:cubicBezTo>
                      <a:lnTo>
                        <a:pt x="1382668" y="445218"/>
                      </a:lnTo>
                      <a:cubicBezTo>
                        <a:pt x="1381608" y="418326"/>
                        <a:pt x="1380548" y="391212"/>
                        <a:pt x="1379488" y="364319"/>
                      </a:cubicBezTo>
                      <a:cubicBezTo>
                        <a:pt x="1380548" y="340539"/>
                        <a:pt x="1381608" y="316536"/>
                        <a:pt x="1382668" y="292755"/>
                      </a:cubicBezTo>
                      <a:cubicBezTo>
                        <a:pt x="1385319" y="271641"/>
                        <a:pt x="1387969" y="250305"/>
                        <a:pt x="1390619" y="229191"/>
                      </a:cubicBezTo>
                      <a:cubicBezTo>
                        <a:pt x="1394860" y="210745"/>
                        <a:pt x="1399100" y="192076"/>
                        <a:pt x="1403341" y="173629"/>
                      </a:cubicBezTo>
                      <a:cubicBezTo>
                        <a:pt x="1408112" y="158294"/>
                        <a:pt x="1412705" y="142958"/>
                        <a:pt x="1417476" y="127623"/>
                      </a:cubicBezTo>
                      <a:lnTo>
                        <a:pt x="1434968" y="89618"/>
                      </a:lnTo>
                      <a:lnTo>
                        <a:pt x="1449280" y="60948"/>
                      </a:lnTo>
                      <a:lnTo>
                        <a:pt x="1456101" y="49373"/>
                      </a:lnTo>
                      <a:cubicBezTo>
                        <a:pt x="1456198" y="49028"/>
                        <a:pt x="1456346" y="48707"/>
                        <a:pt x="1456642" y="48454"/>
                      </a:cubicBezTo>
                      <a:cubicBezTo>
                        <a:pt x="1457894" y="46305"/>
                        <a:pt x="1459153" y="44168"/>
                        <a:pt x="1460411" y="42057"/>
                      </a:cubicBezTo>
                      <a:lnTo>
                        <a:pt x="1469953" y="26055"/>
                      </a:lnTo>
                      <a:cubicBezTo>
                        <a:pt x="1470483" y="25610"/>
                        <a:pt x="1471013" y="24944"/>
                        <a:pt x="1471543" y="24499"/>
                      </a:cubicBezTo>
                      <a:lnTo>
                        <a:pt x="1474027" y="24499"/>
                      </a:lnTo>
                      <a:cubicBezTo>
                        <a:pt x="1489607" y="9327"/>
                        <a:pt x="1511597" y="0"/>
                        <a:pt x="153593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05" name="Oval 39">
                  <a:extLst>
                    <a:ext uri="{FF2B5EF4-FFF2-40B4-BE49-F238E27FC236}">
                      <a16:creationId xmlns:a16="http://schemas.microsoft.com/office/drawing/2014/main" id="{9153C21A-C0B0-4DC1-B0D1-0629CBD1F5F0}"/>
                    </a:ext>
                  </a:extLst>
                </p:cNvPr>
                <p:cNvSpPr/>
                <p:nvPr/>
              </p:nvSpPr>
              <p:spPr>
                <a:xfrm flipH="1" flipV="1">
                  <a:off x="1198193" y="2079887"/>
                  <a:ext cx="1650866" cy="191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967" h="3932814">
                      <a:moveTo>
                        <a:pt x="1745685" y="3527152"/>
                      </a:moveTo>
                      <a:lnTo>
                        <a:pt x="1657171" y="3238316"/>
                      </a:lnTo>
                      <a:lnTo>
                        <a:pt x="1751363" y="3240672"/>
                      </a:lnTo>
                      <a:lnTo>
                        <a:pt x="1951375" y="3229909"/>
                      </a:lnTo>
                      <a:lnTo>
                        <a:pt x="2127104" y="3205310"/>
                      </a:lnTo>
                      <a:lnTo>
                        <a:pt x="2281920" y="3172254"/>
                      </a:lnTo>
                      <a:lnTo>
                        <a:pt x="2412114" y="3125362"/>
                      </a:lnTo>
                      <a:lnTo>
                        <a:pt x="2530166" y="3081544"/>
                      </a:lnTo>
                      <a:lnTo>
                        <a:pt x="2627307" y="3032345"/>
                      </a:lnTo>
                      <a:lnTo>
                        <a:pt x="2711965" y="2982762"/>
                      </a:lnTo>
                      <a:lnTo>
                        <a:pt x="2772677" y="2930489"/>
                      </a:lnTo>
                      <a:lnTo>
                        <a:pt x="2821249" y="2892052"/>
                      </a:lnTo>
                      <a:lnTo>
                        <a:pt x="2854640" y="2856307"/>
                      </a:lnTo>
                      <a:cubicBezTo>
                        <a:pt x="2861722" y="2849773"/>
                        <a:pt x="2868807" y="2843623"/>
                        <a:pt x="2875889" y="2837088"/>
                      </a:cubicBezTo>
                      <a:cubicBezTo>
                        <a:pt x="2877912" y="2835166"/>
                        <a:pt x="2879936" y="2833629"/>
                        <a:pt x="2881961" y="2831707"/>
                      </a:cubicBezTo>
                      <a:lnTo>
                        <a:pt x="2957514" y="2711016"/>
                      </a:lnTo>
                      <a:lnTo>
                        <a:pt x="3015191" y="2587251"/>
                      </a:lnTo>
                      <a:cubicBezTo>
                        <a:pt x="3026320" y="2544202"/>
                        <a:pt x="3037451" y="2501537"/>
                        <a:pt x="3048582" y="2458489"/>
                      </a:cubicBezTo>
                      <a:cubicBezTo>
                        <a:pt x="3053641" y="2414670"/>
                        <a:pt x="3058700" y="2370469"/>
                        <a:pt x="3063760" y="2326651"/>
                      </a:cubicBezTo>
                      <a:lnTo>
                        <a:pt x="3063760" y="2197504"/>
                      </a:lnTo>
                      <a:lnTo>
                        <a:pt x="3048582" y="2074124"/>
                      </a:lnTo>
                      <a:cubicBezTo>
                        <a:pt x="3040486" y="2031843"/>
                        <a:pt x="3032392" y="1989947"/>
                        <a:pt x="3024296" y="1947668"/>
                      </a:cubicBezTo>
                      <a:cubicBezTo>
                        <a:pt x="3015191" y="1911153"/>
                        <a:pt x="3006083" y="1874254"/>
                        <a:pt x="2996976" y="1837739"/>
                      </a:cubicBezTo>
                      <a:cubicBezTo>
                        <a:pt x="2985846" y="1803147"/>
                        <a:pt x="2974715" y="1768169"/>
                        <a:pt x="2963584" y="1733575"/>
                      </a:cubicBezTo>
                      <a:lnTo>
                        <a:pt x="2927157" y="1642865"/>
                      </a:lnTo>
                      <a:cubicBezTo>
                        <a:pt x="2917038" y="1618266"/>
                        <a:pt x="2907257" y="1593283"/>
                        <a:pt x="2897139" y="1568683"/>
                      </a:cubicBezTo>
                      <a:cubicBezTo>
                        <a:pt x="2888032" y="1550618"/>
                        <a:pt x="2878924" y="1532168"/>
                        <a:pt x="2869818" y="1514104"/>
                      </a:cubicBezTo>
                      <a:lnTo>
                        <a:pt x="2854640" y="1478357"/>
                      </a:lnTo>
                      <a:cubicBezTo>
                        <a:pt x="2850593" y="1475668"/>
                        <a:pt x="2846544" y="1472593"/>
                        <a:pt x="2842497" y="1469902"/>
                      </a:cubicBezTo>
                      <a:lnTo>
                        <a:pt x="2760536" y="1269648"/>
                      </a:lnTo>
                      <a:lnTo>
                        <a:pt x="2699824" y="1088228"/>
                      </a:lnTo>
                      <a:cubicBezTo>
                        <a:pt x="2686670" y="1032494"/>
                        <a:pt x="2673853" y="976761"/>
                        <a:pt x="2660698" y="921029"/>
                      </a:cubicBezTo>
                      <a:lnTo>
                        <a:pt x="2639448" y="769972"/>
                      </a:lnTo>
                      <a:cubicBezTo>
                        <a:pt x="2637424" y="723464"/>
                        <a:pt x="2635401" y="676573"/>
                        <a:pt x="2633377" y="630063"/>
                      </a:cubicBezTo>
                      <a:cubicBezTo>
                        <a:pt x="2635401" y="588937"/>
                        <a:pt x="2637424" y="547426"/>
                        <a:pt x="2639448" y="506298"/>
                      </a:cubicBezTo>
                      <a:cubicBezTo>
                        <a:pt x="2644508" y="469783"/>
                        <a:pt x="2649567" y="432884"/>
                        <a:pt x="2654626" y="396369"/>
                      </a:cubicBezTo>
                      <a:cubicBezTo>
                        <a:pt x="2662722" y="364468"/>
                        <a:pt x="2670816" y="332182"/>
                        <a:pt x="2678912" y="300279"/>
                      </a:cubicBezTo>
                      <a:cubicBezTo>
                        <a:pt x="2688019" y="273758"/>
                        <a:pt x="2696787" y="247236"/>
                        <a:pt x="2705895" y="220715"/>
                      </a:cubicBezTo>
                      <a:lnTo>
                        <a:pt x="2739286" y="154988"/>
                      </a:lnTo>
                      <a:lnTo>
                        <a:pt x="2766607" y="105405"/>
                      </a:lnTo>
                      <a:lnTo>
                        <a:pt x="2779628" y="85387"/>
                      </a:lnTo>
                      <a:cubicBezTo>
                        <a:pt x="2779813" y="84791"/>
                        <a:pt x="2780096" y="84235"/>
                        <a:pt x="2780661" y="83798"/>
                      </a:cubicBezTo>
                      <a:cubicBezTo>
                        <a:pt x="2783051" y="80081"/>
                        <a:pt x="2785454" y="76386"/>
                        <a:pt x="2787855" y="72735"/>
                      </a:cubicBezTo>
                      <a:lnTo>
                        <a:pt x="2806071" y="45060"/>
                      </a:lnTo>
                      <a:cubicBezTo>
                        <a:pt x="2807082" y="44291"/>
                        <a:pt x="2808094" y="43139"/>
                        <a:pt x="2809106" y="42369"/>
                      </a:cubicBezTo>
                      <a:lnTo>
                        <a:pt x="2813848" y="42369"/>
                      </a:lnTo>
                      <a:cubicBezTo>
                        <a:pt x="2843589" y="16131"/>
                        <a:pt x="2885567" y="0"/>
                        <a:pt x="2932020" y="0"/>
                      </a:cubicBezTo>
                      <a:cubicBezTo>
                        <a:pt x="3023300" y="0"/>
                        <a:pt x="3097299" y="62280"/>
                        <a:pt x="3097299" y="139107"/>
                      </a:cubicBezTo>
                      <a:cubicBezTo>
                        <a:pt x="3097299" y="158577"/>
                        <a:pt x="3092547" y="177113"/>
                        <a:pt x="3083814" y="193874"/>
                      </a:cubicBezTo>
                      <a:lnTo>
                        <a:pt x="3085009" y="196115"/>
                      </a:lnTo>
                      <a:lnTo>
                        <a:pt x="3024296" y="286826"/>
                      </a:lnTo>
                      <a:lnTo>
                        <a:pt x="2987870" y="385607"/>
                      </a:lnTo>
                      <a:cubicBezTo>
                        <a:pt x="2977750" y="422122"/>
                        <a:pt x="2967633" y="459021"/>
                        <a:pt x="2957514" y="495536"/>
                      </a:cubicBezTo>
                      <a:cubicBezTo>
                        <a:pt x="2956502" y="535894"/>
                        <a:pt x="2955490" y="575868"/>
                        <a:pt x="2954478" y="616226"/>
                      </a:cubicBezTo>
                      <a:cubicBezTo>
                        <a:pt x="2955490" y="655432"/>
                        <a:pt x="2956502" y="695022"/>
                        <a:pt x="2957514" y="734226"/>
                      </a:cubicBezTo>
                      <a:cubicBezTo>
                        <a:pt x="2963584" y="774584"/>
                        <a:pt x="2969657" y="814558"/>
                        <a:pt x="2975727" y="854918"/>
                      </a:cubicBezTo>
                      <a:lnTo>
                        <a:pt x="3003048" y="970227"/>
                      </a:lnTo>
                      <a:lnTo>
                        <a:pt x="3030369" y="1085537"/>
                      </a:lnTo>
                      <a:cubicBezTo>
                        <a:pt x="3041498" y="1118591"/>
                        <a:pt x="3052629" y="1151264"/>
                        <a:pt x="3063760" y="1184318"/>
                      </a:cubicBezTo>
                      <a:cubicBezTo>
                        <a:pt x="3074891" y="1214683"/>
                        <a:pt x="3085685" y="1244663"/>
                        <a:pt x="3096814" y="1275028"/>
                      </a:cubicBezTo>
                      <a:cubicBezTo>
                        <a:pt x="3105921" y="1299628"/>
                        <a:pt x="3115029" y="1324611"/>
                        <a:pt x="3124135" y="1349210"/>
                      </a:cubicBezTo>
                      <a:cubicBezTo>
                        <a:pt x="3133242" y="1369197"/>
                        <a:pt x="3142348" y="1389570"/>
                        <a:pt x="3151456" y="1409557"/>
                      </a:cubicBezTo>
                      <a:lnTo>
                        <a:pt x="3169669" y="1445302"/>
                      </a:lnTo>
                      <a:lnTo>
                        <a:pt x="3172704" y="1453374"/>
                      </a:lnTo>
                      <a:lnTo>
                        <a:pt x="3260737" y="1642865"/>
                      </a:lnTo>
                      <a:cubicBezTo>
                        <a:pt x="3283000" y="1701289"/>
                        <a:pt x="3304922" y="1760098"/>
                        <a:pt x="3327184" y="1818521"/>
                      </a:cubicBezTo>
                      <a:lnTo>
                        <a:pt x="3372718" y="1983413"/>
                      </a:lnTo>
                      <a:cubicBezTo>
                        <a:pt x="3377777" y="2034534"/>
                        <a:pt x="3382836" y="2086039"/>
                        <a:pt x="3387897" y="2137159"/>
                      </a:cubicBezTo>
                      <a:cubicBezTo>
                        <a:pt x="3389920" y="2185589"/>
                        <a:pt x="3391944" y="2234403"/>
                        <a:pt x="3393967" y="2282834"/>
                      </a:cubicBezTo>
                      <a:cubicBezTo>
                        <a:pt x="3389920" y="2325883"/>
                        <a:pt x="3385873" y="2368546"/>
                        <a:pt x="3381824" y="2411595"/>
                      </a:cubicBezTo>
                      <a:cubicBezTo>
                        <a:pt x="3374742" y="2453876"/>
                        <a:pt x="3367658" y="2495771"/>
                        <a:pt x="3360576" y="2538052"/>
                      </a:cubicBezTo>
                      <a:cubicBezTo>
                        <a:pt x="3349445" y="2574566"/>
                        <a:pt x="3338315" y="2611465"/>
                        <a:pt x="3327184" y="2647980"/>
                      </a:cubicBezTo>
                      <a:cubicBezTo>
                        <a:pt x="3316053" y="2679115"/>
                        <a:pt x="3305260" y="2709864"/>
                        <a:pt x="3294129" y="2740997"/>
                      </a:cubicBezTo>
                      <a:lnTo>
                        <a:pt x="3257702" y="2820945"/>
                      </a:lnTo>
                      <a:lnTo>
                        <a:pt x="3218238" y="2892052"/>
                      </a:lnTo>
                      <a:lnTo>
                        <a:pt x="3178777" y="2947017"/>
                      </a:lnTo>
                      <a:cubicBezTo>
                        <a:pt x="3169669" y="2959700"/>
                        <a:pt x="3160563" y="2972770"/>
                        <a:pt x="3151456" y="2985453"/>
                      </a:cubicBezTo>
                      <a:lnTo>
                        <a:pt x="3130207" y="3007362"/>
                      </a:lnTo>
                      <a:cubicBezTo>
                        <a:pt x="3128182" y="3010053"/>
                        <a:pt x="3126158" y="3013128"/>
                        <a:pt x="3124135" y="3015819"/>
                      </a:cubicBezTo>
                      <a:lnTo>
                        <a:pt x="3009118" y="3131128"/>
                      </a:lnTo>
                      <a:lnTo>
                        <a:pt x="2881961" y="3227218"/>
                      </a:lnTo>
                      <a:lnTo>
                        <a:pt x="2733216" y="3306782"/>
                      </a:lnTo>
                      <a:lnTo>
                        <a:pt x="2584808" y="3367127"/>
                      </a:lnTo>
                      <a:lnTo>
                        <a:pt x="2430328" y="3422092"/>
                      </a:lnTo>
                      <a:lnTo>
                        <a:pt x="2275850" y="3455146"/>
                      </a:lnTo>
                      <a:lnTo>
                        <a:pt x="2127104" y="3485128"/>
                      </a:lnTo>
                      <a:lnTo>
                        <a:pt x="1987804" y="3504345"/>
                      </a:lnTo>
                      <a:lnTo>
                        <a:pt x="1863680" y="3520873"/>
                      </a:lnTo>
                      <a:lnTo>
                        <a:pt x="1757433" y="3526255"/>
                      </a:lnTo>
                      <a:close/>
                      <a:moveTo>
                        <a:pt x="158924" y="3930462"/>
                      </a:moveTo>
                      <a:cubicBezTo>
                        <a:pt x="110443" y="3915731"/>
                        <a:pt x="0" y="3866001"/>
                        <a:pt x="0" y="3786484"/>
                      </a:cubicBezTo>
                      <a:cubicBezTo>
                        <a:pt x="0" y="3760641"/>
                        <a:pt x="7516" y="3736388"/>
                        <a:pt x="22839" y="3716534"/>
                      </a:cubicBezTo>
                      <a:cubicBezTo>
                        <a:pt x="42033" y="3685525"/>
                        <a:pt x="80608" y="3634905"/>
                        <a:pt x="115165" y="3600437"/>
                      </a:cubicBezTo>
                      <a:lnTo>
                        <a:pt x="230182" y="3509727"/>
                      </a:lnTo>
                      <a:lnTo>
                        <a:pt x="363411" y="3435929"/>
                      </a:lnTo>
                      <a:lnTo>
                        <a:pt x="503049" y="3375199"/>
                      </a:lnTo>
                      <a:lnTo>
                        <a:pt x="645387" y="3326000"/>
                      </a:lnTo>
                      <a:lnTo>
                        <a:pt x="787724" y="3290254"/>
                      </a:lnTo>
                      <a:lnTo>
                        <a:pt x="930059" y="3265655"/>
                      </a:lnTo>
                      <a:lnTo>
                        <a:pt x="1069699" y="3246438"/>
                      </a:lnTo>
                      <a:lnTo>
                        <a:pt x="1196856" y="3235290"/>
                      </a:lnTo>
                      <a:lnTo>
                        <a:pt x="1306140" y="3229909"/>
                      </a:lnTo>
                      <a:lnTo>
                        <a:pt x="1322155" y="3229909"/>
                      </a:lnTo>
                      <a:lnTo>
                        <a:pt x="1387858" y="3520878"/>
                      </a:lnTo>
                      <a:lnTo>
                        <a:pt x="1387763" y="3520873"/>
                      </a:lnTo>
                      <a:lnTo>
                        <a:pt x="1196856" y="3526255"/>
                      </a:lnTo>
                      <a:lnTo>
                        <a:pt x="1024165" y="3545473"/>
                      </a:lnTo>
                      <a:lnTo>
                        <a:pt x="869685" y="3570456"/>
                      </a:lnTo>
                      <a:lnTo>
                        <a:pt x="745225" y="3600437"/>
                      </a:lnTo>
                      <a:lnTo>
                        <a:pt x="633244" y="3641565"/>
                      </a:lnTo>
                      <a:lnTo>
                        <a:pt x="539140" y="3680001"/>
                      </a:lnTo>
                      <a:lnTo>
                        <a:pt x="469658" y="3721127"/>
                      </a:lnTo>
                      <a:lnTo>
                        <a:pt x="408946" y="3759564"/>
                      </a:lnTo>
                      <a:lnTo>
                        <a:pt x="357341" y="3801075"/>
                      </a:lnTo>
                      <a:cubicBezTo>
                        <a:pt x="346210" y="3811837"/>
                        <a:pt x="335079" y="3822985"/>
                        <a:pt x="323949" y="3833747"/>
                      </a:cubicBezTo>
                      <a:cubicBezTo>
                        <a:pt x="316865" y="3842972"/>
                        <a:pt x="310119" y="3852197"/>
                        <a:pt x="303037" y="3861422"/>
                      </a:cubicBezTo>
                      <a:cubicBezTo>
                        <a:pt x="298990" y="3866034"/>
                        <a:pt x="294941" y="3870261"/>
                        <a:pt x="290894" y="3874873"/>
                      </a:cubicBezTo>
                      <a:cubicBezTo>
                        <a:pt x="266876" y="3886379"/>
                        <a:pt x="207406" y="3945193"/>
                        <a:pt x="158924" y="39304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06" name="Rounded Rectangle 21">
                  <a:extLst>
                    <a:ext uri="{FF2B5EF4-FFF2-40B4-BE49-F238E27FC236}">
                      <a16:creationId xmlns:a16="http://schemas.microsoft.com/office/drawing/2014/main" id="{7B10C053-EBA6-4FC7-8995-423B53BEA541}"/>
                    </a:ext>
                  </a:extLst>
                </p:cNvPr>
                <p:cNvSpPr/>
                <p:nvPr/>
              </p:nvSpPr>
              <p:spPr>
                <a:xfrm rot="18063644">
                  <a:off x="1029053" y="3391349"/>
                  <a:ext cx="73094" cy="7354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 dirty="0"/>
                </a:p>
              </p:txBody>
            </p:sp>
          </p:grpSp>
        </p:grp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8EFE0271-7A65-4BB9-8E1D-F67FE82C9A2B}"/>
                </a:ext>
              </a:extLst>
            </p:cNvPr>
            <p:cNvSpPr/>
            <p:nvPr/>
          </p:nvSpPr>
          <p:spPr>
            <a:xfrm rot="1022389">
              <a:off x="5088163" y="897607"/>
              <a:ext cx="1025410" cy="838256"/>
            </a:xfrm>
            <a:custGeom>
              <a:avLst/>
              <a:gdLst>
                <a:gd name="connsiteX0" fmla="*/ 618123 w 1077492"/>
                <a:gd name="connsiteY0" fmla="*/ 5091 h 880832"/>
                <a:gd name="connsiteX1" fmla="*/ 649515 w 1077492"/>
                <a:gd name="connsiteY1" fmla="*/ 48 h 880832"/>
                <a:gd name="connsiteX2" fmla="*/ 706766 w 1077492"/>
                <a:gd name="connsiteY2" fmla="*/ 25655 h 880832"/>
                <a:gd name="connsiteX3" fmla="*/ 703831 w 1077492"/>
                <a:gd name="connsiteY3" fmla="*/ 142493 h 880832"/>
                <a:gd name="connsiteX4" fmla="*/ 665641 w 1077492"/>
                <a:gd name="connsiteY4" fmla="*/ 157025 h 880832"/>
                <a:gd name="connsiteX5" fmla="*/ 665641 w 1077492"/>
                <a:gd name="connsiteY5" fmla="*/ 352605 h 880832"/>
                <a:gd name="connsiteX6" fmla="*/ 684786 w 1077492"/>
                <a:gd name="connsiteY6" fmla="*/ 356972 h 880832"/>
                <a:gd name="connsiteX7" fmla="*/ 718689 w 1077492"/>
                <a:gd name="connsiteY7" fmla="*/ 380793 h 880832"/>
                <a:gd name="connsiteX8" fmla="*/ 738749 w 1077492"/>
                <a:gd name="connsiteY8" fmla="*/ 496690 h 880832"/>
                <a:gd name="connsiteX9" fmla="*/ 735230 w 1077492"/>
                <a:gd name="connsiteY9" fmla="*/ 501698 h 880832"/>
                <a:gd name="connsiteX10" fmla="*/ 845060 w 1077492"/>
                <a:gd name="connsiteY10" fmla="*/ 617186 h 880832"/>
                <a:gd name="connsiteX11" fmla="*/ 879258 w 1077492"/>
                <a:gd name="connsiteY11" fmla="*/ 595803 h 880832"/>
                <a:gd name="connsiteX12" fmla="*/ 1037048 w 1077492"/>
                <a:gd name="connsiteY12" fmla="*/ 632408 h 880832"/>
                <a:gd name="connsiteX13" fmla="*/ 1031825 w 1077492"/>
                <a:gd name="connsiteY13" fmla="*/ 840388 h 880832"/>
                <a:gd name="connsiteX14" fmla="*/ 823846 w 1077492"/>
                <a:gd name="connsiteY14" fmla="*/ 835165 h 880832"/>
                <a:gd name="connsiteX15" fmla="*/ 795994 w 1077492"/>
                <a:gd name="connsiteY15" fmla="*/ 674255 h 880832"/>
                <a:gd name="connsiteX16" fmla="*/ 803191 w 1077492"/>
                <a:gd name="connsiteY16" fmla="*/ 664013 h 880832"/>
                <a:gd name="connsiteX17" fmla="*/ 690708 w 1077492"/>
                <a:gd name="connsiteY17" fmla="*/ 545736 h 880832"/>
                <a:gd name="connsiteX18" fmla="*/ 678778 w 1077492"/>
                <a:gd name="connsiteY18" fmla="*/ 553196 h 880832"/>
                <a:gd name="connsiteX19" fmla="*/ 565128 w 1077492"/>
                <a:gd name="connsiteY19" fmla="*/ 526831 h 880832"/>
                <a:gd name="connsiteX20" fmla="*/ 562479 w 1077492"/>
                <a:gd name="connsiteY20" fmla="*/ 522594 h 880832"/>
                <a:gd name="connsiteX21" fmla="*/ 207664 w 1077492"/>
                <a:gd name="connsiteY21" fmla="*/ 608151 h 880832"/>
                <a:gd name="connsiteX22" fmla="*/ 203307 w 1077492"/>
                <a:gd name="connsiteY22" fmla="*/ 628640 h 880832"/>
                <a:gd name="connsiteX23" fmla="*/ 178918 w 1077492"/>
                <a:gd name="connsiteY23" fmla="*/ 663609 h 880832"/>
                <a:gd name="connsiteX24" fmla="*/ 29119 w 1077492"/>
                <a:gd name="connsiteY24" fmla="*/ 659847 h 880832"/>
                <a:gd name="connsiteX25" fmla="*/ 32881 w 1077492"/>
                <a:gd name="connsiteY25" fmla="*/ 510048 h 880832"/>
                <a:gd name="connsiteX26" fmla="*/ 67936 w 1077492"/>
                <a:gd name="connsiteY26" fmla="*/ 487958 h 880832"/>
                <a:gd name="connsiteX27" fmla="*/ 182679 w 1077492"/>
                <a:gd name="connsiteY27" fmla="*/ 513810 h 880832"/>
                <a:gd name="connsiteX28" fmla="*/ 199867 w 1077492"/>
                <a:gd name="connsiteY28" fmla="*/ 541086 h 880832"/>
                <a:gd name="connsiteX29" fmla="*/ 537541 w 1077492"/>
                <a:gd name="connsiteY29" fmla="*/ 459661 h 880832"/>
                <a:gd name="connsiteX30" fmla="*/ 536059 w 1077492"/>
                <a:gd name="connsiteY30" fmla="*/ 450434 h 880832"/>
                <a:gd name="connsiteX31" fmla="*/ 568890 w 1077492"/>
                <a:gd name="connsiteY31" fmla="*/ 377032 h 880832"/>
                <a:gd name="connsiteX32" fmla="*/ 605039 w 1077492"/>
                <a:gd name="connsiteY32" fmla="*/ 354429 h 880832"/>
                <a:gd name="connsiteX33" fmla="*/ 624516 w 1077492"/>
                <a:gd name="connsiteY33" fmla="*/ 351300 h 880832"/>
                <a:gd name="connsiteX34" fmla="*/ 624516 w 1077492"/>
                <a:gd name="connsiteY34" fmla="*/ 160667 h 880832"/>
                <a:gd name="connsiteX35" fmla="*/ 613436 w 1077492"/>
                <a:gd name="connsiteY35" fmla="*/ 158139 h 880832"/>
                <a:gd name="connsiteX36" fmla="*/ 586993 w 1077492"/>
                <a:gd name="connsiteY36" fmla="*/ 139559 h 880832"/>
                <a:gd name="connsiteX37" fmla="*/ 589927 w 1077492"/>
                <a:gd name="connsiteY37" fmla="*/ 22721 h 880832"/>
                <a:gd name="connsiteX38" fmla="*/ 618123 w 1077492"/>
                <a:gd name="connsiteY38" fmla="*/ 5091 h 88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77492" h="880832">
                  <a:moveTo>
                    <a:pt x="618123" y="5091"/>
                  </a:moveTo>
                  <a:cubicBezTo>
                    <a:pt x="628264" y="1341"/>
                    <a:pt x="638938" y="-311"/>
                    <a:pt x="649515" y="48"/>
                  </a:cubicBezTo>
                  <a:cubicBezTo>
                    <a:pt x="670668" y="767"/>
                    <a:pt x="691432" y="9532"/>
                    <a:pt x="706766" y="25655"/>
                  </a:cubicBezTo>
                  <a:cubicBezTo>
                    <a:pt x="738893" y="59437"/>
                    <a:pt x="736078" y="111827"/>
                    <a:pt x="703831" y="142493"/>
                  </a:cubicBezTo>
                  <a:lnTo>
                    <a:pt x="665641" y="157025"/>
                  </a:lnTo>
                  <a:lnTo>
                    <a:pt x="665641" y="352605"/>
                  </a:lnTo>
                  <a:lnTo>
                    <a:pt x="684786" y="356972"/>
                  </a:lnTo>
                  <a:cubicBezTo>
                    <a:pt x="697289" y="362480"/>
                    <a:pt x="708859" y="370458"/>
                    <a:pt x="718689" y="380793"/>
                  </a:cubicBezTo>
                  <a:cubicBezTo>
                    <a:pt x="749581" y="413278"/>
                    <a:pt x="755275" y="459181"/>
                    <a:pt x="738749" y="496690"/>
                  </a:cubicBezTo>
                  <a:lnTo>
                    <a:pt x="735230" y="501698"/>
                  </a:lnTo>
                  <a:lnTo>
                    <a:pt x="845060" y="617186"/>
                  </a:lnTo>
                  <a:lnTo>
                    <a:pt x="879258" y="595803"/>
                  </a:lnTo>
                  <a:cubicBezTo>
                    <a:pt x="933414" y="575777"/>
                    <a:pt x="996107" y="589357"/>
                    <a:pt x="1037048" y="632408"/>
                  </a:cubicBezTo>
                  <a:cubicBezTo>
                    <a:pt x="1094236" y="692542"/>
                    <a:pt x="1089226" y="785799"/>
                    <a:pt x="1031825" y="840388"/>
                  </a:cubicBezTo>
                  <a:cubicBezTo>
                    <a:pt x="971691" y="897576"/>
                    <a:pt x="878434" y="892566"/>
                    <a:pt x="823846" y="835165"/>
                  </a:cubicBezTo>
                  <a:cubicBezTo>
                    <a:pt x="780955" y="790064"/>
                    <a:pt x="773050" y="726332"/>
                    <a:pt x="795994" y="674255"/>
                  </a:cubicBezTo>
                  <a:lnTo>
                    <a:pt x="803191" y="664013"/>
                  </a:lnTo>
                  <a:lnTo>
                    <a:pt x="690708" y="545736"/>
                  </a:lnTo>
                  <a:lnTo>
                    <a:pt x="678778" y="553196"/>
                  </a:lnTo>
                  <a:cubicBezTo>
                    <a:pt x="639771" y="567620"/>
                    <a:pt x="594617" y="557839"/>
                    <a:pt x="565128" y="526831"/>
                  </a:cubicBezTo>
                  <a:lnTo>
                    <a:pt x="562479" y="522594"/>
                  </a:lnTo>
                  <a:lnTo>
                    <a:pt x="207664" y="608151"/>
                  </a:lnTo>
                  <a:lnTo>
                    <a:pt x="203307" y="628640"/>
                  </a:lnTo>
                  <a:cubicBezTo>
                    <a:pt x="197853" y="641384"/>
                    <a:pt x="189746" y="653311"/>
                    <a:pt x="178918" y="663609"/>
                  </a:cubicBezTo>
                  <a:cubicBezTo>
                    <a:pt x="137575" y="702927"/>
                    <a:pt x="70309" y="703160"/>
                    <a:pt x="29119" y="659847"/>
                  </a:cubicBezTo>
                  <a:cubicBezTo>
                    <a:pt x="-10199" y="618504"/>
                    <a:pt x="-10431" y="551239"/>
                    <a:pt x="32881" y="510048"/>
                  </a:cubicBezTo>
                  <a:cubicBezTo>
                    <a:pt x="43217" y="500219"/>
                    <a:pt x="55173" y="492832"/>
                    <a:pt x="67936" y="487958"/>
                  </a:cubicBezTo>
                  <a:cubicBezTo>
                    <a:pt x="106227" y="473336"/>
                    <a:pt x="151787" y="481326"/>
                    <a:pt x="182679" y="513810"/>
                  </a:cubicBezTo>
                  <a:lnTo>
                    <a:pt x="199867" y="541086"/>
                  </a:lnTo>
                  <a:lnTo>
                    <a:pt x="537541" y="459661"/>
                  </a:lnTo>
                  <a:lnTo>
                    <a:pt x="536059" y="450434"/>
                  </a:lnTo>
                  <a:cubicBezTo>
                    <a:pt x="536980" y="423313"/>
                    <a:pt x="548218" y="396691"/>
                    <a:pt x="568890" y="377032"/>
                  </a:cubicBezTo>
                  <a:cubicBezTo>
                    <a:pt x="579718" y="366735"/>
                    <a:pt x="592037" y="359237"/>
                    <a:pt x="605039" y="354429"/>
                  </a:cubicBezTo>
                  <a:lnTo>
                    <a:pt x="624516" y="351300"/>
                  </a:lnTo>
                  <a:lnTo>
                    <a:pt x="624516" y="160667"/>
                  </a:lnTo>
                  <a:lnTo>
                    <a:pt x="613436" y="158139"/>
                  </a:lnTo>
                  <a:cubicBezTo>
                    <a:pt x="603685" y="153843"/>
                    <a:pt x="594660" y="147621"/>
                    <a:pt x="586993" y="139559"/>
                  </a:cubicBezTo>
                  <a:cubicBezTo>
                    <a:pt x="554867" y="105778"/>
                    <a:pt x="557681" y="53388"/>
                    <a:pt x="589927" y="22721"/>
                  </a:cubicBezTo>
                  <a:cubicBezTo>
                    <a:pt x="598373" y="14690"/>
                    <a:pt x="607982" y="8842"/>
                    <a:pt x="618123" y="5091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499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072"/>
            <a:ext cx="1309035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18" y="432254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3463636" y="436418"/>
            <a:ext cx="5264727" cy="299258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5378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78D37-AAE4-6541-B915-7D08E30E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8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0A605B-F189-5C41-A4F4-C76E94080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3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57629"/>
            <a:ext cx="11573197" cy="1343933"/>
          </a:xfrm>
          <a:prstGeom prst="rect">
            <a:avLst/>
          </a:prstGeom>
        </p:spPr>
        <p:txBody>
          <a:bodyPr/>
          <a:lstStyle/>
          <a:p>
            <a:r>
              <a:rPr lang="en-US" sz="9600" b="1" dirty="0" err="1">
                <a:solidFill>
                  <a:srgbClr val="FF0000"/>
                </a:solidFill>
                <a:latin typeface="SAVOYE LET PLAIN:1.0" pitchFamily="2" charset="0"/>
              </a:rPr>
              <a:t>Sự</a:t>
            </a:r>
            <a:r>
              <a:rPr lang="en-US" sz="9600" b="1" dirty="0">
                <a:solidFill>
                  <a:srgbClr val="FF0000"/>
                </a:solidFill>
                <a:latin typeface="SAVOYE LET PLAIN:1.0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SAVOYE LET PLAIN:1.0" pitchFamily="2" charset="0"/>
              </a:rPr>
              <a:t>sinh</a:t>
            </a:r>
            <a:r>
              <a:rPr lang="en-US" sz="9600" b="1" dirty="0">
                <a:solidFill>
                  <a:srgbClr val="FF0000"/>
                </a:solidFill>
                <a:latin typeface="SAVOYE LET PLAIN:1.0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SAVOYE LET PLAIN:1.0" pitchFamily="2" charset="0"/>
              </a:rPr>
              <a:t>sản</a:t>
            </a:r>
            <a:endParaRPr lang="en-US" sz="9600" b="1" dirty="0">
              <a:solidFill>
                <a:srgbClr val="FF0000"/>
              </a:solidFill>
              <a:latin typeface="SAVOYE LET PLAIN:1.0" pitchFamily="2" charset="0"/>
            </a:endParaRPr>
          </a:p>
        </p:txBody>
      </p:sp>
      <p:grpSp>
        <p:nvGrpSpPr>
          <p:cNvPr id="7" name="그룹 7">
            <a:extLst>
              <a:ext uri="{FF2B5EF4-FFF2-40B4-BE49-F238E27FC236}">
                <a16:creationId xmlns:a16="http://schemas.microsoft.com/office/drawing/2014/main" id="{E2BBF66E-AB4A-455E-937D-4BEEE9061393}"/>
              </a:ext>
            </a:extLst>
          </p:cNvPr>
          <p:cNvGrpSpPr/>
          <p:nvPr/>
        </p:nvGrpSpPr>
        <p:grpSpPr>
          <a:xfrm>
            <a:off x="5174351" y="3637228"/>
            <a:ext cx="1704867" cy="455477"/>
            <a:chOff x="5134372" y="3131004"/>
            <a:chExt cx="1431908" cy="315692"/>
          </a:xfrm>
        </p:grpSpPr>
        <p:sp>
          <p:nvSpPr>
            <p:cNvPr id="20" name="직사각형 6">
              <a:extLst>
                <a:ext uri="{FF2B5EF4-FFF2-40B4-BE49-F238E27FC236}">
                  <a16:creationId xmlns:a16="http://schemas.microsoft.com/office/drawing/2014/main" id="{176449A1-948D-44AB-909F-DE912196310B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" name="자유형: 도형 32">
              <a:extLst>
                <a:ext uri="{FF2B5EF4-FFF2-40B4-BE49-F238E27FC236}">
                  <a16:creationId xmlns:a16="http://schemas.microsoft.com/office/drawing/2014/main" id="{F161A49F-9870-4CC9-898D-4C4313F3CFCC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8" name="그룹 34">
            <a:extLst>
              <a:ext uri="{FF2B5EF4-FFF2-40B4-BE49-F238E27FC236}">
                <a16:creationId xmlns:a16="http://schemas.microsoft.com/office/drawing/2014/main" id="{35E95096-8BB7-44E7-9E71-C69E3575DE38}"/>
              </a:ext>
            </a:extLst>
          </p:cNvPr>
          <p:cNvGrpSpPr/>
          <p:nvPr/>
        </p:nvGrpSpPr>
        <p:grpSpPr>
          <a:xfrm>
            <a:off x="5312790" y="4137862"/>
            <a:ext cx="1704867" cy="455477"/>
            <a:chOff x="5134372" y="3131004"/>
            <a:chExt cx="1431908" cy="315692"/>
          </a:xfrm>
        </p:grpSpPr>
        <p:sp>
          <p:nvSpPr>
            <p:cNvPr id="18" name="직사각형 6">
              <a:extLst>
                <a:ext uri="{FF2B5EF4-FFF2-40B4-BE49-F238E27FC236}">
                  <a16:creationId xmlns:a16="http://schemas.microsoft.com/office/drawing/2014/main" id="{371A2AF0-E748-4D94-8A8C-009AA4FE201B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자유형: 도형 36">
              <a:extLst>
                <a:ext uri="{FF2B5EF4-FFF2-40B4-BE49-F238E27FC236}">
                  <a16:creationId xmlns:a16="http://schemas.microsoft.com/office/drawing/2014/main" id="{A56A59F9-E40F-4E2B-9E22-213A2987B1F6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9" name="그룹 37">
            <a:extLst>
              <a:ext uri="{FF2B5EF4-FFF2-40B4-BE49-F238E27FC236}">
                <a16:creationId xmlns:a16="http://schemas.microsoft.com/office/drawing/2014/main" id="{6C4F61BB-FD85-491A-BEF1-8ACEF118B187}"/>
              </a:ext>
            </a:extLst>
          </p:cNvPr>
          <p:cNvGrpSpPr/>
          <p:nvPr/>
        </p:nvGrpSpPr>
        <p:grpSpPr>
          <a:xfrm>
            <a:off x="5174351" y="4638496"/>
            <a:ext cx="1704867" cy="455477"/>
            <a:chOff x="5134372" y="3131004"/>
            <a:chExt cx="1431908" cy="315692"/>
          </a:xfrm>
        </p:grpSpPr>
        <p:sp>
          <p:nvSpPr>
            <p:cNvPr id="16" name="직사각형 6">
              <a:extLst>
                <a:ext uri="{FF2B5EF4-FFF2-40B4-BE49-F238E27FC236}">
                  <a16:creationId xmlns:a16="http://schemas.microsoft.com/office/drawing/2014/main" id="{4804638B-6B06-410B-AF46-ADE26E9261F6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" name="자유형: 도형 39">
              <a:extLst>
                <a:ext uri="{FF2B5EF4-FFF2-40B4-BE49-F238E27FC236}">
                  <a16:creationId xmlns:a16="http://schemas.microsoft.com/office/drawing/2014/main" id="{C15F90BE-0020-44E0-8D23-AF028F1F6A73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0" name="그룹 40">
            <a:extLst>
              <a:ext uri="{FF2B5EF4-FFF2-40B4-BE49-F238E27FC236}">
                <a16:creationId xmlns:a16="http://schemas.microsoft.com/office/drawing/2014/main" id="{F65A0495-47B3-4735-8C84-8264C01518C4}"/>
              </a:ext>
            </a:extLst>
          </p:cNvPr>
          <p:cNvGrpSpPr/>
          <p:nvPr/>
        </p:nvGrpSpPr>
        <p:grpSpPr>
          <a:xfrm>
            <a:off x="5312790" y="5139130"/>
            <a:ext cx="1704867" cy="455477"/>
            <a:chOff x="5134372" y="3131004"/>
            <a:chExt cx="1431908" cy="315692"/>
          </a:xfrm>
        </p:grpSpPr>
        <p:sp>
          <p:nvSpPr>
            <p:cNvPr id="14" name="직사각형 6">
              <a:extLst>
                <a:ext uri="{FF2B5EF4-FFF2-40B4-BE49-F238E27FC236}">
                  <a16:creationId xmlns:a16="http://schemas.microsoft.com/office/drawing/2014/main" id="{DB456664-FA35-4BC1-9E48-CDAA7823709A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" name="자유형: 도형 46">
              <a:extLst>
                <a:ext uri="{FF2B5EF4-FFF2-40B4-BE49-F238E27FC236}">
                  <a16:creationId xmlns:a16="http://schemas.microsoft.com/office/drawing/2014/main" id="{4BCABB26-A64B-4E19-B1BE-B11F25562ACF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grpSp>
        <p:nvGrpSpPr>
          <p:cNvPr id="11" name="그룹 47">
            <a:extLst>
              <a:ext uri="{FF2B5EF4-FFF2-40B4-BE49-F238E27FC236}">
                <a16:creationId xmlns:a16="http://schemas.microsoft.com/office/drawing/2014/main" id="{0CDD46FE-BAB4-474D-810F-3DA7115596FB}"/>
              </a:ext>
            </a:extLst>
          </p:cNvPr>
          <p:cNvGrpSpPr/>
          <p:nvPr/>
        </p:nvGrpSpPr>
        <p:grpSpPr>
          <a:xfrm>
            <a:off x="5174351" y="5639764"/>
            <a:ext cx="1704867" cy="455477"/>
            <a:chOff x="5134372" y="3131004"/>
            <a:chExt cx="1431908" cy="315692"/>
          </a:xfrm>
        </p:grpSpPr>
        <p:sp>
          <p:nvSpPr>
            <p:cNvPr id="12" name="직사각형 6">
              <a:extLst>
                <a:ext uri="{FF2B5EF4-FFF2-40B4-BE49-F238E27FC236}">
                  <a16:creationId xmlns:a16="http://schemas.microsoft.com/office/drawing/2014/main" id="{BB2F3E59-45EC-4E84-906E-D6E183A35BA8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" name="자유형: 도형 68">
              <a:extLst>
                <a:ext uri="{FF2B5EF4-FFF2-40B4-BE49-F238E27FC236}">
                  <a16:creationId xmlns:a16="http://schemas.microsoft.com/office/drawing/2014/main" id="{C139D200-0601-4C6D-ADB1-BF62A5E76345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46" name="그룹 14">
            <a:extLst>
              <a:ext uri="{FF2B5EF4-FFF2-40B4-BE49-F238E27FC236}">
                <a16:creationId xmlns:a16="http://schemas.microsoft.com/office/drawing/2014/main" id="{4A3C8142-0B52-4D99-BED7-DBDF3308A30A}"/>
              </a:ext>
            </a:extLst>
          </p:cNvPr>
          <p:cNvGrpSpPr/>
          <p:nvPr/>
        </p:nvGrpSpPr>
        <p:grpSpPr>
          <a:xfrm>
            <a:off x="5668546" y="2344852"/>
            <a:ext cx="854909" cy="1343933"/>
            <a:chOff x="6163612" y="1966761"/>
            <a:chExt cx="2991257" cy="4702319"/>
          </a:xfrm>
        </p:grpSpPr>
        <p:sp>
          <p:nvSpPr>
            <p:cNvPr id="47" name="자유형: 도형 69">
              <a:extLst>
                <a:ext uri="{FF2B5EF4-FFF2-40B4-BE49-F238E27FC236}">
                  <a16:creationId xmlns:a16="http://schemas.microsoft.com/office/drawing/2014/main" id="{0E080DFD-AE08-4000-8737-7C6F40338C7D}"/>
                </a:ext>
              </a:extLst>
            </p:cNvPr>
            <p:cNvSpPr/>
            <p:nvPr/>
          </p:nvSpPr>
          <p:spPr>
            <a:xfrm>
              <a:off x="6316187" y="2135206"/>
              <a:ext cx="2653352" cy="2896349"/>
            </a:xfrm>
            <a:custGeom>
              <a:avLst/>
              <a:gdLst>
                <a:gd name="connsiteX0" fmla="*/ 1146409 w 2292818"/>
                <a:gd name="connsiteY0" fmla="*/ 0 h 2502797"/>
                <a:gd name="connsiteX1" fmla="*/ 2292818 w 2292818"/>
                <a:gd name="connsiteY1" fmla="*/ 1146409 h 2502797"/>
                <a:gd name="connsiteX2" fmla="*/ 1692856 w 2292818"/>
                <a:gd name="connsiteY2" fmla="*/ 2154453 h 2502797"/>
                <a:gd name="connsiteX3" fmla="*/ 1686333 w 2292818"/>
                <a:gd name="connsiteY3" fmla="*/ 2157595 h 2502797"/>
                <a:gd name="connsiteX4" fmla="*/ 1625204 w 2292818"/>
                <a:gd name="connsiteY4" fmla="*/ 2502797 h 2502797"/>
                <a:gd name="connsiteX5" fmla="*/ 690116 w 2292818"/>
                <a:gd name="connsiteY5" fmla="*/ 2502797 h 2502797"/>
                <a:gd name="connsiteX6" fmla="*/ 631086 w 2292818"/>
                <a:gd name="connsiteY6" fmla="*/ 2169446 h 2502797"/>
                <a:gd name="connsiteX7" fmla="*/ 599963 w 2292818"/>
                <a:gd name="connsiteY7" fmla="*/ 2154453 h 2502797"/>
                <a:gd name="connsiteX8" fmla="*/ 0 w 2292818"/>
                <a:gd name="connsiteY8" fmla="*/ 1146409 h 2502797"/>
                <a:gd name="connsiteX9" fmla="*/ 1146409 w 2292818"/>
                <a:gd name="connsiteY9" fmla="*/ 0 h 250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818" h="2502797">
                  <a:moveTo>
                    <a:pt x="1146409" y="0"/>
                  </a:moveTo>
                  <a:cubicBezTo>
                    <a:pt x="1779553" y="0"/>
                    <a:pt x="2292818" y="513265"/>
                    <a:pt x="2292818" y="1146409"/>
                  </a:cubicBezTo>
                  <a:cubicBezTo>
                    <a:pt x="2292818" y="1581696"/>
                    <a:pt x="2050220" y="1960321"/>
                    <a:pt x="1692856" y="2154453"/>
                  </a:cubicBezTo>
                  <a:lnTo>
                    <a:pt x="1686333" y="2157595"/>
                  </a:lnTo>
                  <a:lnTo>
                    <a:pt x="1625204" y="2502797"/>
                  </a:lnTo>
                  <a:lnTo>
                    <a:pt x="690116" y="2502797"/>
                  </a:lnTo>
                  <a:lnTo>
                    <a:pt x="631086" y="2169446"/>
                  </a:lnTo>
                  <a:lnTo>
                    <a:pt x="599963" y="2154453"/>
                  </a:lnTo>
                  <a:cubicBezTo>
                    <a:pt x="242598" y="1960321"/>
                    <a:pt x="0" y="1581696"/>
                    <a:pt x="0" y="1146409"/>
                  </a:cubicBezTo>
                  <a:cubicBezTo>
                    <a:pt x="0" y="513265"/>
                    <a:pt x="513265" y="0"/>
                    <a:pt x="1146409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" name="자유형: 도형 79">
              <a:extLst>
                <a:ext uri="{FF2B5EF4-FFF2-40B4-BE49-F238E27FC236}">
                  <a16:creationId xmlns:a16="http://schemas.microsoft.com/office/drawing/2014/main" id="{08F38E15-A2EE-48FC-B1DA-1F3ACFFF8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3612" y="1966761"/>
              <a:ext cx="2991257" cy="4702319"/>
            </a:xfrm>
            <a:custGeom>
              <a:avLst/>
              <a:gdLst>
                <a:gd name="connsiteX0" fmla="*/ 951056 w 2991257"/>
                <a:gd name="connsiteY0" fmla="*/ 4310393 h 4702319"/>
                <a:gd name="connsiteX1" fmla="*/ 2052826 w 2991257"/>
                <a:gd name="connsiteY1" fmla="*/ 4310393 h 4702319"/>
                <a:gd name="connsiteX2" fmla="*/ 2052826 w 2991257"/>
                <a:gd name="connsiteY2" fmla="*/ 4506356 h 4702319"/>
                <a:gd name="connsiteX3" fmla="*/ 1501941 w 2991257"/>
                <a:gd name="connsiteY3" fmla="*/ 4702319 h 4702319"/>
                <a:gd name="connsiteX4" fmla="*/ 951056 w 2991257"/>
                <a:gd name="connsiteY4" fmla="*/ 4506356 h 4702319"/>
                <a:gd name="connsiteX5" fmla="*/ 953472 w 2991257"/>
                <a:gd name="connsiteY5" fmla="*/ 3978828 h 4702319"/>
                <a:gd name="connsiteX6" fmla="*/ 2050412 w 2991257"/>
                <a:gd name="connsiteY6" fmla="*/ 3978828 h 4702319"/>
                <a:gd name="connsiteX7" fmla="*/ 2152988 w 2991257"/>
                <a:gd name="connsiteY7" fmla="*/ 4079172 h 4702319"/>
                <a:gd name="connsiteX8" fmla="*/ 2152988 w 2991257"/>
                <a:gd name="connsiteY8" fmla="*/ 4123466 h 4702319"/>
                <a:gd name="connsiteX9" fmla="*/ 2050412 w 2991257"/>
                <a:gd name="connsiteY9" fmla="*/ 4223810 h 4702319"/>
                <a:gd name="connsiteX10" fmla="*/ 953472 w 2991257"/>
                <a:gd name="connsiteY10" fmla="*/ 4223810 h 4702319"/>
                <a:gd name="connsiteX11" fmla="*/ 850896 w 2991257"/>
                <a:gd name="connsiteY11" fmla="*/ 4123466 h 4702319"/>
                <a:gd name="connsiteX12" fmla="*/ 850896 w 2991257"/>
                <a:gd name="connsiteY12" fmla="*/ 4079172 h 4702319"/>
                <a:gd name="connsiteX13" fmla="*/ 953472 w 2991257"/>
                <a:gd name="connsiteY13" fmla="*/ 3978828 h 4702319"/>
                <a:gd name="connsiteX14" fmla="*/ 903390 w 2991257"/>
                <a:gd name="connsiteY14" fmla="*/ 3647264 h 4702319"/>
                <a:gd name="connsiteX15" fmla="*/ 2100491 w 2991257"/>
                <a:gd name="connsiteY15" fmla="*/ 3647264 h 4702319"/>
                <a:gd name="connsiteX16" fmla="*/ 2203068 w 2991257"/>
                <a:gd name="connsiteY16" fmla="*/ 3747607 h 4702319"/>
                <a:gd name="connsiteX17" fmla="*/ 2203068 w 2991257"/>
                <a:gd name="connsiteY17" fmla="*/ 3791900 h 4702319"/>
                <a:gd name="connsiteX18" fmla="*/ 2100491 w 2991257"/>
                <a:gd name="connsiteY18" fmla="*/ 3892244 h 4702319"/>
                <a:gd name="connsiteX19" fmla="*/ 903390 w 2991257"/>
                <a:gd name="connsiteY19" fmla="*/ 3892244 h 4702319"/>
                <a:gd name="connsiteX20" fmla="*/ 800815 w 2991257"/>
                <a:gd name="connsiteY20" fmla="*/ 3791900 h 4702319"/>
                <a:gd name="connsiteX21" fmla="*/ 800815 w 2991257"/>
                <a:gd name="connsiteY21" fmla="*/ 3747607 h 4702319"/>
                <a:gd name="connsiteX22" fmla="*/ 903390 w 2991257"/>
                <a:gd name="connsiteY22" fmla="*/ 3647264 h 4702319"/>
                <a:gd name="connsiteX23" fmla="*/ 853310 w 2991257"/>
                <a:gd name="connsiteY23" fmla="*/ 3315698 h 4702319"/>
                <a:gd name="connsiteX24" fmla="*/ 2150572 w 2991257"/>
                <a:gd name="connsiteY24" fmla="*/ 3315698 h 4702319"/>
                <a:gd name="connsiteX25" fmla="*/ 2253147 w 2991257"/>
                <a:gd name="connsiteY25" fmla="*/ 3416042 h 4702319"/>
                <a:gd name="connsiteX26" fmla="*/ 2253147 w 2991257"/>
                <a:gd name="connsiteY26" fmla="*/ 3460336 h 4702319"/>
                <a:gd name="connsiteX27" fmla="*/ 2150572 w 2991257"/>
                <a:gd name="connsiteY27" fmla="*/ 3560680 h 4702319"/>
                <a:gd name="connsiteX28" fmla="*/ 853310 w 2991257"/>
                <a:gd name="connsiteY28" fmla="*/ 3560680 h 4702319"/>
                <a:gd name="connsiteX29" fmla="*/ 750733 w 2991257"/>
                <a:gd name="connsiteY29" fmla="*/ 3460336 h 4702319"/>
                <a:gd name="connsiteX30" fmla="*/ 750733 w 2991257"/>
                <a:gd name="connsiteY30" fmla="*/ 3416042 h 4702319"/>
                <a:gd name="connsiteX31" fmla="*/ 853310 w 2991257"/>
                <a:gd name="connsiteY31" fmla="*/ 3315698 h 4702319"/>
                <a:gd name="connsiteX32" fmla="*/ 1386722 w 2991257"/>
                <a:gd name="connsiteY32" fmla="*/ 1558904 h 4702319"/>
                <a:gd name="connsiteX33" fmla="*/ 1267488 w 2991257"/>
                <a:gd name="connsiteY33" fmla="*/ 1609721 h 4702319"/>
                <a:gd name="connsiteX34" fmla="*/ 1167563 w 2991257"/>
                <a:gd name="connsiteY34" fmla="*/ 1572653 h 4702319"/>
                <a:gd name="connsiteX35" fmla="*/ 1400707 w 2991257"/>
                <a:gd name="connsiteY35" fmla="*/ 3012633 h 4702319"/>
                <a:gd name="connsiteX36" fmla="*/ 1492336 w 2991257"/>
                <a:gd name="connsiteY36" fmla="*/ 3011914 h 4702319"/>
                <a:gd name="connsiteX37" fmla="*/ 1492336 w 2991257"/>
                <a:gd name="connsiteY37" fmla="*/ 3011864 h 4702319"/>
                <a:gd name="connsiteX38" fmla="*/ 1495631 w 2991257"/>
                <a:gd name="connsiteY38" fmla="*/ 3011889 h 4702319"/>
                <a:gd name="connsiteX39" fmla="*/ 1498923 w 2991257"/>
                <a:gd name="connsiteY39" fmla="*/ 3011864 h 4702319"/>
                <a:gd name="connsiteX40" fmla="*/ 1498923 w 2991257"/>
                <a:gd name="connsiteY40" fmla="*/ 3011914 h 4702319"/>
                <a:gd name="connsiteX41" fmla="*/ 1589466 w 2991257"/>
                <a:gd name="connsiteY41" fmla="*/ 3012625 h 4702319"/>
                <a:gd name="connsiteX42" fmla="*/ 1819775 w 2991257"/>
                <a:gd name="connsiteY42" fmla="*/ 1590148 h 4702319"/>
                <a:gd name="connsiteX43" fmla="*/ 1744424 w 2991257"/>
                <a:gd name="connsiteY43" fmla="*/ 1609721 h 4702319"/>
                <a:gd name="connsiteX44" fmla="*/ 1625191 w 2991257"/>
                <a:gd name="connsiteY44" fmla="*/ 1558904 h 4702319"/>
                <a:gd name="connsiteX45" fmla="*/ 1505957 w 2991257"/>
                <a:gd name="connsiteY45" fmla="*/ 1609721 h 4702319"/>
                <a:gd name="connsiteX46" fmla="*/ 1386722 w 2991257"/>
                <a:gd name="connsiteY46" fmla="*/ 1558904 h 4702319"/>
                <a:gd name="connsiteX47" fmla="*/ 1492336 w 2991257"/>
                <a:gd name="connsiteY47" fmla="*/ 296022 h 4702319"/>
                <a:gd name="connsiteX48" fmla="*/ 274831 w 2991257"/>
                <a:gd name="connsiteY48" fmla="*/ 1488534 h 4702319"/>
                <a:gd name="connsiteX49" fmla="*/ 855798 w 2991257"/>
                <a:gd name="connsiteY49" fmla="*/ 2574654 h 4702319"/>
                <a:gd name="connsiteX50" fmla="*/ 1010657 w 2991257"/>
                <a:gd name="connsiteY50" fmla="*/ 2878465 h 4702319"/>
                <a:gd name="connsiteX51" fmla="*/ 1099844 w 2991257"/>
                <a:gd name="connsiteY51" fmla="*/ 3014995 h 4702319"/>
                <a:gd name="connsiteX52" fmla="*/ 1178890 w 2991257"/>
                <a:gd name="connsiteY52" fmla="*/ 3014374 h 4702319"/>
                <a:gd name="connsiteX53" fmla="*/ 912952 w 2991257"/>
                <a:gd name="connsiteY53" fmla="*/ 1371837 h 4702319"/>
                <a:gd name="connsiteX54" fmla="*/ 1002548 w 2991257"/>
                <a:gd name="connsiteY54" fmla="*/ 1251201 h 4702319"/>
                <a:gd name="connsiteX55" fmla="*/ 1006296 w 2991257"/>
                <a:gd name="connsiteY55" fmla="*/ 1250621 h 4702319"/>
                <a:gd name="connsiteX56" fmla="*/ 1124040 w 2991257"/>
                <a:gd name="connsiteY56" fmla="*/ 1323612 h 4702319"/>
                <a:gd name="connsiteX57" fmla="*/ 1267488 w 2991257"/>
                <a:gd name="connsiteY57" fmla="*/ 1239026 h 4702319"/>
                <a:gd name="connsiteX58" fmla="*/ 1386722 w 2991257"/>
                <a:gd name="connsiteY58" fmla="*/ 1289845 h 4702319"/>
                <a:gd name="connsiteX59" fmla="*/ 1505957 w 2991257"/>
                <a:gd name="connsiteY59" fmla="*/ 1239026 h 4702319"/>
                <a:gd name="connsiteX60" fmla="*/ 1625191 w 2991257"/>
                <a:gd name="connsiteY60" fmla="*/ 1289845 h 4702319"/>
                <a:gd name="connsiteX61" fmla="*/ 1744424 w 2991257"/>
                <a:gd name="connsiteY61" fmla="*/ 1239026 h 4702319"/>
                <a:gd name="connsiteX62" fmla="*/ 1873330 w 2991257"/>
                <a:gd name="connsiteY62" fmla="*/ 1300835 h 4702319"/>
                <a:gd name="connsiteX63" fmla="*/ 1984961 w 2991257"/>
                <a:gd name="connsiteY63" fmla="*/ 1243910 h 4702319"/>
                <a:gd name="connsiteX64" fmla="*/ 1988709 w 2991257"/>
                <a:gd name="connsiteY64" fmla="*/ 1244491 h 4702319"/>
                <a:gd name="connsiteX65" fmla="*/ 2078307 w 2991257"/>
                <a:gd name="connsiteY65" fmla="*/ 1365125 h 4702319"/>
                <a:gd name="connsiteX66" fmla="*/ 1811283 w 2991257"/>
                <a:gd name="connsiteY66" fmla="*/ 3014366 h 4702319"/>
                <a:gd name="connsiteX67" fmla="*/ 1891413 w 2991257"/>
                <a:gd name="connsiteY67" fmla="*/ 3014995 h 4702319"/>
                <a:gd name="connsiteX68" fmla="*/ 1980600 w 2991257"/>
                <a:gd name="connsiteY68" fmla="*/ 2878465 h 4702319"/>
                <a:gd name="connsiteX69" fmla="*/ 2135459 w 2991257"/>
                <a:gd name="connsiteY69" fmla="*/ 2574654 h 4702319"/>
                <a:gd name="connsiteX70" fmla="*/ 2716427 w 2991257"/>
                <a:gd name="connsiteY70" fmla="*/ 1488534 h 4702319"/>
                <a:gd name="connsiteX71" fmla="*/ 1498923 w 2991257"/>
                <a:gd name="connsiteY71" fmla="*/ 296022 h 4702319"/>
                <a:gd name="connsiteX72" fmla="*/ 1498923 w 2991257"/>
                <a:gd name="connsiteY72" fmla="*/ 296319 h 4702319"/>
                <a:gd name="connsiteX73" fmla="*/ 1495631 w 2991257"/>
                <a:gd name="connsiteY73" fmla="*/ 296070 h 4702319"/>
                <a:gd name="connsiteX74" fmla="*/ 1492336 w 2991257"/>
                <a:gd name="connsiteY74" fmla="*/ 296319 h 4702319"/>
                <a:gd name="connsiteX75" fmla="*/ 1492826 w 2991257"/>
                <a:gd name="connsiteY75" fmla="*/ 0 h 4702319"/>
                <a:gd name="connsiteX76" fmla="*/ 1495631 w 2991257"/>
                <a:gd name="connsiteY76" fmla="*/ 211 h 4702319"/>
                <a:gd name="connsiteX77" fmla="*/ 1498432 w 2991257"/>
                <a:gd name="connsiteY77" fmla="*/ 0 h 4702319"/>
                <a:gd name="connsiteX78" fmla="*/ 2991257 w 2991257"/>
                <a:gd name="connsiteY78" fmla="*/ 1460348 h 4702319"/>
                <a:gd name="connsiteX79" fmla="*/ 2279478 w 2991257"/>
                <a:gd name="connsiteY79" fmla="*/ 2790647 h 4702319"/>
                <a:gd name="connsiteX80" fmla="*/ 2207246 w 2991257"/>
                <a:gd name="connsiteY80" fmla="*/ 3088369 h 4702319"/>
                <a:gd name="connsiteX81" fmla="*/ 2016213 w 2991257"/>
                <a:gd name="connsiteY81" fmla="*/ 3228140 h 4702319"/>
                <a:gd name="connsiteX82" fmla="*/ 1495631 w 2991257"/>
                <a:gd name="connsiteY82" fmla="*/ 3226317 h 4702319"/>
                <a:gd name="connsiteX83" fmla="*/ 975044 w 2991257"/>
                <a:gd name="connsiteY83" fmla="*/ 3228140 h 4702319"/>
                <a:gd name="connsiteX84" fmla="*/ 784011 w 2991257"/>
                <a:gd name="connsiteY84" fmla="*/ 3088369 h 4702319"/>
                <a:gd name="connsiteX85" fmla="*/ 711780 w 2991257"/>
                <a:gd name="connsiteY85" fmla="*/ 2790647 h 4702319"/>
                <a:gd name="connsiteX86" fmla="*/ 0 w 2991257"/>
                <a:gd name="connsiteY86" fmla="*/ 1460348 h 4702319"/>
                <a:gd name="connsiteX87" fmla="*/ 1492826 w 2991257"/>
                <a:gd name="connsiteY87" fmla="*/ 0 h 470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991257" h="4702319">
                  <a:moveTo>
                    <a:pt x="951056" y="4310393"/>
                  </a:moveTo>
                  <a:lnTo>
                    <a:pt x="2052826" y="4310393"/>
                  </a:lnTo>
                  <a:lnTo>
                    <a:pt x="2052826" y="4506356"/>
                  </a:lnTo>
                  <a:cubicBezTo>
                    <a:pt x="2052826" y="4614583"/>
                    <a:pt x="1806188" y="4702319"/>
                    <a:pt x="1501941" y="4702319"/>
                  </a:cubicBezTo>
                  <a:cubicBezTo>
                    <a:pt x="1197696" y="4702319"/>
                    <a:pt x="951056" y="4614583"/>
                    <a:pt x="951056" y="4506356"/>
                  </a:cubicBezTo>
                  <a:close/>
                  <a:moveTo>
                    <a:pt x="953472" y="3978828"/>
                  </a:moveTo>
                  <a:lnTo>
                    <a:pt x="2050412" y="3978828"/>
                  </a:lnTo>
                  <a:cubicBezTo>
                    <a:pt x="2107063" y="3978828"/>
                    <a:pt x="2152988" y="4023754"/>
                    <a:pt x="2152988" y="4079172"/>
                  </a:cubicBezTo>
                  <a:lnTo>
                    <a:pt x="2152988" y="4123466"/>
                  </a:lnTo>
                  <a:cubicBezTo>
                    <a:pt x="2152988" y="4178882"/>
                    <a:pt x="2107063" y="4223810"/>
                    <a:pt x="2050412" y="4223810"/>
                  </a:cubicBezTo>
                  <a:lnTo>
                    <a:pt x="953472" y="4223810"/>
                  </a:lnTo>
                  <a:cubicBezTo>
                    <a:pt x="896821" y="4223810"/>
                    <a:pt x="850896" y="4178882"/>
                    <a:pt x="850896" y="4123466"/>
                  </a:cubicBezTo>
                  <a:lnTo>
                    <a:pt x="850896" y="4079172"/>
                  </a:lnTo>
                  <a:cubicBezTo>
                    <a:pt x="850896" y="4023754"/>
                    <a:pt x="896821" y="3978828"/>
                    <a:pt x="953472" y="3978828"/>
                  </a:cubicBezTo>
                  <a:close/>
                  <a:moveTo>
                    <a:pt x="903390" y="3647264"/>
                  </a:moveTo>
                  <a:lnTo>
                    <a:pt x="2100491" y="3647264"/>
                  </a:lnTo>
                  <a:cubicBezTo>
                    <a:pt x="2157143" y="3647264"/>
                    <a:pt x="2203068" y="3692189"/>
                    <a:pt x="2203068" y="3747607"/>
                  </a:cubicBezTo>
                  <a:lnTo>
                    <a:pt x="2203068" y="3791900"/>
                  </a:lnTo>
                  <a:cubicBezTo>
                    <a:pt x="2203068" y="3847318"/>
                    <a:pt x="2157143" y="3892244"/>
                    <a:pt x="2100491" y="3892244"/>
                  </a:cubicBezTo>
                  <a:lnTo>
                    <a:pt x="903390" y="3892244"/>
                  </a:lnTo>
                  <a:cubicBezTo>
                    <a:pt x="846740" y="3892244"/>
                    <a:pt x="800815" y="3847318"/>
                    <a:pt x="800815" y="3791900"/>
                  </a:cubicBezTo>
                  <a:lnTo>
                    <a:pt x="800815" y="3747607"/>
                  </a:lnTo>
                  <a:cubicBezTo>
                    <a:pt x="800815" y="3692189"/>
                    <a:pt x="846740" y="3647264"/>
                    <a:pt x="903390" y="3647264"/>
                  </a:cubicBezTo>
                  <a:close/>
                  <a:moveTo>
                    <a:pt x="853310" y="3315698"/>
                  </a:moveTo>
                  <a:lnTo>
                    <a:pt x="2150572" y="3315698"/>
                  </a:lnTo>
                  <a:cubicBezTo>
                    <a:pt x="2207223" y="3315698"/>
                    <a:pt x="2253147" y="3360624"/>
                    <a:pt x="2253147" y="3416042"/>
                  </a:cubicBezTo>
                  <a:lnTo>
                    <a:pt x="2253147" y="3460336"/>
                  </a:lnTo>
                  <a:cubicBezTo>
                    <a:pt x="2253147" y="3515753"/>
                    <a:pt x="2207223" y="3560680"/>
                    <a:pt x="2150572" y="3560680"/>
                  </a:cubicBezTo>
                  <a:lnTo>
                    <a:pt x="853310" y="3560680"/>
                  </a:lnTo>
                  <a:cubicBezTo>
                    <a:pt x="796658" y="3560680"/>
                    <a:pt x="750733" y="3515753"/>
                    <a:pt x="750733" y="3460336"/>
                  </a:cubicBezTo>
                  <a:lnTo>
                    <a:pt x="750733" y="3416042"/>
                  </a:lnTo>
                  <a:cubicBezTo>
                    <a:pt x="750733" y="3360624"/>
                    <a:pt x="796658" y="3315698"/>
                    <a:pt x="853310" y="3315698"/>
                  </a:cubicBezTo>
                  <a:close/>
                  <a:moveTo>
                    <a:pt x="1386722" y="1558904"/>
                  </a:moveTo>
                  <a:cubicBezTo>
                    <a:pt x="1356097" y="1590701"/>
                    <a:pt x="1313897" y="1609721"/>
                    <a:pt x="1267488" y="1609721"/>
                  </a:cubicBezTo>
                  <a:cubicBezTo>
                    <a:pt x="1229461" y="1609721"/>
                    <a:pt x="1194258" y="1596950"/>
                    <a:pt x="1167563" y="1572653"/>
                  </a:cubicBezTo>
                  <a:lnTo>
                    <a:pt x="1400707" y="3012633"/>
                  </a:lnTo>
                  <a:lnTo>
                    <a:pt x="1492336" y="3011914"/>
                  </a:lnTo>
                  <a:lnTo>
                    <a:pt x="1492336" y="3011864"/>
                  </a:lnTo>
                  <a:lnTo>
                    <a:pt x="1495631" y="3011889"/>
                  </a:lnTo>
                  <a:lnTo>
                    <a:pt x="1498923" y="3011864"/>
                  </a:lnTo>
                  <a:lnTo>
                    <a:pt x="1498923" y="3011914"/>
                  </a:lnTo>
                  <a:lnTo>
                    <a:pt x="1589466" y="3012625"/>
                  </a:lnTo>
                  <a:lnTo>
                    <a:pt x="1819775" y="1590148"/>
                  </a:lnTo>
                  <a:cubicBezTo>
                    <a:pt x="1797467" y="1603167"/>
                    <a:pt x="1771670" y="1609721"/>
                    <a:pt x="1744424" y="1609721"/>
                  </a:cubicBezTo>
                  <a:cubicBezTo>
                    <a:pt x="1698015" y="1609721"/>
                    <a:pt x="1655815" y="1590701"/>
                    <a:pt x="1625191" y="1558904"/>
                  </a:cubicBezTo>
                  <a:cubicBezTo>
                    <a:pt x="1594564" y="1590701"/>
                    <a:pt x="1552364" y="1609721"/>
                    <a:pt x="1505957" y="1609721"/>
                  </a:cubicBezTo>
                  <a:cubicBezTo>
                    <a:pt x="1459548" y="1609721"/>
                    <a:pt x="1417348" y="1590701"/>
                    <a:pt x="1386722" y="1558904"/>
                  </a:cubicBezTo>
                  <a:close/>
                  <a:moveTo>
                    <a:pt x="1492336" y="296022"/>
                  </a:moveTo>
                  <a:cubicBezTo>
                    <a:pt x="819777" y="296795"/>
                    <a:pt x="274831" y="830410"/>
                    <a:pt x="274831" y="1488534"/>
                  </a:cubicBezTo>
                  <a:cubicBezTo>
                    <a:pt x="274831" y="1934058"/>
                    <a:pt x="599874" y="2373770"/>
                    <a:pt x="855798" y="2574654"/>
                  </a:cubicBezTo>
                  <a:cubicBezTo>
                    <a:pt x="972489" y="2706724"/>
                    <a:pt x="963238" y="2709431"/>
                    <a:pt x="1010657" y="2878465"/>
                  </a:cubicBezTo>
                  <a:cubicBezTo>
                    <a:pt x="1029549" y="2996988"/>
                    <a:pt x="991277" y="3008834"/>
                    <a:pt x="1099844" y="3014995"/>
                  </a:cubicBezTo>
                  <a:lnTo>
                    <a:pt x="1178890" y="3014374"/>
                  </a:lnTo>
                  <a:lnTo>
                    <a:pt x="912952" y="1371837"/>
                  </a:lnTo>
                  <a:cubicBezTo>
                    <a:pt x="903639" y="1314321"/>
                    <a:pt x="943753" y="1260311"/>
                    <a:pt x="1002548" y="1251201"/>
                  </a:cubicBezTo>
                  <a:lnTo>
                    <a:pt x="1006296" y="1250621"/>
                  </a:lnTo>
                  <a:cubicBezTo>
                    <a:pt x="1059733" y="1242341"/>
                    <a:pt x="1110210" y="1274002"/>
                    <a:pt x="1124040" y="1323612"/>
                  </a:cubicBezTo>
                  <a:cubicBezTo>
                    <a:pt x="1152654" y="1271953"/>
                    <a:pt x="1206429" y="1239026"/>
                    <a:pt x="1267488" y="1239026"/>
                  </a:cubicBezTo>
                  <a:cubicBezTo>
                    <a:pt x="1313897" y="1239026"/>
                    <a:pt x="1356097" y="1258048"/>
                    <a:pt x="1386722" y="1289845"/>
                  </a:cubicBezTo>
                  <a:cubicBezTo>
                    <a:pt x="1417348" y="1258048"/>
                    <a:pt x="1459548" y="1239026"/>
                    <a:pt x="1505957" y="1239026"/>
                  </a:cubicBezTo>
                  <a:cubicBezTo>
                    <a:pt x="1552364" y="1239026"/>
                    <a:pt x="1594564" y="1258048"/>
                    <a:pt x="1625191" y="1289845"/>
                  </a:cubicBezTo>
                  <a:cubicBezTo>
                    <a:pt x="1655815" y="1258048"/>
                    <a:pt x="1698015" y="1239026"/>
                    <a:pt x="1744424" y="1239026"/>
                  </a:cubicBezTo>
                  <a:cubicBezTo>
                    <a:pt x="1795987" y="1239026"/>
                    <a:pt x="1842359" y="1262509"/>
                    <a:pt x="1873330" y="1300835"/>
                  </a:cubicBezTo>
                  <a:cubicBezTo>
                    <a:pt x="1892646" y="1260564"/>
                    <a:pt x="1937643" y="1236578"/>
                    <a:pt x="1984961" y="1243910"/>
                  </a:cubicBezTo>
                  <a:lnTo>
                    <a:pt x="1988709" y="1244491"/>
                  </a:lnTo>
                  <a:cubicBezTo>
                    <a:pt x="2047506" y="1253600"/>
                    <a:pt x="2087618" y="1307610"/>
                    <a:pt x="2078307" y="1365125"/>
                  </a:cubicBezTo>
                  <a:lnTo>
                    <a:pt x="1811283" y="3014366"/>
                  </a:lnTo>
                  <a:lnTo>
                    <a:pt x="1891413" y="3014995"/>
                  </a:lnTo>
                  <a:cubicBezTo>
                    <a:pt x="1999980" y="3008834"/>
                    <a:pt x="1961709" y="2996988"/>
                    <a:pt x="1980600" y="2878465"/>
                  </a:cubicBezTo>
                  <a:cubicBezTo>
                    <a:pt x="2028019" y="2709431"/>
                    <a:pt x="2018769" y="2706724"/>
                    <a:pt x="2135459" y="2574654"/>
                  </a:cubicBezTo>
                  <a:cubicBezTo>
                    <a:pt x="2391383" y="2373770"/>
                    <a:pt x="2716427" y="1934058"/>
                    <a:pt x="2716427" y="1488534"/>
                  </a:cubicBezTo>
                  <a:cubicBezTo>
                    <a:pt x="2716427" y="830410"/>
                    <a:pt x="2171481" y="296795"/>
                    <a:pt x="1498923" y="296022"/>
                  </a:cubicBezTo>
                  <a:lnTo>
                    <a:pt x="1498923" y="296319"/>
                  </a:lnTo>
                  <a:lnTo>
                    <a:pt x="1495631" y="296070"/>
                  </a:lnTo>
                  <a:lnTo>
                    <a:pt x="1492336" y="296319"/>
                  </a:lnTo>
                  <a:close/>
                  <a:moveTo>
                    <a:pt x="1492826" y="0"/>
                  </a:moveTo>
                  <a:lnTo>
                    <a:pt x="1495631" y="211"/>
                  </a:lnTo>
                  <a:lnTo>
                    <a:pt x="1498432" y="0"/>
                  </a:lnTo>
                  <a:cubicBezTo>
                    <a:pt x="2322897" y="0"/>
                    <a:pt x="2991257" y="653819"/>
                    <a:pt x="2991257" y="1460348"/>
                  </a:cubicBezTo>
                  <a:cubicBezTo>
                    <a:pt x="2991257" y="2006129"/>
                    <a:pt x="2592903" y="2544781"/>
                    <a:pt x="2279478" y="2790647"/>
                  </a:cubicBezTo>
                  <a:cubicBezTo>
                    <a:pt x="2186103" y="2895884"/>
                    <a:pt x="2227311" y="2951181"/>
                    <a:pt x="2207246" y="3088369"/>
                  </a:cubicBezTo>
                  <a:cubicBezTo>
                    <a:pt x="2155081" y="3194275"/>
                    <a:pt x="2108422" y="3228140"/>
                    <a:pt x="2016213" y="3228140"/>
                  </a:cubicBezTo>
                  <a:lnTo>
                    <a:pt x="1495631" y="3226317"/>
                  </a:lnTo>
                  <a:lnTo>
                    <a:pt x="975044" y="3228140"/>
                  </a:lnTo>
                  <a:cubicBezTo>
                    <a:pt x="882838" y="3228140"/>
                    <a:pt x="836177" y="3194275"/>
                    <a:pt x="784011" y="3088369"/>
                  </a:cubicBezTo>
                  <a:cubicBezTo>
                    <a:pt x="763946" y="2951181"/>
                    <a:pt x="805155" y="2895884"/>
                    <a:pt x="711780" y="2790647"/>
                  </a:cubicBezTo>
                  <a:cubicBezTo>
                    <a:pt x="398354" y="2544781"/>
                    <a:pt x="0" y="2006129"/>
                    <a:pt x="0" y="1460348"/>
                  </a:cubicBezTo>
                  <a:cubicBezTo>
                    <a:pt x="0" y="653819"/>
                    <a:pt x="668362" y="0"/>
                    <a:pt x="1492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92A6A7C-EF44-4E42-885C-81D04C682BFE}"/>
              </a:ext>
            </a:extLst>
          </p:cNvPr>
          <p:cNvSpPr txBox="1"/>
          <p:nvPr/>
        </p:nvSpPr>
        <p:spPr>
          <a:xfrm>
            <a:off x="139873" y="1847672"/>
            <a:ext cx="4925819" cy="42473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5400" dirty="0">
                <a:latin typeface="UNI Chu viet tay" panose="03030302030807070C03" pitchFamily="66" charset="77"/>
                <a:cs typeface="Apple Chancery" panose="03020702040506060504" pitchFamily="66" charset="-79"/>
              </a:rPr>
              <a:t>- Mọi trẻ em đều do bố, mẹ sinh ra và có những đặc điểm giống với bố, mẹ của mình.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CCE22B-3238-3E4F-8915-F4BD6C9EE5A7}"/>
              </a:ext>
            </a:extLst>
          </p:cNvPr>
          <p:cNvSpPr txBox="1"/>
          <p:nvPr/>
        </p:nvSpPr>
        <p:spPr>
          <a:xfrm>
            <a:off x="7126309" y="1828534"/>
            <a:ext cx="4925819" cy="42473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>
                <a:latin typeface="UNI Chu viet tay" panose="03030302030807070C03" pitchFamily="66" charset="77"/>
                <a:cs typeface="Apple Chancery" panose="03020702040506060504" pitchFamily="66" charset="-79"/>
              </a:rPr>
              <a:t>- N</a:t>
            </a:r>
            <a:r>
              <a:rPr lang="en-VN" sz="5400" dirty="0">
                <a:latin typeface="UNI Chu viet tay" panose="03030302030807070C03" pitchFamily="66" charset="77"/>
                <a:cs typeface="Apple Chancery" panose="03020702040506060504" pitchFamily="66" charset="-79"/>
              </a:rPr>
              <a:t>hờ có sự sinh sản mà các thế hệ trong mỗi gia đình, dòng họ được duy trì kế tiếp nhau.</a:t>
            </a:r>
          </a:p>
        </p:txBody>
      </p:sp>
    </p:spTree>
    <p:extLst>
      <p:ext uri="{BB962C8B-B14F-4D97-AF65-F5344CB8AC3E}">
        <p14:creationId xmlns:p14="http://schemas.microsoft.com/office/powerpoint/2010/main" val="33108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3"/>
          <p:cNvSpPr txBox="1">
            <a:spLocks noGrp="1"/>
          </p:cNvSpPr>
          <p:nvPr>
            <p:ph type="title" idx="2"/>
          </p:nvPr>
        </p:nvSpPr>
        <p:spPr>
          <a:xfrm>
            <a:off x="2818829" y="2786316"/>
            <a:ext cx="6554345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7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Pattaya" panose="00000500000000000000" pitchFamily="2" charset="-34"/>
              </a:rPr>
              <a:t>KHỞI ĐỘNG</a:t>
            </a:r>
            <a:endParaRPr sz="7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Pattaya" panose="00000500000000000000" pitchFamily="2" charset="-34"/>
            </a:endParaRPr>
          </a:p>
        </p:txBody>
      </p:sp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162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BF6F4-A232-734E-9D9C-D9E78584F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93845-1CEB-044F-AD8C-5319D23F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4"/>
          <a:stretch/>
        </p:blipFill>
        <p:spPr>
          <a:xfrm>
            <a:off x="0" y="-1"/>
            <a:ext cx="12265977" cy="65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87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50" y="1286610"/>
            <a:ext cx="6228729" cy="4351338"/>
          </a:xfrm>
        </p:spPr>
      </p:pic>
    </p:spTree>
    <p:extLst>
      <p:ext uri="{BB962C8B-B14F-4D97-AF65-F5344CB8AC3E}">
        <p14:creationId xmlns:p14="http://schemas.microsoft.com/office/powerpoint/2010/main" val="128621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A306D-DD6E-B14D-AB6F-21188BFF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3" r="11403" b="3363"/>
          <a:stretch/>
        </p:blipFill>
        <p:spPr>
          <a:xfrm>
            <a:off x="3712672" y="0"/>
            <a:ext cx="4347598" cy="5402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3669E-68B8-4349-9E6F-E581477D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7" y="4511218"/>
            <a:ext cx="3365500" cy="2120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D1102-3E9D-5F45-9D34-8B03496FF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18"/>
          <a:stretch/>
        </p:blipFill>
        <p:spPr>
          <a:xfrm>
            <a:off x="7967863" y="4619719"/>
            <a:ext cx="4131730" cy="1985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3DE665-1AB7-7742-884C-DC75B3584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86" t="2365" r="12019" b="17905"/>
          <a:stretch/>
        </p:blipFill>
        <p:spPr>
          <a:xfrm>
            <a:off x="8479331" y="252321"/>
            <a:ext cx="2690167" cy="3179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C6BF02-E3A0-DB44-A1EF-BABA25A18886}"/>
              </a:ext>
            </a:extLst>
          </p:cNvPr>
          <p:cNvSpPr txBox="1"/>
          <p:nvPr/>
        </p:nvSpPr>
        <p:spPr>
          <a:xfrm>
            <a:off x="3309022" y="5302203"/>
            <a:ext cx="480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9600" b="1" dirty="0">
                <a:latin typeface="SAVOYE LET PLAIN:1.0" pitchFamily="2" charset="0"/>
              </a:rPr>
              <a:t>Con ải con ai?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AD7687-40D5-ED4E-8737-F2D0FB314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07"/>
          <a:stretch/>
        </p:blipFill>
        <p:spPr>
          <a:xfrm flipH="1">
            <a:off x="1022503" y="742877"/>
            <a:ext cx="2271108" cy="26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E58DA-0E48-3D4D-B29A-9F3504C7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28" y="928382"/>
            <a:ext cx="2409908" cy="4294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E75CC-D7A7-7940-8C00-3CCA0312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287" y="3041704"/>
            <a:ext cx="1654703" cy="3605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192CF8-F874-3244-99C0-ABA177E0B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28" r="20133"/>
          <a:stretch/>
        </p:blipFill>
        <p:spPr>
          <a:xfrm>
            <a:off x="3043237" y="571498"/>
            <a:ext cx="2166461" cy="4651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C2D2D-65D4-A449-8ED0-D44C76434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340" y="652110"/>
            <a:ext cx="2759446" cy="4847427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72CA81EA-75D9-2F42-B469-682CD46D1827}"/>
              </a:ext>
            </a:extLst>
          </p:cNvPr>
          <p:cNvSpPr/>
          <p:nvPr/>
        </p:nvSpPr>
        <p:spPr>
          <a:xfrm>
            <a:off x="8906402" y="2475900"/>
            <a:ext cx="1394885" cy="842963"/>
          </a:xfrm>
          <a:prstGeom prst="wedgeEllipseCallout">
            <a:avLst>
              <a:gd name="adj1" fmla="val 33036"/>
              <a:gd name="adj2" fmla="val 6127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6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84240-FBF3-D649-8FAA-DDFD38451194}"/>
              </a:ext>
            </a:extLst>
          </p:cNvPr>
          <p:cNvSpPr txBox="1"/>
          <p:nvPr/>
        </p:nvSpPr>
        <p:spPr>
          <a:xfrm>
            <a:off x="7106543" y="378953"/>
            <a:ext cx="480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9600" b="1" dirty="0">
                <a:latin typeface="SAVOYE LET PLAIN:1.0" pitchFamily="2" charset="0"/>
              </a:rPr>
              <a:t>Con ải con ai?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9FFECE-3FE2-DC49-9052-9F111C788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80" y="4322570"/>
            <a:ext cx="2056014" cy="2353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9C013-ACA6-0F41-8D67-497C95DF6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978" y="4918981"/>
            <a:ext cx="1982095" cy="1757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9C189E-8FE3-F94B-AFC5-BE4220D32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0219" y="4918981"/>
            <a:ext cx="1982095" cy="17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92CF8-F874-3244-99C0-ABA177E0B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8" r="20133"/>
          <a:stretch/>
        </p:blipFill>
        <p:spPr>
          <a:xfrm>
            <a:off x="3043237" y="571498"/>
            <a:ext cx="2166461" cy="4651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C2D2D-65D4-A449-8ED0-D44C7643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340" y="652110"/>
            <a:ext cx="2759446" cy="4847427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72CA81EA-75D9-2F42-B469-682CD46D1827}"/>
              </a:ext>
            </a:extLst>
          </p:cNvPr>
          <p:cNvSpPr/>
          <p:nvPr/>
        </p:nvSpPr>
        <p:spPr>
          <a:xfrm>
            <a:off x="8812963" y="3075823"/>
            <a:ext cx="1394885" cy="842963"/>
          </a:xfrm>
          <a:prstGeom prst="wedgeEllipseCallout">
            <a:avLst>
              <a:gd name="adj1" fmla="val 33036"/>
              <a:gd name="adj2" fmla="val 6127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6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84240-FBF3-D649-8FAA-DDFD38451194}"/>
              </a:ext>
            </a:extLst>
          </p:cNvPr>
          <p:cNvSpPr txBox="1"/>
          <p:nvPr/>
        </p:nvSpPr>
        <p:spPr>
          <a:xfrm>
            <a:off x="7106543" y="378953"/>
            <a:ext cx="480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9600" b="1" dirty="0">
                <a:latin typeface="SAVOYE LET PLAIN:1.0" pitchFamily="2" charset="0"/>
              </a:rPr>
              <a:t>Con ải con ai?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9C189E-8FE3-F94B-AFC5-BE4220D32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995" y="4844589"/>
            <a:ext cx="1982095" cy="17575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9A53B8-7DE4-8348-AFDA-C22C0DB04E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261" t="5526" r="23999" b="12917"/>
          <a:stretch/>
        </p:blipFill>
        <p:spPr>
          <a:xfrm>
            <a:off x="586480" y="585270"/>
            <a:ext cx="1833756" cy="4734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B2E283-B438-C248-A0CC-58813DB0A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684" y="4403182"/>
            <a:ext cx="2056014" cy="23539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D32FFE-04D3-E245-BD2D-CD429AE45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03" y="4889952"/>
            <a:ext cx="1982095" cy="17575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A09506-E948-3741-9C76-76B3C1AC2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3844" y="4057689"/>
            <a:ext cx="1969826" cy="23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1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72CA81EA-75D9-2F42-B469-682CD46D1827}"/>
              </a:ext>
            </a:extLst>
          </p:cNvPr>
          <p:cNvSpPr/>
          <p:nvPr/>
        </p:nvSpPr>
        <p:spPr>
          <a:xfrm>
            <a:off x="9510406" y="2114549"/>
            <a:ext cx="1394885" cy="842963"/>
          </a:xfrm>
          <a:prstGeom prst="wedgeEllipseCallout">
            <a:avLst>
              <a:gd name="adj1" fmla="val 33036"/>
              <a:gd name="adj2" fmla="val 6127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6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84240-FBF3-D649-8FAA-DDFD38451194}"/>
              </a:ext>
            </a:extLst>
          </p:cNvPr>
          <p:cNvSpPr txBox="1"/>
          <p:nvPr/>
        </p:nvSpPr>
        <p:spPr>
          <a:xfrm>
            <a:off x="1139731" y="5095753"/>
            <a:ext cx="480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9600" b="1" dirty="0">
                <a:latin typeface="SAVOYE LET PLAIN:1.0" pitchFamily="2" charset="0"/>
              </a:rPr>
              <a:t>Con ải con ai?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DBFA46-566E-2940-A7A0-41D7D86E4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9" t="23587" r="10358" b="25377"/>
          <a:stretch/>
        </p:blipFill>
        <p:spPr>
          <a:xfrm>
            <a:off x="260268" y="378953"/>
            <a:ext cx="6933711" cy="4452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F8FCA-2D77-474E-8E74-748ADBEB7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457" y="2741819"/>
            <a:ext cx="2056014" cy="2353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5DAE56-51A7-DA4F-ABC0-0E395E1B4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341" t="3621" r="51330" b="50445"/>
          <a:stretch/>
        </p:blipFill>
        <p:spPr>
          <a:xfrm>
            <a:off x="8864519" y="2957512"/>
            <a:ext cx="3327481" cy="33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5" descr="图片包含 监视器, 计算机, 就坐, 电子产品&#10;&#10;已生成极高可信度的说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4935"/>
            <a:ext cx="12095746" cy="56468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46" name="Google Shape;146;p5" descr="图片包含 玩具, 玩偶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6398" y="311807"/>
            <a:ext cx="2301606" cy="202053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4561879" y="2077100"/>
            <a:ext cx="325374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Khoa</a:t>
            </a:r>
            <a:r>
              <a:rPr lang="en-US" sz="5400" b="1" dirty="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5400" b="1" dirty="0" err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học</a:t>
            </a:r>
            <a:endParaRPr sz="5400" b="1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603241" y="3076402"/>
            <a:ext cx="10504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F7CAAC"/>
                </a:solidFill>
                <a:latin typeface="Lora"/>
                <a:ea typeface="Lora"/>
                <a:cs typeface="Lora"/>
                <a:sym typeface="Lora"/>
              </a:rPr>
              <a:t>Sự sinh sản</a:t>
            </a:r>
            <a:endParaRPr sz="4800" dirty="0"/>
          </a:p>
        </p:txBody>
      </p:sp>
      <p:grpSp>
        <p:nvGrpSpPr>
          <p:cNvPr id="149" name="Google Shape;149;p5"/>
          <p:cNvGrpSpPr/>
          <p:nvPr/>
        </p:nvGrpSpPr>
        <p:grpSpPr>
          <a:xfrm>
            <a:off x="4473" y="26218"/>
            <a:ext cx="864689" cy="958169"/>
            <a:chOff x="5726113" y="2754313"/>
            <a:chExt cx="234950" cy="260350"/>
          </a:xfrm>
        </p:grpSpPr>
        <p:sp>
          <p:nvSpPr>
            <p:cNvPr id="150" name="Google Shape;150;p5"/>
            <p:cNvSpPr/>
            <p:nvPr/>
          </p:nvSpPr>
          <p:spPr>
            <a:xfrm>
              <a:off x="5767388" y="2795588"/>
              <a:ext cx="150813" cy="219075"/>
            </a:xfrm>
            <a:custGeom>
              <a:avLst/>
              <a:gdLst/>
              <a:ahLst/>
              <a:cxnLst/>
              <a:rect l="l" t="t" r="r" b="b"/>
              <a:pathLst>
                <a:path w="99" h="143" extrusionOk="0">
                  <a:moveTo>
                    <a:pt x="52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2"/>
                    <a:pt x="0" y="24"/>
                    <a:pt x="0" y="50"/>
                  </a:cubicBezTo>
                  <a:cubicBezTo>
                    <a:pt x="0" y="68"/>
                    <a:pt x="8" y="83"/>
                    <a:pt x="22" y="92"/>
                  </a:cubicBezTo>
                  <a:cubicBezTo>
                    <a:pt x="22" y="106"/>
                    <a:pt x="22" y="106"/>
                    <a:pt x="22" y="106"/>
                  </a:cubicBezTo>
                  <a:cubicBezTo>
                    <a:pt x="22" y="110"/>
                    <a:pt x="23" y="112"/>
                    <a:pt x="26" y="113"/>
                  </a:cubicBezTo>
                  <a:cubicBezTo>
                    <a:pt x="26" y="114"/>
                    <a:pt x="27" y="114"/>
                    <a:pt x="27" y="115"/>
                  </a:cubicBezTo>
                  <a:cubicBezTo>
                    <a:pt x="27" y="116"/>
                    <a:pt x="27" y="117"/>
                    <a:pt x="26" y="117"/>
                  </a:cubicBezTo>
                  <a:cubicBezTo>
                    <a:pt x="22" y="117"/>
                    <a:pt x="22" y="121"/>
                    <a:pt x="22" y="121"/>
                  </a:cubicBezTo>
                  <a:cubicBezTo>
                    <a:pt x="22" y="123"/>
                    <a:pt x="22" y="130"/>
                    <a:pt x="22" y="130"/>
                  </a:cubicBezTo>
                  <a:cubicBezTo>
                    <a:pt x="22" y="133"/>
                    <a:pt x="24" y="134"/>
                    <a:pt x="26" y="134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30" y="134"/>
                    <a:pt x="32" y="136"/>
                    <a:pt x="32" y="136"/>
                  </a:cubicBezTo>
                  <a:cubicBezTo>
                    <a:pt x="32" y="136"/>
                    <a:pt x="41" y="143"/>
                    <a:pt x="49" y="143"/>
                  </a:cubicBezTo>
                  <a:cubicBezTo>
                    <a:pt x="58" y="143"/>
                    <a:pt x="67" y="136"/>
                    <a:pt x="67" y="136"/>
                  </a:cubicBezTo>
                  <a:cubicBezTo>
                    <a:pt x="67" y="136"/>
                    <a:pt x="68" y="134"/>
                    <a:pt x="70" y="134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75" y="134"/>
                    <a:pt x="77" y="133"/>
                    <a:pt x="77" y="130"/>
                  </a:cubicBezTo>
                  <a:cubicBezTo>
                    <a:pt x="77" y="130"/>
                    <a:pt x="77" y="123"/>
                    <a:pt x="77" y="121"/>
                  </a:cubicBezTo>
                  <a:cubicBezTo>
                    <a:pt x="77" y="121"/>
                    <a:pt x="77" y="117"/>
                    <a:pt x="73" y="117"/>
                  </a:cubicBezTo>
                  <a:cubicBezTo>
                    <a:pt x="72" y="117"/>
                    <a:pt x="72" y="116"/>
                    <a:pt x="72" y="115"/>
                  </a:cubicBezTo>
                  <a:cubicBezTo>
                    <a:pt x="72" y="114"/>
                    <a:pt x="72" y="114"/>
                    <a:pt x="73" y="113"/>
                  </a:cubicBezTo>
                  <a:cubicBezTo>
                    <a:pt x="76" y="112"/>
                    <a:pt x="77" y="110"/>
                    <a:pt x="77" y="106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91" y="83"/>
                    <a:pt x="99" y="68"/>
                    <a:pt x="99" y="50"/>
                  </a:cubicBezTo>
                  <a:cubicBezTo>
                    <a:pt x="99" y="24"/>
                    <a:pt x="78" y="2"/>
                    <a:pt x="52" y="0"/>
                  </a:cubicBezTo>
                  <a:close/>
                  <a:moveTo>
                    <a:pt x="67" y="81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98"/>
                    <a:pt x="62" y="100"/>
                    <a:pt x="60" y="100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53" y="102"/>
                    <a:pt x="48" y="102"/>
                    <a:pt x="44" y="101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6" y="100"/>
                    <a:pt x="35" y="98"/>
                    <a:pt x="35" y="96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18" y="74"/>
                    <a:pt x="15" y="61"/>
                    <a:pt x="15" y="51"/>
                  </a:cubicBezTo>
                  <a:cubicBezTo>
                    <a:pt x="15" y="32"/>
                    <a:pt x="30" y="17"/>
                    <a:pt x="49" y="16"/>
                  </a:cubicBezTo>
                  <a:cubicBezTo>
                    <a:pt x="68" y="17"/>
                    <a:pt x="84" y="32"/>
                    <a:pt x="84" y="51"/>
                  </a:cubicBezTo>
                  <a:cubicBezTo>
                    <a:pt x="84" y="61"/>
                    <a:pt x="81" y="74"/>
                    <a:pt x="67" y="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910263" y="2794000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7"/>
                  </a:moveTo>
                  <a:cubicBezTo>
                    <a:pt x="19" y="6"/>
                    <a:pt x="19" y="5"/>
                    <a:pt x="18" y="4"/>
                  </a:cubicBezTo>
                  <a:cubicBezTo>
                    <a:pt x="18" y="3"/>
                    <a:pt x="17" y="2"/>
                    <a:pt x="17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2" y="0"/>
                    <a:pt x="11" y="1"/>
                    <a:pt x="10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1"/>
                    <a:pt x="0" y="14"/>
                    <a:pt x="2" y="15"/>
                  </a:cubicBezTo>
                  <a:cubicBezTo>
                    <a:pt x="2" y="15"/>
                    <a:pt x="2" y="16"/>
                    <a:pt x="2" y="16"/>
                  </a:cubicBezTo>
                  <a:cubicBezTo>
                    <a:pt x="4" y="17"/>
                    <a:pt x="6" y="18"/>
                    <a:pt x="8" y="1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9"/>
                    <a:pt x="19" y="8"/>
                    <a:pt x="19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832475" y="2754313"/>
              <a:ext cx="19050" cy="30163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6" y="20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9" y="20"/>
                    <a:pt x="11" y="18"/>
                    <a:pt x="11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3"/>
                    <a:pt x="11" y="2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8"/>
                    <a:pt x="4" y="20"/>
                    <a:pt x="6" y="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726113" y="2889250"/>
              <a:ext cx="30163" cy="20638"/>
            </a:xfrm>
            <a:custGeom>
              <a:avLst/>
              <a:gdLst/>
              <a:ahLst/>
              <a:cxnLst/>
              <a:rect l="l" t="t" r="r" b="b"/>
              <a:pathLst>
                <a:path w="20" h="14" extrusionOk="0">
                  <a:moveTo>
                    <a:pt x="20" y="4"/>
                  </a:moveTo>
                  <a:cubicBezTo>
                    <a:pt x="19" y="2"/>
                    <a:pt x="17" y="0"/>
                    <a:pt x="1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1" y="3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" y="11"/>
                    <a:pt x="2" y="12"/>
                    <a:pt x="3" y="13"/>
                  </a:cubicBezTo>
                  <a:cubicBezTo>
                    <a:pt x="4" y="13"/>
                    <a:pt x="5" y="14"/>
                    <a:pt x="6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9"/>
                    <a:pt x="20" y="7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5746750" y="2797175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19" h="17" extrusionOk="0">
                  <a:moveTo>
                    <a:pt x="17" y="15"/>
                  </a:moveTo>
                  <a:cubicBezTo>
                    <a:pt x="18" y="15"/>
                    <a:pt x="18" y="15"/>
                    <a:pt x="18" y="14"/>
                  </a:cubicBezTo>
                  <a:cubicBezTo>
                    <a:pt x="19" y="13"/>
                    <a:pt x="19" y="10"/>
                    <a:pt x="17" y="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0" y="8"/>
                    <a:pt x="1" y="9"/>
                    <a:pt x="2" y="1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6" y="17"/>
                    <a:pt x="17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929313" y="2887663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21" h="13" extrusionOk="0">
                  <a:moveTo>
                    <a:pt x="20" y="4"/>
                  </a:moveTo>
                  <a:cubicBezTo>
                    <a:pt x="19" y="3"/>
                    <a:pt x="18" y="2"/>
                    <a:pt x="1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7"/>
                    <a:pt x="2" y="9"/>
                    <a:pt x="4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7" y="13"/>
                    <a:pt x="18" y="12"/>
                  </a:cubicBezTo>
                  <a:cubicBezTo>
                    <a:pt x="19" y="12"/>
                    <a:pt x="20" y="11"/>
                    <a:pt x="20" y="9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1" y="6"/>
                    <a:pt x="21" y="5"/>
                    <a:pt x="20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 rot="1865145">
            <a:off x="1030404" y="4529308"/>
            <a:ext cx="657861" cy="1071707"/>
          </a:xfrm>
          <a:custGeom>
            <a:avLst/>
            <a:gdLst/>
            <a:ahLst/>
            <a:cxnLst/>
            <a:rect l="l" t="t" r="r" b="b"/>
            <a:pathLst>
              <a:path w="702116" h="1143806" extrusionOk="0">
                <a:moveTo>
                  <a:pt x="262117" y="1042584"/>
                </a:moveTo>
                <a:lnTo>
                  <a:pt x="678511" y="791541"/>
                </a:lnTo>
                <a:lnTo>
                  <a:pt x="702116" y="830694"/>
                </a:lnTo>
                <a:lnTo>
                  <a:pt x="285723" y="1081738"/>
                </a:lnTo>
                <a:lnTo>
                  <a:pt x="262117" y="1042584"/>
                </a:lnTo>
                <a:close/>
                <a:moveTo>
                  <a:pt x="0" y="839161"/>
                </a:moveTo>
                <a:lnTo>
                  <a:pt x="353388" y="839161"/>
                </a:lnTo>
                <a:lnTo>
                  <a:pt x="176694" y="1143806"/>
                </a:lnTo>
                <a:lnTo>
                  <a:pt x="0" y="839161"/>
                </a:lnTo>
                <a:close/>
                <a:moveTo>
                  <a:pt x="211590" y="184135"/>
                </a:moveTo>
                <a:lnTo>
                  <a:pt x="351173" y="184135"/>
                </a:lnTo>
                <a:lnTo>
                  <a:pt x="351173" y="786777"/>
                </a:lnTo>
                <a:lnTo>
                  <a:pt x="211590" y="786777"/>
                </a:lnTo>
                <a:lnTo>
                  <a:pt x="211590" y="184135"/>
                </a:lnTo>
                <a:close/>
                <a:moveTo>
                  <a:pt x="2216" y="184135"/>
                </a:moveTo>
                <a:lnTo>
                  <a:pt x="141799" y="184135"/>
                </a:lnTo>
                <a:lnTo>
                  <a:pt x="141799" y="786777"/>
                </a:lnTo>
                <a:lnTo>
                  <a:pt x="2216" y="786777"/>
                </a:lnTo>
                <a:lnTo>
                  <a:pt x="2216" y="184135"/>
                </a:lnTo>
                <a:close/>
                <a:moveTo>
                  <a:pt x="8869" y="6654"/>
                </a:moveTo>
                <a:cubicBezTo>
                  <a:pt x="12980" y="2543"/>
                  <a:pt x="18660" y="0"/>
                  <a:pt x="24933" y="0"/>
                </a:cubicBezTo>
                <a:lnTo>
                  <a:pt x="328454" y="0"/>
                </a:lnTo>
                <a:cubicBezTo>
                  <a:pt x="341002" y="0"/>
                  <a:pt x="351172" y="10171"/>
                  <a:pt x="351173" y="22718"/>
                </a:cubicBezTo>
                <a:lnTo>
                  <a:pt x="351172" y="105485"/>
                </a:lnTo>
                <a:cubicBezTo>
                  <a:pt x="351172" y="118032"/>
                  <a:pt x="341001" y="128203"/>
                  <a:pt x="328454" y="128203"/>
                </a:cubicBezTo>
                <a:lnTo>
                  <a:pt x="24933" y="128203"/>
                </a:lnTo>
                <a:cubicBezTo>
                  <a:pt x="12386" y="128203"/>
                  <a:pt x="2215" y="118032"/>
                  <a:pt x="2215" y="105485"/>
                </a:cubicBezTo>
                <a:lnTo>
                  <a:pt x="2215" y="22718"/>
                </a:lnTo>
                <a:cubicBezTo>
                  <a:pt x="2215" y="16444"/>
                  <a:pt x="4758" y="10765"/>
                  <a:pt x="8869" y="665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93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3"/>
          <p:cNvSpPr txBox="1">
            <a:spLocks noGrp="1"/>
          </p:cNvSpPr>
          <p:nvPr>
            <p:ph type="title" idx="2"/>
          </p:nvPr>
        </p:nvSpPr>
        <p:spPr>
          <a:xfrm>
            <a:off x="2818829" y="2786316"/>
            <a:ext cx="6554345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7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Pattaya" panose="00000500000000000000" pitchFamily="2" charset="-34"/>
              </a:rPr>
              <a:t>KHÁM PHÁ</a:t>
            </a:r>
            <a:endParaRPr sz="7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Pattaya" panose="00000500000000000000" pitchFamily="2" charset="-34"/>
            </a:endParaRPr>
          </a:p>
        </p:txBody>
      </p:sp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0973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81DFDFB-C480-C743-BA7E-87687519D2A8}"/>
              </a:ext>
            </a:extLst>
          </p:cNvPr>
          <p:cNvSpPr/>
          <p:nvPr/>
        </p:nvSpPr>
        <p:spPr>
          <a:xfrm>
            <a:off x="3494414" y="616333"/>
            <a:ext cx="4694546" cy="307347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EDB103-0037-F248-A1BC-CDDCC5DD6739}"/>
              </a:ext>
            </a:extLst>
          </p:cNvPr>
          <p:cNvSpPr txBox="1">
            <a:spLocks/>
          </p:cNvSpPr>
          <p:nvPr/>
        </p:nvSpPr>
        <p:spPr>
          <a:xfrm>
            <a:off x="968738" y="4211065"/>
            <a:ext cx="10368002" cy="7886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A686A5-52C8-8D43-8D55-DD04E5566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341" t="3621" r="51330" b="50445"/>
          <a:stretch/>
        </p:blipFill>
        <p:spPr>
          <a:xfrm>
            <a:off x="8569245" y="467144"/>
            <a:ext cx="3327481" cy="3371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94620-8F73-A54B-A232-DD9C616E5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9" y="690611"/>
            <a:ext cx="1969826" cy="23311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A48DABC-EDA6-2443-8825-C603F7BE0148}"/>
              </a:ext>
            </a:extLst>
          </p:cNvPr>
          <p:cNvSpPr txBox="1">
            <a:spLocks/>
          </p:cNvSpPr>
          <p:nvPr/>
        </p:nvSpPr>
        <p:spPr>
          <a:xfrm>
            <a:off x="911998" y="5076089"/>
            <a:ext cx="10481481" cy="23311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02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332</Words>
  <Application>Microsoft Macintosh PowerPoint</Application>
  <PresentationFormat>Widescreen</PresentationFormat>
  <Paragraphs>42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 Unicode MS</vt:lpstr>
      <vt:lpstr>Apple Chancery</vt:lpstr>
      <vt:lpstr>Arial</vt:lpstr>
      <vt:lpstr>Calibri</vt:lpstr>
      <vt:lpstr>Calibri Light</vt:lpstr>
      <vt:lpstr>iCiel ButterScotch</vt:lpstr>
      <vt:lpstr>Lora</vt:lpstr>
      <vt:lpstr>Pattaya</vt:lpstr>
      <vt:lpstr>SAVOYE LET PLAIN:1.0</vt:lpstr>
      <vt:lpstr>Times New Roman</vt:lpstr>
      <vt:lpstr>UNI Chu viet tay</vt:lpstr>
      <vt:lpstr>Cover and End Slide Master</vt:lpstr>
      <vt:lpstr>Contents Slide Master</vt:lpstr>
      <vt:lpstr>Section Break Slide Master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=&gt; Nhờ có sự sinh sản mà các thế hệ trong mỗi gia đình được duy trì, kế tiếp nhau.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Microsoft Office User</cp:lastModifiedBy>
  <cp:revision>96</cp:revision>
  <dcterms:created xsi:type="dcterms:W3CDTF">2019-01-14T06:35:35Z</dcterms:created>
  <dcterms:modified xsi:type="dcterms:W3CDTF">2022-08-31T05:39:40Z</dcterms:modified>
</cp:coreProperties>
</file>