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  <p:sldMasterId id="2147483779" r:id="rId2"/>
    <p:sldMasterId id="2147483818" r:id="rId3"/>
  </p:sldMasterIdLst>
  <p:notesMasterIdLst>
    <p:notesMasterId r:id="rId18"/>
  </p:notesMasterIdLst>
  <p:sldIdLst>
    <p:sldId id="260" r:id="rId4"/>
    <p:sldId id="256" r:id="rId5"/>
    <p:sldId id="259" r:id="rId6"/>
    <p:sldId id="258" r:id="rId7"/>
    <p:sldId id="268" r:id="rId8"/>
    <p:sldId id="269" r:id="rId9"/>
    <p:sldId id="270" r:id="rId10"/>
    <p:sldId id="272" r:id="rId11"/>
    <p:sldId id="274" r:id="rId12"/>
    <p:sldId id="273" r:id="rId13"/>
    <p:sldId id="275" r:id="rId14"/>
    <p:sldId id="276" r:id="rId15"/>
    <p:sldId id="277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82E"/>
    <a:srgbClr val="EA4335"/>
    <a:srgbClr val="006600"/>
    <a:srgbClr val="008000"/>
    <a:srgbClr val="5B9BD5"/>
    <a:srgbClr val="FBBC05"/>
    <a:srgbClr val="FF0000"/>
    <a:srgbClr val="F3F3F3"/>
    <a:srgbClr val="34A853"/>
    <a:srgbClr val="F07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2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AE2EB-24FE-4E98-A885-14F32453F8E6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9739D-BAA1-491A-BFE4-BB02BCE807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682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896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099486f31f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099486f31f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0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363367" y="6349493"/>
            <a:ext cx="11469600" cy="7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3105267" y="6349493"/>
            <a:ext cx="8727600" cy="79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3097055" y="6349493"/>
            <a:ext cx="2988000" cy="7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2158200" y="2553401"/>
            <a:ext cx="7875611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2270225" y="26406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951000" y="1434656"/>
            <a:ext cx="10290000" cy="120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133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513187" y="2539067"/>
            <a:ext cx="71652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667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774000" y="6349493"/>
            <a:ext cx="3058800" cy="7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9990826" y="4157601"/>
            <a:ext cx="276108" cy="53471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10514358" y="35704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10692623" y="11039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1358661" y="3685367"/>
            <a:ext cx="3657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2038858" y="910596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10748257" y="55444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9159824" y="49787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5247872" y="964034"/>
            <a:ext cx="268369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8048924" y="7193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3563586" y="55564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1255390" y="55611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1830157" y="4412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6414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1">
  <p:cSld name="One-column text 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3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1"/>
          </p:nvPr>
        </p:nvSpPr>
        <p:spPr>
          <a:xfrm>
            <a:off x="1836513" y="2832667"/>
            <a:ext cx="40808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0" name="Google Shape;220;p13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1" name="Google Shape;221;p1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13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1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1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13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1268983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6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36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532084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3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8441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1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1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1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14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4"/>
          <p:cNvSpPr txBox="1">
            <a:spLocks noGrp="1"/>
          </p:cNvSpPr>
          <p:nvPr>
            <p:ph type="subTitle" idx="1"/>
          </p:nvPr>
        </p:nvSpPr>
        <p:spPr>
          <a:xfrm>
            <a:off x="6455767" y="2311000"/>
            <a:ext cx="45088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4"/>
          <p:cNvSpPr txBox="1">
            <a:spLocks noGrp="1"/>
          </p:cNvSpPr>
          <p:nvPr>
            <p:ph type="subTitle" idx="2"/>
          </p:nvPr>
        </p:nvSpPr>
        <p:spPr>
          <a:xfrm>
            <a:off x="6455767" y="2032661"/>
            <a:ext cx="4042000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083752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2150358" y="217878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0" name="Google Shape;240;p14"/>
          <p:cNvSpPr/>
          <p:nvPr/>
        </p:nvSpPr>
        <p:spPr>
          <a:xfrm>
            <a:off x="5427619" y="55488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14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14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14"/>
          <p:cNvSpPr/>
          <p:nvPr/>
        </p:nvSpPr>
        <p:spPr>
          <a:xfrm>
            <a:off x="824652" y="29577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374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1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5"/>
          <p:cNvSpPr txBox="1">
            <a:spLocks noGrp="1"/>
          </p:cNvSpPr>
          <p:nvPr>
            <p:ph type="subTitle" idx="1"/>
          </p:nvPr>
        </p:nvSpPr>
        <p:spPr>
          <a:xfrm>
            <a:off x="1182184" y="3016531"/>
            <a:ext cx="4042000" cy="11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253" name="Google Shape;253;p15"/>
          <p:cNvSpPr txBox="1">
            <a:spLocks noGrp="1"/>
          </p:cNvSpPr>
          <p:nvPr>
            <p:ph type="subTitle" idx="2"/>
          </p:nvPr>
        </p:nvSpPr>
        <p:spPr>
          <a:xfrm>
            <a:off x="1182200" y="2524184"/>
            <a:ext cx="4042000" cy="4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5"/>
          <p:cNvSpPr/>
          <p:nvPr/>
        </p:nvSpPr>
        <p:spPr>
          <a:xfrm>
            <a:off x="754744" y="3842149"/>
            <a:ext cx="206445" cy="190451"/>
          </a:xfrm>
          <a:custGeom>
            <a:avLst/>
            <a:gdLst/>
            <a:ahLst/>
            <a:cxnLst/>
            <a:rect l="l" t="t" r="r" b="b"/>
            <a:pathLst>
              <a:path w="8854" h="8168" extrusionOk="0">
                <a:moveTo>
                  <a:pt x="4207" y="340"/>
                </a:moveTo>
                <a:cubicBezTo>
                  <a:pt x="4731" y="340"/>
                  <a:pt x="5254" y="445"/>
                  <a:pt x="5735" y="675"/>
                </a:cubicBezTo>
                <a:cubicBezTo>
                  <a:pt x="7619" y="1533"/>
                  <a:pt x="8456" y="3752"/>
                  <a:pt x="7598" y="5614"/>
                </a:cubicBezTo>
                <a:cubicBezTo>
                  <a:pt x="6984" y="6996"/>
                  <a:pt x="5627" y="7814"/>
                  <a:pt x="4205" y="7814"/>
                </a:cubicBezTo>
                <a:cubicBezTo>
                  <a:pt x="3687" y="7814"/>
                  <a:pt x="3161" y="7706"/>
                  <a:pt x="2659" y="7477"/>
                </a:cubicBezTo>
                <a:cubicBezTo>
                  <a:pt x="1738" y="7079"/>
                  <a:pt x="1047" y="6326"/>
                  <a:pt x="691" y="5405"/>
                </a:cubicBezTo>
                <a:cubicBezTo>
                  <a:pt x="356" y="4463"/>
                  <a:pt x="377" y="3438"/>
                  <a:pt x="796" y="2538"/>
                </a:cubicBezTo>
                <a:cubicBezTo>
                  <a:pt x="1424" y="1156"/>
                  <a:pt x="2784" y="340"/>
                  <a:pt x="4207" y="340"/>
                </a:cubicBezTo>
                <a:close/>
                <a:moveTo>
                  <a:pt x="4201" y="0"/>
                </a:moveTo>
                <a:cubicBezTo>
                  <a:pt x="2646" y="0"/>
                  <a:pt x="1158" y="885"/>
                  <a:pt x="482" y="2391"/>
                </a:cubicBezTo>
                <a:cubicBezTo>
                  <a:pt x="22" y="3396"/>
                  <a:pt x="1" y="4505"/>
                  <a:pt x="377" y="5531"/>
                </a:cubicBezTo>
                <a:cubicBezTo>
                  <a:pt x="754" y="6535"/>
                  <a:pt x="1528" y="7351"/>
                  <a:pt x="2512" y="7812"/>
                </a:cubicBezTo>
                <a:cubicBezTo>
                  <a:pt x="3056" y="8042"/>
                  <a:pt x="3642" y="8168"/>
                  <a:pt x="4187" y="8168"/>
                </a:cubicBezTo>
                <a:cubicBezTo>
                  <a:pt x="5756" y="8168"/>
                  <a:pt x="7242" y="7268"/>
                  <a:pt x="7933" y="5761"/>
                </a:cubicBezTo>
                <a:cubicBezTo>
                  <a:pt x="8854" y="3710"/>
                  <a:pt x="7933" y="1282"/>
                  <a:pt x="5882" y="361"/>
                </a:cubicBezTo>
                <a:cubicBezTo>
                  <a:pt x="5336" y="116"/>
                  <a:pt x="4765" y="0"/>
                  <a:pt x="42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950956" y="5689109"/>
            <a:ext cx="829141" cy="7835"/>
          </a:xfrm>
          <a:custGeom>
            <a:avLst/>
            <a:gdLst/>
            <a:ahLst/>
            <a:cxnLst/>
            <a:rect l="l" t="t" r="r" b="b"/>
            <a:pathLst>
              <a:path w="35560" h="336" extrusionOk="0">
                <a:moveTo>
                  <a:pt x="0" y="0"/>
                </a:moveTo>
                <a:lnTo>
                  <a:pt x="0" y="335"/>
                </a:lnTo>
                <a:lnTo>
                  <a:pt x="35559" y="335"/>
                </a:lnTo>
                <a:lnTo>
                  <a:pt x="3555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1625758" y="21031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1780091" y="63430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5001628" y="5968110"/>
            <a:ext cx="399217" cy="36588"/>
          </a:xfrm>
          <a:custGeom>
            <a:avLst/>
            <a:gdLst/>
            <a:ahLst/>
            <a:cxnLst/>
            <a:rect l="l" t="t" r="r" b="b"/>
            <a:pathLst>
              <a:path w="16847" h="1544" extrusionOk="0">
                <a:moveTo>
                  <a:pt x="756" y="1"/>
                </a:moveTo>
                <a:cubicBezTo>
                  <a:pt x="333" y="1"/>
                  <a:pt x="0" y="334"/>
                  <a:pt x="0" y="757"/>
                </a:cubicBezTo>
                <a:cubicBezTo>
                  <a:pt x="0" y="1211"/>
                  <a:pt x="333" y="1543"/>
                  <a:pt x="756" y="1543"/>
                </a:cubicBezTo>
                <a:lnTo>
                  <a:pt x="16060" y="1543"/>
                </a:lnTo>
                <a:cubicBezTo>
                  <a:pt x="16483" y="1543"/>
                  <a:pt x="16846" y="1211"/>
                  <a:pt x="16846" y="757"/>
                </a:cubicBezTo>
                <a:cubicBezTo>
                  <a:pt x="16846" y="334"/>
                  <a:pt x="16483" y="1"/>
                  <a:pt x="16060" y="1"/>
                </a:cubicBezTo>
                <a:close/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/>
          <p:nvPr/>
        </p:nvSpPr>
        <p:spPr>
          <a:xfrm>
            <a:off x="3040852" y="5930815"/>
            <a:ext cx="208579" cy="37275"/>
          </a:xfrm>
          <a:custGeom>
            <a:avLst/>
            <a:gdLst/>
            <a:ahLst/>
            <a:cxnLst/>
            <a:rect l="l" t="t" r="r" b="b"/>
            <a:pathLst>
              <a:path w="8802" h="1573" extrusionOk="0">
                <a:moveTo>
                  <a:pt x="787" y="0"/>
                </a:moveTo>
                <a:cubicBezTo>
                  <a:pt x="333" y="0"/>
                  <a:pt x="1" y="363"/>
                  <a:pt x="1" y="786"/>
                </a:cubicBezTo>
                <a:cubicBezTo>
                  <a:pt x="1" y="1210"/>
                  <a:pt x="333" y="1573"/>
                  <a:pt x="787" y="1573"/>
                </a:cubicBezTo>
                <a:lnTo>
                  <a:pt x="8046" y="1573"/>
                </a:lnTo>
                <a:cubicBezTo>
                  <a:pt x="8469" y="1573"/>
                  <a:pt x="8802" y="1210"/>
                  <a:pt x="8802" y="786"/>
                </a:cubicBezTo>
                <a:cubicBezTo>
                  <a:pt x="8802" y="363"/>
                  <a:pt x="8469" y="0"/>
                  <a:pt x="8046" y="0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870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1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1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subTitle" idx="1"/>
          </p:nvPr>
        </p:nvSpPr>
        <p:spPr>
          <a:xfrm>
            <a:off x="1236936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269" name="Google Shape;269;p16"/>
          <p:cNvGrpSpPr/>
          <p:nvPr/>
        </p:nvGrpSpPr>
        <p:grpSpPr>
          <a:xfrm>
            <a:off x="493615" y="676471"/>
            <a:ext cx="11241036" cy="5532059"/>
            <a:chOff x="370211" y="507353"/>
            <a:chExt cx="8430777" cy="4149044"/>
          </a:xfrm>
        </p:grpSpPr>
        <p:sp>
          <p:nvSpPr>
            <p:cNvPr id="270" name="Google Shape;270;p16"/>
            <p:cNvSpPr/>
            <p:nvPr/>
          </p:nvSpPr>
          <p:spPr>
            <a:xfrm>
              <a:off x="8479297" y="443827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8385843" y="1480972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573798" y="13926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566617" y="45920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8577990" y="23203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8614442" y="11546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8605542" y="28652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8398625" y="507353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478854" y="11427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3" name="Google Shape;283;p16"/>
          <p:cNvSpPr txBox="1">
            <a:spLocks noGrp="1"/>
          </p:cNvSpPr>
          <p:nvPr>
            <p:ph type="subTitle" idx="2"/>
          </p:nvPr>
        </p:nvSpPr>
        <p:spPr>
          <a:xfrm>
            <a:off x="6191569" y="1805700"/>
            <a:ext cx="4778000" cy="42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936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1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1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1"/>
          </p:nvPr>
        </p:nvSpPr>
        <p:spPr>
          <a:xfrm>
            <a:off x="994133" y="2150100"/>
            <a:ext cx="5491200" cy="33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5" name="Google Shape;295;p1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17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1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1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17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613969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s">
  <p:cSld name="Title and number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1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1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1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5" name="Google Shape;305;p18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18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18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1"/>
          </p:nvPr>
        </p:nvSpPr>
        <p:spPr>
          <a:xfrm>
            <a:off x="3029367" y="2308115"/>
            <a:ext cx="6303200" cy="43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title" idx="2" hasCustomPrompt="1"/>
          </p:nvPr>
        </p:nvSpPr>
        <p:spPr>
          <a:xfrm>
            <a:off x="3021052" y="1759004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3"/>
          </p:nvPr>
        </p:nvSpPr>
        <p:spPr>
          <a:xfrm>
            <a:off x="3029367" y="3960248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title" idx="4" hasCustomPrompt="1"/>
          </p:nvPr>
        </p:nvSpPr>
        <p:spPr>
          <a:xfrm>
            <a:off x="3021052" y="3339999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5"/>
          </p:nvPr>
        </p:nvSpPr>
        <p:spPr>
          <a:xfrm>
            <a:off x="3029367" y="5614839"/>
            <a:ext cx="6303200" cy="43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title" idx="6" hasCustomPrompt="1"/>
          </p:nvPr>
        </p:nvSpPr>
        <p:spPr>
          <a:xfrm>
            <a:off x="3021052" y="4994371"/>
            <a:ext cx="61500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867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314" name="Google Shape;314;p18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18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18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18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18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9" name="Google Shape;319;p18"/>
          <p:cNvSpPr/>
          <p:nvPr/>
        </p:nvSpPr>
        <p:spPr>
          <a:xfrm>
            <a:off x="415115" y="405315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5105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1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subTitle" idx="1"/>
          </p:nvPr>
        </p:nvSpPr>
        <p:spPr>
          <a:xfrm>
            <a:off x="2822533" y="2023617"/>
            <a:ext cx="17760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2"/>
          </p:nvPr>
        </p:nvSpPr>
        <p:spPr>
          <a:xfrm>
            <a:off x="1326933" y="2540167"/>
            <a:ext cx="476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3"/>
          </p:nvPr>
        </p:nvSpPr>
        <p:spPr>
          <a:xfrm>
            <a:off x="2820533" y="4230317"/>
            <a:ext cx="1780000" cy="3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4"/>
          </p:nvPr>
        </p:nvSpPr>
        <p:spPr>
          <a:xfrm>
            <a:off x="1325133" y="4753751"/>
            <a:ext cx="4770800" cy="8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32" name="Google Shape;332;p19"/>
          <p:cNvSpPr/>
          <p:nvPr/>
        </p:nvSpPr>
        <p:spPr>
          <a:xfrm>
            <a:off x="755496" y="4314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9"/>
          <p:cNvSpPr/>
          <p:nvPr/>
        </p:nvSpPr>
        <p:spPr>
          <a:xfrm>
            <a:off x="15417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1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1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1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9"/>
          <p:cNvSpPr/>
          <p:nvPr/>
        </p:nvSpPr>
        <p:spPr>
          <a:xfrm>
            <a:off x="707406" y="29642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9"/>
          <p:cNvSpPr/>
          <p:nvPr/>
        </p:nvSpPr>
        <p:spPr>
          <a:xfrm>
            <a:off x="1455990" y="64978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1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1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37279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0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0"/>
          <p:cNvSpPr txBox="1">
            <a:spLocks noGrp="1"/>
          </p:cNvSpPr>
          <p:nvPr>
            <p:ph type="subTitle" idx="1"/>
          </p:nvPr>
        </p:nvSpPr>
        <p:spPr>
          <a:xfrm>
            <a:off x="1372541" y="2086308"/>
            <a:ext cx="4650400" cy="12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2" name="Google Shape;352;p20"/>
          <p:cNvSpPr txBox="1">
            <a:spLocks noGrp="1"/>
          </p:cNvSpPr>
          <p:nvPr>
            <p:ph type="subTitle" idx="2"/>
          </p:nvPr>
        </p:nvSpPr>
        <p:spPr>
          <a:xfrm>
            <a:off x="5937697" y="4474708"/>
            <a:ext cx="4645200" cy="12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53" name="Google Shape;353;p20"/>
          <p:cNvSpPr/>
          <p:nvPr/>
        </p:nvSpPr>
        <p:spPr>
          <a:xfrm>
            <a:off x="385224" y="4631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20"/>
          <p:cNvSpPr/>
          <p:nvPr/>
        </p:nvSpPr>
        <p:spPr>
          <a:xfrm>
            <a:off x="518858" y="17368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0"/>
          <p:cNvSpPr/>
          <p:nvPr/>
        </p:nvSpPr>
        <p:spPr>
          <a:xfrm>
            <a:off x="4438486" y="61114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6" name="Google Shape;356;p20"/>
          <p:cNvSpPr/>
          <p:nvPr/>
        </p:nvSpPr>
        <p:spPr>
          <a:xfrm>
            <a:off x="4008958" y="358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20"/>
          <p:cNvSpPr/>
          <p:nvPr/>
        </p:nvSpPr>
        <p:spPr>
          <a:xfrm>
            <a:off x="660619" y="35152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0"/>
          <p:cNvSpPr/>
          <p:nvPr/>
        </p:nvSpPr>
        <p:spPr>
          <a:xfrm>
            <a:off x="452270" y="26065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0"/>
          <p:cNvSpPr/>
          <p:nvPr/>
        </p:nvSpPr>
        <p:spPr>
          <a:xfrm>
            <a:off x="6668652" y="636207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0"/>
          <p:cNvSpPr/>
          <p:nvPr/>
        </p:nvSpPr>
        <p:spPr>
          <a:xfrm>
            <a:off x="1681324" y="4351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0"/>
          <p:cNvSpPr/>
          <p:nvPr/>
        </p:nvSpPr>
        <p:spPr>
          <a:xfrm>
            <a:off x="1322519" y="1490811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0"/>
          <p:cNvSpPr/>
          <p:nvPr/>
        </p:nvSpPr>
        <p:spPr>
          <a:xfrm>
            <a:off x="1614719" y="623202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37920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2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6" name="Google Shape;366;p2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2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8" name="Google Shape;368;p2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9" name="Google Shape;369;p2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1"/>
          </p:nvPr>
        </p:nvSpPr>
        <p:spPr>
          <a:xfrm>
            <a:off x="1325133" y="2239117"/>
            <a:ext cx="46504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2"/>
          </p:nvPr>
        </p:nvSpPr>
        <p:spPr>
          <a:xfrm>
            <a:off x="1325133" y="4235033"/>
            <a:ext cx="4736800" cy="10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373" name="Google Shape;373;p21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21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2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21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7" name="Google Shape;377;p2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21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21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21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2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21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2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21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21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7661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2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9" name="Google Shape;389;p2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0" name="Google Shape;390;p2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1" name="Google Shape;391;p22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22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2"/>
          <p:cNvSpPr txBox="1">
            <a:spLocks noGrp="1"/>
          </p:cNvSpPr>
          <p:nvPr>
            <p:ph type="subTitle" idx="1"/>
          </p:nvPr>
        </p:nvSpPr>
        <p:spPr>
          <a:xfrm>
            <a:off x="1318432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22"/>
          <p:cNvSpPr txBox="1">
            <a:spLocks noGrp="1"/>
          </p:cNvSpPr>
          <p:nvPr>
            <p:ph type="subTitle" idx="2"/>
          </p:nvPr>
        </p:nvSpPr>
        <p:spPr>
          <a:xfrm>
            <a:off x="1363032" y="3398151"/>
            <a:ext cx="2969600" cy="11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6" name="Google Shape;396;p22"/>
          <p:cNvSpPr txBox="1">
            <a:spLocks noGrp="1"/>
          </p:cNvSpPr>
          <p:nvPr>
            <p:ph type="subTitle" idx="3"/>
          </p:nvPr>
        </p:nvSpPr>
        <p:spPr>
          <a:xfrm>
            <a:off x="4560751" y="2924641"/>
            <a:ext cx="30588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22"/>
          <p:cNvSpPr txBox="1">
            <a:spLocks noGrp="1"/>
          </p:cNvSpPr>
          <p:nvPr>
            <p:ph type="subTitle" idx="4"/>
          </p:nvPr>
        </p:nvSpPr>
        <p:spPr>
          <a:xfrm>
            <a:off x="4602751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8" name="Google Shape;398;p22"/>
          <p:cNvSpPr txBox="1">
            <a:spLocks noGrp="1"/>
          </p:cNvSpPr>
          <p:nvPr>
            <p:ph type="subTitle" idx="5"/>
          </p:nvPr>
        </p:nvSpPr>
        <p:spPr>
          <a:xfrm>
            <a:off x="7803116" y="2925641"/>
            <a:ext cx="3058800" cy="3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399" name="Google Shape;399;p22"/>
          <p:cNvSpPr txBox="1">
            <a:spLocks noGrp="1"/>
          </p:cNvSpPr>
          <p:nvPr>
            <p:ph type="subTitle" idx="6"/>
          </p:nvPr>
        </p:nvSpPr>
        <p:spPr>
          <a:xfrm>
            <a:off x="7845116" y="3400551"/>
            <a:ext cx="2974800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00" name="Google Shape;400;p22"/>
          <p:cNvGrpSpPr/>
          <p:nvPr/>
        </p:nvGrpSpPr>
        <p:grpSpPr>
          <a:xfrm>
            <a:off x="493615" y="252034"/>
            <a:ext cx="9939303" cy="6371663"/>
            <a:chOff x="370211" y="189025"/>
            <a:chExt cx="7454477" cy="4778747"/>
          </a:xfrm>
        </p:grpSpPr>
        <p:sp>
          <p:nvSpPr>
            <p:cNvPr id="401" name="Google Shape;401;p22"/>
            <p:cNvSpPr/>
            <p:nvPr/>
          </p:nvSpPr>
          <p:spPr>
            <a:xfrm>
              <a:off x="3728847" y="46961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2"/>
            <p:cNvSpPr/>
            <p:nvPr/>
          </p:nvSpPr>
          <p:spPr>
            <a:xfrm>
              <a:off x="7409543" y="4903485"/>
              <a:ext cx="415144" cy="40086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488567" y="364013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2"/>
            <p:cNvSpPr/>
            <p:nvPr/>
          </p:nvSpPr>
          <p:spPr>
            <a:xfrm>
              <a:off x="721392" y="1316452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>
              <a:off x="380067" y="7798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795217" y="4439689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1919817" y="4903464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>
              <a:off x="6461092" y="4771427"/>
              <a:ext cx="64307" cy="64307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412198" y="1593750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>
              <a:off x="4872225" y="326378"/>
              <a:ext cx="64293" cy="64293"/>
            </a:xfrm>
            <a:custGeom>
              <a:avLst/>
              <a:gdLst/>
              <a:ahLst/>
              <a:cxnLst/>
              <a:rect l="l" t="t" r="r" b="b"/>
              <a:pathLst>
                <a:path w="5533" h="5533" fill="none" extrusionOk="0">
                  <a:moveTo>
                    <a:pt x="5533" y="2766"/>
                  </a:moveTo>
                  <a:cubicBezTo>
                    <a:pt x="5533" y="4297"/>
                    <a:pt x="4297" y="5532"/>
                    <a:pt x="2767" y="5532"/>
                  </a:cubicBezTo>
                  <a:cubicBezTo>
                    <a:pt x="1236" y="5532"/>
                    <a:pt x="1" y="4297"/>
                    <a:pt x="1" y="2766"/>
                  </a:cubicBezTo>
                  <a:cubicBezTo>
                    <a:pt x="1" y="1236"/>
                    <a:pt x="1236" y="0"/>
                    <a:pt x="2767" y="0"/>
                  </a:cubicBezTo>
                  <a:cubicBezTo>
                    <a:pt x="4297" y="0"/>
                    <a:pt x="5533" y="1236"/>
                    <a:pt x="5533" y="2766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4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370211" y="4106388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1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965573" y="1218975"/>
              <a:ext cx="301022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2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2007997" y="189025"/>
              <a:ext cx="216636" cy="40077"/>
            </a:xfrm>
            <a:custGeom>
              <a:avLst/>
              <a:gdLst/>
              <a:ahLst/>
              <a:cxnLst/>
              <a:rect l="l" t="t" r="r" b="b"/>
              <a:pathLst>
                <a:path w="35719" h="3449" fill="none" extrusionOk="0">
                  <a:moveTo>
                    <a:pt x="1715" y="3449"/>
                  </a:moveTo>
                  <a:lnTo>
                    <a:pt x="33986" y="3449"/>
                  </a:lnTo>
                  <a:cubicBezTo>
                    <a:pt x="34944" y="3449"/>
                    <a:pt x="35719" y="2674"/>
                    <a:pt x="35719" y="1734"/>
                  </a:cubicBezTo>
                  <a:lnTo>
                    <a:pt x="35719" y="1734"/>
                  </a:lnTo>
                  <a:cubicBezTo>
                    <a:pt x="35719" y="775"/>
                    <a:pt x="34944" y="0"/>
                    <a:pt x="33986" y="0"/>
                  </a:cubicBezTo>
                  <a:lnTo>
                    <a:pt x="1715" y="0"/>
                  </a:lnTo>
                  <a:cubicBezTo>
                    <a:pt x="775" y="0"/>
                    <a:pt x="0" y="775"/>
                    <a:pt x="0" y="1734"/>
                  </a:cubicBezTo>
                  <a:lnTo>
                    <a:pt x="0" y="1734"/>
                  </a:lnTo>
                  <a:cubicBezTo>
                    <a:pt x="0" y="2674"/>
                    <a:pt x="775" y="3449"/>
                    <a:pt x="1715" y="3449"/>
                  </a:cubicBezTo>
                  <a:close/>
                </a:path>
              </a:pathLst>
            </a:custGeom>
            <a:noFill/>
            <a:ln w="5525" cap="flat" cmpd="sng">
              <a:solidFill>
                <a:schemeClr val="accent3"/>
              </a:solidFill>
              <a:prstDash val="solid"/>
              <a:miter lim="184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8994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1760567" y="2899767"/>
            <a:ext cx="3670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919200" y="3433241"/>
            <a:ext cx="3353200" cy="1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6669533" y="2899767"/>
            <a:ext cx="3669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6815133" y="3434841"/>
            <a:ext cx="3352800" cy="14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3411529" y="6428618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5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5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5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5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5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5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5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5"/>
          <p:cNvSpPr/>
          <p:nvPr/>
        </p:nvSpPr>
        <p:spPr>
          <a:xfrm>
            <a:off x="1833457" y="64124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5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5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1789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">
  <p:cSld name="Tittle and four columns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3"/>
          <p:cNvSpPr/>
          <p:nvPr/>
        </p:nvSpPr>
        <p:spPr>
          <a:xfrm>
            <a:off x="361100" y="141961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23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23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23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23"/>
          <p:cNvSpPr/>
          <p:nvPr/>
        </p:nvSpPr>
        <p:spPr>
          <a:xfrm>
            <a:off x="1086568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3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3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23"/>
          <p:cNvSpPr txBox="1">
            <a:spLocks noGrp="1"/>
          </p:cNvSpPr>
          <p:nvPr>
            <p:ph type="subTitle" idx="1"/>
          </p:nvPr>
        </p:nvSpPr>
        <p:spPr>
          <a:xfrm>
            <a:off x="1409067" y="2414967"/>
            <a:ext cx="29712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3" name="Google Shape;423;p23"/>
          <p:cNvSpPr txBox="1">
            <a:spLocks noGrp="1"/>
          </p:cNvSpPr>
          <p:nvPr>
            <p:ph type="subTitle" idx="2"/>
          </p:nvPr>
        </p:nvSpPr>
        <p:spPr>
          <a:xfrm>
            <a:off x="4722504" y="2414167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23"/>
          <p:cNvSpPr txBox="1">
            <a:spLocks noGrp="1"/>
          </p:cNvSpPr>
          <p:nvPr>
            <p:ph type="subTitle" idx="3"/>
          </p:nvPr>
        </p:nvSpPr>
        <p:spPr>
          <a:xfrm>
            <a:off x="1409067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5" name="Google Shape;425;p23"/>
          <p:cNvSpPr txBox="1">
            <a:spLocks noGrp="1"/>
          </p:cNvSpPr>
          <p:nvPr>
            <p:ph type="subTitle" idx="4"/>
          </p:nvPr>
        </p:nvSpPr>
        <p:spPr>
          <a:xfrm>
            <a:off x="4722504" y="4636208"/>
            <a:ext cx="2967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26" name="Google Shape;426;p23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23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23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" name="Google Shape;429;p23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" name="Google Shape;430;p23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1" name="Google Shape;431;p23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2" name="Google Shape;432;p23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3" name="Google Shape;433;p23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4" name="Google Shape;434;p23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5" name="Google Shape;435;p23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6" name="Google Shape;436;p23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7" name="Google Shape;437;p23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8" name="Google Shape;438;p23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9000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four columns 1">
  <p:cSld name="Tittle and four columns 1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1" name="Google Shape;441;p24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2" name="Google Shape;442;p24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3" name="Google Shape;443;p24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24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24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24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24"/>
          <p:cNvSpPr txBox="1">
            <a:spLocks noGrp="1"/>
          </p:cNvSpPr>
          <p:nvPr>
            <p:ph type="subTitle" idx="1"/>
          </p:nvPr>
        </p:nvSpPr>
        <p:spPr>
          <a:xfrm>
            <a:off x="2286628" y="2760845"/>
            <a:ext cx="3149600" cy="9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8" name="Google Shape;448;p24"/>
          <p:cNvSpPr txBox="1">
            <a:spLocks noGrp="1"/>
          </p:cNvSpPr>
          <p:nvPr>
            <p:ph type="subTitle" idx="2"/>
          </p:nvPr>
        </p:nvSpPr>
        <p:spPr>
          <a:xfrm>
            <a:off x="6879525" y="276004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49" name="Google Shape;449;p24"/>
          <p:cNvSpPr txBox="1">
            <a:spLocks noGrp="1"/>
          </p:cNvSpPr>
          <p:nvPr>
            <p:ph type="subTitle" idx="3"/>
          </p:nvPr>
        </p:nvSpPr>
        <p:spPr>
          <a:xfrm>
            <a:off x="2222561" y="5172565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0" name="Google Shape;450;p24"/>
          <p:cNvSpPr txBox="1">
            <a:spLocks noGrp="1"/>
          </p:cNvSpPr>
          <p:nvPr>
            <p:ph type="subTitle" idx="4"/>
          </p:nvPr>
        </p:nvSpPr>
        <p:spPr>
          <a:xfrm>
            <a:off x="6879525" y="5170220"/>
            <a:ext cx="31456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1" name="Google Shape;451;p24"/>
          <p:cNvSpPr txBox="1">
            <a:spLocks noGrp="1"/>
          </p:cNvSpPr>
          <p:nvPr>
            <p:ph type="subTitle" idx="5"/>
          </p:nvPr>
        </p:nvSpPr>
        <p:spPr>
          <a:xfrm>
            <a:off x="7189325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24"/>
          <p:cNvSpPr txBox="1">
            <a:spLocks noGrp="1"/>
          </p:cNvSpPr>
          <p:nvPr>
            <p:ph type="subTitle" idx="6"/>
          </p:nvPr>
        </p:nvSpPr>
        <p:spPr>
          <a:xfrm>
            <a:off x="7189325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24"/>
          <p:cNvSpPr txBox="1">
            <a:spLocks noGrp="1"/>
          </p:cNvSpPr>
          <p:nvPr>
            <p:ph type="subTitle" idx="7"/>
          </p:nvPr>
        </p:nvSpPr>
        <p:spPr>
          <a:xfrm>
            <a:off x="2598428" y="2471381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ubTitle" idx="8"/>
          </p:nvPr>
        </p:nvSpPr>
        <p:spPr>
          <a:xfrm>
            <a:off x="2532361" y="4880803"/>
            <a:ext cx="2526000" cy="3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6" name="Google Shape;456;p24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7" name="Google Shape;457;p24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24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9" name="Google Shape;459;p24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0" name="Google Shape;460;p24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1" name="Google Shape;461;p24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2" name="Google Shape;462;p24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24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24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5" name="Google Shape;465;p24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6" name="Google Shape;466;p24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7" name="Google Shape;467;p24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9896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and three columns 1">
  <p:cSld name="Tittle and three columns 1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5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0" name="Google Shape;470;p25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1" name="Google Shape;471;p25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2" name="Google Shape;472;p25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3" name="Google Shape;473;p25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4" name="Google Shape;474;p25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5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25"/>
          <p:cNvSpPr txBox="1">
            <a:spLocks noGrp="1"/>
          </p:cNvSpPr>
          <p:nvPr>
            <p:ph type="title" idx="2" hasCustomPrompt="1"/>
          </p:nvPr>
        </p:nvSpPr>
        <p:spPr>
          <a:xfrm>
            <a:off x="4153068" y="2106000"/>
            <a:ext cx="3875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7" name="Google Shape;477;p25"/>
          <p:cNvSpPr txBox="1">
            <a:spLocks noGrp="1"/>
          </p:cNvSpPr>
          <p:nvPr>
            <p:ph type="title" idx="3" hasCustomPrompt="1"/>
          </p:nvPr>
        </p:nvSpPr>
        <p:spPr>
          <a:xfrm>
            <a:off x="15070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8" name="Google Shape;478;p25"/>
          <p:cNvSpPr txBox="1">
            <a:spLocks noGrp="1"/>
          </p:cNvSpPr>
          <p:nvPr>
            <p:ph type="title" idx="4" hasCustomPrompt="1"/>
          </p:nvPr>
        </p:nvSpPr>
        <p:spPr>
          <a:xfrm>
            <a:off x="6815617" y="3990319"/>
            <a:ext cx="3877200" cy="5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6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79" name="Google Shape;479;p25"/>
          <p:cNvSpPr txBox="1">
            <a:spLocks noGrp="1"/>
          </p:cNvSpPr>
          <p:nvPr>
            <p:ph type="subTitle" idx="1"/>
          </p:nvPr>
        </p:nvSpPr>
        <p:spPr>
          <a:xfrm>
            <a:off x="3853951" y="2813600"/>
            <a:ext cx="4492000" cy="3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0" name="Google Shape;480;p25"/>
          <p:cNvSpPr txBox="1">
            <a:spLocks noGrp="1"/>
          </p:cNvSpPr>
          <p:nvPr>
            <p:ph type="subTitle" idx="5"/>
          </p:nvPr>
        </p:nvSpPr>
        <p:spPr>
          <a:xfrm>
            <a:off x="12022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1" name="Google Shape;481;p25"/>
          <p:cNvSpPr txBox="1">
            <a:spLocks noGrp="1"/>
          </p:cNvSpPr>
          <p:nvPr>
            <p:ph type="subTitle" idx="6"/>
          </p:nvPr>
        </p:nvSpPr>
        <p:spPr>
          <a:xfrm>
            <a:off x="6510817" y="4739933"/>
            <a:ext cx="44868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2" name="Google Shape;482;p25"/>
          <p:cNvSpPr/>
          <p:nvPr/>
        </p:nvSpPr>
        <p:spPr>
          <a:xfrm>
            <a:off x="654357" y="49393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5"/>
          <p:cNvSpPr/>
          <p:nvPr/>
        </p:nvSpPr>
        <p:spPr>
          <a:xfrm>
            <a:off x="863190" y="15363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5"/>
          <p:cNvSpPr/>
          <p:nvPr/>
        </p:nvSpPr>
        <p:spPr>
          <a:xfrm>
            <a:off x="509690" y="1125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5" name="Google Shape;485;p25"/>
          <p:cNvSpPr/>
          <p:nvPr/>
        </p:nvSpPr>
        <p:spPr>
          <a:xfrm>
            <a:off x="810486" y="25129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6" name="Google Shape;486;p25"/>
          <p:cNvSpPr/>
          <p:nvPr/>
        </p:nvSpPr>
        <p:spPr>
          <a:xfrm>
            <a:off x="1563790" y="64323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7" name="Google Shape;487;p25"/>
          <p:cNvSpPr/>
          <p:nvPr/>
        </p:nvSpPr>
        <p:spPr>
          <a:xfrm>
            <a:off x="496539" y="5561067"/>
            <a:ext cx="238484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8" name="Google Shape;488;p25"/>
          <p:cNvSpPr/>
          <p:nvPr/>
        </p:nvSpPr>
        <p:spPr>
          <a:xfrm>
            <a:off x="8103481" y="6118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7601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1" name="Google Shape;491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2" name="Google Shape;492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3" name="Google Shape;493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4" name="Google Shape;494;p26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806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5" name="Google Shape;495;p26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6" name="Google Shape;496;p26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7396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1"/>
          </p:nvPr>
        </p:nvSpPr>
        <p:spPr>
          <a:xfrm>
            <a:off x="2099033" y="166210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2"/>
          </p:nvPr>
        </p:nvSpPr>
        <p:spPr>
          <a:xfrm>
            <a:off x="2099033" y="2794964"/>
            <a:ext cx="8328400" cy="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500" name="Google Shape;500;p26"/>
          <p:cNvSpPr txBox="1">
            <a:spLocks noGrp="1"/>
          </p:cNvSpPr>
          <p:nvPr>
            <p:ph type="subTitle" idx="3"/>
          </p:nvPr>
        </p:nvSpPr>
        <p:spPr>
          <a:xfrm>
            <a:off x="2099033" y="391524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01" name="Google Shape;501;p26"/>
          <p:cNvSpPr txBox="1">
            <a:spLocks noGrp="1"/>
          </p:cNvSpPr>
          <p:nvPr>
            <p:ph type="subTitle" idx="4"/>
          </p:nvPr>
        </p:nvSpPr>
        <p:spPr>
          <a:xfrm>
            <a:off x="2099033" y="5036180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26"/>
          <p:cNvSpPr txBox="1">
            <a:spLocks noGrp="1"/>
          </p:cNvSpPr>
          <p:nvPr>
            <p:ph type="subTitle" idx="5"/>
          </p:nvPr>
        </p:nvSpPr>
        <p:spPr>
          <a:xfrm>
            <a:off x="2099033" y="2035137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3" name="Google Shape;503;p26"/>
          <p:cNvSpPr txBox="1">
            <a:spLocks noGrp="1"/>
          </p:cNvSpPr>
          <p:nvPr>
            <p:ph type="subTitle" idx="6"/>
          </p:nvPr>
        </p:nvSpPr>
        <p:spPr>
          <a:xfrm>
            <a:off x="2099033" y="3160949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4" name="Google Shape;504;p26"/>
          <p:cNvSpPr txBox="1">
            <a:spLocks noGrp="1"/>
          </p:cNvSpPr>
          <p:nvPr>
            <p:ph type="subTitle" idx="7"/>
          </p:nvPr>
        </p:nvSpPr>
        <p:spPr>
          <a:xfrm>
            <a:off x="2099033" y="427816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5" name="Google Shape;505;p26"/>
          <p:cNvSpPr txBox="1">
            <a:spLocks noGrp="1"/>
          </p:cNvSpPr>
          <p:nvPr>
            <p:ph type="subTitle" idx="8"/>
          </p:nvPr>
        </p:nvSpPr>
        <p:spPr>
          <a:xfrm>
            <a:off x="2099033" y="5402845"/>
            <a:ext cx="8328400" cy="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6" name="Google Shape;506;p2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2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2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26"/>
          <p:cNvSpPr/>
          <p:nvPr/>
        </p:nvSpPr>
        <p:spPr>
          <a:xfrm>
            <a:off x="10287863" y="6527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26"/>
          <p:cNvSpPr/>
          <p:nvPr/>
        </p:nvSpPr>
        <p:spPr>
          <a:xfrm>
            <a:off x="3775524" y="652751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2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26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26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26"/>
          <p:cNvSpPr/>
          <p:nvPr/>
        </p:nvSpPr>
        <p:spPr>
          <a:xfrm>
            <a:off x="9698286" y="2836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26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7" name="Google Shape;517;p2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8" name="Google Shape;518;p26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9" name="Google Shape;519;p26"/>
          <p:cNvSpPr/>
          <p:nvPr/>
        </p:nvSpPr>
        <p:spPr>
          <a:xfrm>
            <a:off x="2475986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" name="Google Shape;520;p26"/>
          <p:cNvSpPr/>
          <p:nvPr/>
        </p:nvSpPr>
        <p:spPr>
          <a:xfrm>
            <a:off x="3881864" y="2943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1" name="Google Shape;521;p26"/>
          <p:cNvSpPr/>
          <p:nvPr/>
        </p:nvSpPr>
        <p:spPr>
          <a:xfrm>
            <a:off x="1977824" y="4803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6"/>
          <p:cNvSpPr/>
          <p:nvPr/>
        </p:nvSpPr>
        <p:spPr>
          <a:xfrm>
            <a:off x="7174156" y="63832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880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2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27"/>
          <p:cNvSpPr/>
          <p:nvPr/>
        </p:nvSpPr>
        <p:spPr>
          <a:xfrm>
            <a:off x="1405225" y="730433"/>
            <a:ext cx="9373600" cy="5414400"/>
          </a:xfrm>
          <a:prstGeom prst="roundRect">
            <a:avLst>
              <a:gd name="adj" fmla="val 6298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12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27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27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27"/>
          <p:cNvSpPr txBox="1">
            <a:spLocks noGrp="1"/>
          </p:cNvSpPr>
          <p:nvPr>
            <p:ph type="title"/>
          </p:nvPr>
        </p:nvSpPr>
        <p:spPr>
          <a:xfrm>
            <a:off x="3022641" y="693800"/>
            <a:ext cx="61504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 b="1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532" name="Google Shape;532;p27"/>
          <p:cNvSpPr txBox="1">
            <a:spLocks noGrp="1"/>
          </p:cNvSpPr>
          <p:nvPr>
            <p:ph type="subTitle" idx="1"/>
          </p:nvPr>
        </p:nvSpPr>
        <p:spPr>
          <a:xfrm>
            <a:off x="1737160" y="1870800"/>
            <a:ext cx="8727600" cy="1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33" name="Google Shape;533;p2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2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2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27"/>
          <p:cNvSpPr/>
          <p:nvPr/>
        </p:nvSpPr>
        <p:spPr>
          <a:xfrm>
            <a:off x="11000929" y="48001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7" name="Google Shape;537;p27"/>
          <p:cNvSpPr/>
          <p:nvPr/>
        </p:nvSpPr>
        <p:spPr>
          <a:xfrm>
            <a:off x="11138991" y="5951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8" name="Google Shape;538;p27"/>
          <p:cNvSpPr/>
          <p:nvPr/>
        </p:nvSpPr>
        <p:spPr>
          <a:xfrm>
            <a:off x="10876324" y="1974629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9" name="Google Shape;539;p2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" name="Google Shape;540;p27"/>
          <p:cNvSpPr/>
          <p:nvPr/>
        </p:nvSpPr>
        <p:spPr>
          <a:xfrm>
            <a:off x="1165057" y="19584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" name="Google Shape;541;p2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" name="Google Shape;542;p2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" name="Google Shape;543;p27"/>
          <p:cNvSpPr/>
          <p:nvPr/>
        </p:nvSpPr>
        <p:spPr>
          <a:xfrm>
            <a:off x="10827853" y="30938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27"/>
          <p:cNvSpPr/>
          <p:nvPr/>
        </p:nvSpPr>
        <p:spPr>
          <a:xfrm>
            <a:off x="10617190" y="19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27"/>
          <p:cNvSpPr/>
          <p:nvPr/>
        </p:nvSpPr>
        <p:spPr>
          <a:xfrm>
            <a:off x="11474057" y="382033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6" name="Google Shape;546;p2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7" name="Google Shape;547;p27"/>
          <p:cNvSpPr/>
          <p:nvPr/>
        </p:nvSpPr>
        <p:spPr>
          <a:xfrm>
            <a:off x="11372873" y="4224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8" name="Google Shape;548;p27"/>
          <p:cNvSpPr/>
          <p:nvPr/>
        </p:nvSpPr>
        <p:spPr>
          <a:xfrm>
            <a:off x="11215081" y="13032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27"/>
          <p:cNvSpPr/>
          <p:nvPr/>
        </p:nvSpPr>
        <p:spPr>
          <a:xfrm>
            <a:off x="506758" y="3652263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0" name="Google Shape;550;p27"/>
          <p:cNvSpPr txBox="1"/>
          <p:nvPr/>
        </p:nvSpPr>
        <p:spPr>
          <a:xfrm>
            <a:off x="2951865" y="4539612"/>
            <a:ext cx="6289200" cy="7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CREDITS: This presentation template was created by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including icons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, and infographics &amp; images by </a:t>
            </a:r>
            <a:r>
              <a:rPr lang="en" sz="1333" b="1">
                <a:solidFill>
                  <a:schemeClr val="accent4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333" b="1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r>
              <a:rPr lang="en" sz="1333">
                <a:solidFill>
                  <a:schemeClr val="accent4"/>
                </a:solidFill>
                <a:latin typeface="Ubuntu Light"/>
                <a:ea typeface="Ubuntu Light"/>
                <a:cs typeface="Ubuntu Light"/>
                <a:sym typeface="Ubuntu Light"/>
              </a:rPr>
              <a:t> </a:t>
            </a:r>
            <a:endParaRPr sz="2400">
              <a:solidFill>
                <a:schemeClr val="accent4"/>
              </a:solidFill>
              <a:latin typeface="Ubuntu Light"/>
              <a:ea typeface="Ubuntu Light"/>
              <a:cs typeface="Ubuntu Light"/>
              <a:sym typeface="Ubuntu Light"/>
            </a:endParaRPr>
          </a:p>
        </p:txBody>
      </p:sp>
      <p:sp>
        <p:nvSpPr>
          <p:cNvPr id="551" name="Google Shape;551;p27"/>
          <p:cNvSpPr txBox="1">
            <a:spLocks noGrp="1"/>
          </p:cNvSpPr>
          <p:nvPr>
            <p:ph type="subTitle" idx="2"/>
          </p:nvPr>
        </p:nvSpPr>
        <p:spPr>
          <a:xfrm>
            <a:off x="1699767" y="5210567"/>
            <a:ext cx="87276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024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title and four columns 3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5" name="Google Shape;55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7" name="Google Shape;557;p28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8" name="Google Shape;558;p28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28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28"/>
          <p:cNvSpPr txBox="1">
            <a:spLocks noGrp="1"/>
          </p:cNvSpPr>
          <p:nvPr>
            <p:ph type="subTitle" idx="1"/>
          </p:nvPr>
        </p:nvSpPr>
        <p:spPr>
          <a:xfrm>
            <a:off x="2242800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1" name="Google Shape;561;p28"/>
          <p:cNvSpPr txBox="1">
            <a:spLocks noGrp="1"/>
          </p:cNvSpPr>
          <p:nvPr>
            <p:ph type="subTitle" idx="2"/>
          </p:nvPr>
        </p:nvSpPr>
        <p:spPr>
          <a:xfrm>
            <a:off x="6668784" y="4834468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2" name="Google Shape;562;p28"/>
          <p:cNvSpPr txBox="1">
            <a:spLocks noGrp="1"/>
          </p:cNvSpPr>
          <p:nvPr>
            <p:ph type="subTitle" idx="3"/>
          </p:nvPr>
        </p:nvSpPr>
        <p:spPr>
          <a:xfrm>
            <a:off x="2242800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3" name="Google Shape;563;p28"/>
          <p:cNvSpPr txBox="1">
            <a:spLocks noGrp="1"/>
          </p:cNvSpPr>
          <p:nvPr>
            <p:ph type="subTitle" idx="4"/>
          </p:nvPr>
        </p:nvSpPr>
        <p:spPr>
          <a:xfrm>
            <a:off x="6668784" y="2318332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67"/>
            </a:lvl9pPr>
          </a:lstStyle>
          <a:p>
            <a:endParaRPr/>
          </a:p>
        </p:txBody>
      </p:sp>
      <p:sp>
        <p:nvSpPr>
          <p:cNvPr id="564" name="Google Shape;564;p2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2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6" name="Google Shape;566;p2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7" name="Google Shape;567;p28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8" name="Google Shape;568;p28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9" name="Google Shape;569;p2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0" name="Google Shape;570;p28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8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2" name="Google Shape;572;p2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3" name="Google Shape;573;p28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343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4">
  <p:cSld name="title and four columns 4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6" name="Google Shape;57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9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0" name="Google Shape;580;p29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9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2" name="Google Shape;582;p29"/>
          <p:cNvSpPr txBox="1">
            <a:spLocks noGrp="1"/>
          </p:cNvSpPr>
          <p:nvPr>
            <p:ph type="subTitle" idx="1"/>
          </p:nvPr>
        </p:nvSpPr>
        <p:spPr>
          <a:xfrm>
            <a:off x="6859417" y="4005623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3" name="Google Shape;583;p29"/>
          <p:cNvSpPr txBox="1">
            <a:spLocks noGrp="1"/>
          </p:cNvSpPr>
          <p:nvPr>
            <p:ph type="subTitle" idx="2"/>
          </p:nvPr>
        </p:nvSpPr>
        <p:spPr>
          <a:xfrm>
            <a:off x="6859417" y="4891601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4" name="Google Shape;584;p29"/>
          <p:cNvSpPr txBox="1">
            <a:spLocks noGrp="1"/>
          </p:cNvSpPr>
          <p:nvPr>
            <p:ph type="subTitle" idx="3"/>
          </p:nvPr>
        </p:nvSpPr>
        <p:spPr>
          <a:xfrm>
            <a:off x="6859417" y="3119644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5" name="Google Shape;585;p29"/>
          <p:cNvSpPr txBox="1">
            <a:spLocks noGrp="1"/>
          </p:cNvSpPr>
          <p:nvPr>
            <p:ph type="subTitle" idx="4"/>
          </p:nvPr>
        </p:nvSpPr>
        <p:spPr>
          <a:xfrm>
            <a:off x="6859417" y="223366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586" name="Google Shape;586;p2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8" name="Google Shape;588;p2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" name="Google Shape;589;p29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29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1" name="Google Shape;591;p29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2" name="Google Shape;592;p29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3" name="Google Shape;593;p29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4" name="Google Shape;594;p29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5" name="Google Shape;595;p29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6" name="Google Shape;596;p29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7" name="Google Shape;597;p29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8" name="Google Shape;598;p29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9" name="Google Shape;599;p29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50539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5">
  <p:cSld name="title and four columns 5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3" name="Google Shape;603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4" name="Google Shape;604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256917" y="3901797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256917" y="4683967"/>
            <a:ext cx="3645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7" name="Google Shape;607;p30"/>
          <p:cNvSpPr txBox="1">
            <a:spLocks noGrp="1"/>
          </p:cNvSpPr>
          <p:nvPr>
            <p:ph type="subTitle" idx="3"/>
          </p:nvPr>
        </p:nvSpPr>
        <p:spPr>
          <a:xfrm>
            <a:off x="2256917" y="3055880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8" name="Google Shape;608;p30"/>
          <p:cNvSpPr txBox="1">
            <a:spLocks noGrp="1"/>
          </p:cNvSpPr>
          <p:nvPr>
            <p:ph type="subTitle" idx="4"/>
          </p:nvPr>
        </p:nvSpPr>
        <p:spPr>
          <a:xfrm>
            <a:off x="2256917" y="2270745"/>
            <a:ext cx="36484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09" name="Google Shape;609;p3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0" name="Google Shape;610;p3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3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30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30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30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30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30"/>
          <p:cNvSpPr/>
          <p:nvPr/>
        </p:nvSpPr>
        <p:spPr>
          <a:xfrm>
            <a:off x="4791619" y="6284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7" name="Google Shape;617;p3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8" name="Google Shape;618;p3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9" name="Google Shape;619;p30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0" name="Google Shape;620;p30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1" name="Google Shape;621;p30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2" name="Google Shape;622;p30"/>
          <p:cNvSpPr/>
          <p:nvPr/>
        </p:nvSpPr>
        <p:spPr>
          <a:xfrm>
            <a:off x="2576281" y="63010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3" name="Google Shape;623;p30"/>
          <p:cNvSpPr/>
          <p:nvPr/>
        </p:nvSpPr>
        <p:spPr>
          <a:xfrm>
            <a:off x="439864" y="3682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4" name="Google Shape;624;p30"/>
          <p:cNvSpPr/>
          <p:nvPr/>
        </p:nvSpPr>
        <p:spPr>
          <a:xfrm>
            <a:off x="5810523" y="65009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5" name="Google Shape;625;p30"/>
          <p:cNvSpPr txBox="1">
            <a:spLocks noGrp="1"/>
          </p:cNvSpPr>
          <p:nvPr>
            <p:ph type="title"/>
          </p:nvPr>
        </p:nvSpPr>
        <p:spPr>
          <a:xfrm>
            <a:off x="2053733" y="7252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7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8" name="Google Shape;628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9" name="Google Shape;629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0" name="Google Shape;630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1"/>
          </p:nvPr>
        </p:nvSpPr>
        <p:spPr>
          <a:xfrm>
            <a:off x="874465" y="2681125"/>
            <a:ext cx="3208000" cy="9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2" name="Google Shape;632;p3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3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3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5" name="Google Shape;635;p31"/>
          <p:cNvSpPr txBox="1">
            <a:spLocks noGrp="1"/>
          </p:cNvSpPr>
          <p:nvPr>
            <p:ph type="subTitle" idx="2"/>
          </p:nvPr>
        </p:nvSpPr>
        <p:spPr>
          <a:xfrm>
            <a:off x="42238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6" name="Google Shape;636;p31"/>
          <p:cNvSpPr txBox="1">
            <a:spLocks noGrp="1"/>
          </p:cNvSpPr>
          <p:nvPr>
            <p:ph type="subTitle" idx="3"/>
          </p:nvPr>
        </p:nvSpPr>
        <p:spPr>
          <a:xfrm>
            <a:off x="7558115" y="2681525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7" name="Google Shape;637;p31"/>
          <p:cNvSpPr txBox="1">
            <a:spLocks noGrp="1"/>
          </p:cNvSpPr>
          <p:nvPr>
            <p:ph type="subTitle" idx="4"/>
          </p:nvPr>
        </p:nvSpPr>
        <p:spPr>
          <a:xfrm>
            <a:off x="84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8" name="Google Shape;638;p31"/>
          <p:cNvSpPr txBox="1">
            <a:spLocks noGrp="1"/>
          </p:cNvSpPr>
          <p:nvPr>
            <p:ph type="subTitle" idx="5"/>
          </p:nvPr>
        </p:nvSpPr>
        <p:spPr>
          <a:xfrm>
            <a:off x="419666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39" name="Google Shape;639;p31"/>
          <p:cNvSpPr txBox="1">
            <a:spLocks noGrp="1"/>
          </p:cNvSpPr>
          <p:nvPr>
            <p:ph type="subTitle" idx="6"/>
          </p:nvPr>
        </p:nvSpPr>
        <p:spPr>
          <a:xfrm>
            <a:off x="7558115" y="5078584"/>
            <a:ext cx="3206400" cy="9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640" name="Google Shape;640;p3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1" name="Google Shape;641;p3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2" name="Google Shape;642;p3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3" name="Google Shape;643;p3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3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5" name="Google Shape;645;p3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6" name="Google Shape;646;p3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solidFill>
            <a:schemeClr val="accent1"/>
          </a:solidFill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7" name="Google Shape;647;p3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" name="Google Shape;648;p3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9" name="Google Shape;649;p31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1576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2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2" name="Google Shape;652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3" name="Google Shape;653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4" name="Google Shape;654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5" name="Google Shape;655;p32"/>
          <p:cNvSpPr/>
          <p:nvPr/>
        </p:nvSpPr>
        <p:spPr>
          <a:xfrm>
            <a:off x="1085534" y="712504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32"/>
          <p:cNvSpPr/>
          <p:nvPr/>
        </p:nvSpPr>
        <p:spPr>
          <a:xfrm>
            <a:off x="1454958" y="787252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7" name="Google Shape;657;p32"/>
          <p:cNvSpPr txBox="1">
            <a:spLocks noGrp="1"/>
          </p:cNvSpPr>
          <p:nvPr>
            <p:ph type="title"/>
          </p:nvPr>
        </p:nvSpPr>
        <p:spPr>
          <a:xfrm>
            <a:off x="2053733" y="712500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>
            <a:endParaRPr/>
          </a:p>
        </p:txBody>
      </p:sp>
      <p:sp>
        <p:nvSpPr>
          <p:cNvPr id="658" name="Google Shape;658;p32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9" name="Google Shape;659;p32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32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1" name="Google Shape;661;p32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84696" y="2601667"/>
            <a:ext cx="27212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2" name="Google Shape;662;p32">
            <a:hlinkClick r:id="" action="ppaction://noaction"/>
          </p:cNvPr>
          <p:cNvSpPr txBox="1">
            <a:spLocks noGrp="1"/>
          </p:cNvSpPr>
          <p:nvPr>
            <p:ph type="subTitle" idx="2"/>
          </p:nvPr>
        </p:nvSpPr>
        <p:spPr>
          <a:xfrm>
            <a:off x="476117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63" name="Google Shape;663;p32">
            <a:hlinkClick r:id="" action="ppaction://noaction"/>
          </p:cNvPr>
          <p:cNvSpPr txBox="1">
            <a:spLocks noGrp="1"/>
          </p:cNvSpPr>
          <p:nvPr>
            <p:ph type="subTitle" idx="3"/>
          </p:nvPr>
        </p:nvSpPr>
        <p:spPr>
          <a:xfrm>
            <a:off x="2166239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32">
            <a:hlinkClick r:id="" action="ppaction://noaction"/>
          </p:cNvPr>
          <p:cNvSpPr txBox="1">
            <a:spLocks noGrp="1"/>
          </p:cNvSpPr>
          <p:nvPr>
            <p:ph type="subTitle" idx="4"/>
          </p:nvPr>
        </p:nvSpPr>
        <p:spPr>
          <a:xfrm>
            <a:off x="728848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65" name="Google Shape;665;p32"/>
          <p:cNvSpPr/>
          <p:nvPr/>
        </p:nvSpPr>
        <p:spPr>
          <a:xfrm>
            <a:off x="1347658" y="638604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32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" name="Google Shape;667;p32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" name="Google Shape;668;p32"/>
          <p:cNvSpPr/>
          <p:nvPr/>
        </p:nvSpPr>
        <p:spPr>
          <a:xfrm>
            <a:off x="935075" y="6130658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9" name="Google Shape;669;p32"/>
          <p:cNvSpPr/>
          <p:nvPr/>
        </p:nvSpPr>
        <p:spPr>
          <a:xfrm>
            <a:off x="1977819" y="34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0" name="Google Shape;670;p32"/>
          <p:cNvSpPr/>
          <p:nvPr/>
        </p:nvSpPr>
        <p:spPr>
          <a:xfrm>
            <a:off x="744323" y="3906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1" name="Google Shape;671;p32"/>
          <p:cNvSpPr/>
          <p:nvPr/>
        </p:nvSpPr>
        <p:spPr>
          <a:xfrm>
            <a:off x="506757" y="2682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32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32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32"/>
          <p:cNvSpPr/>
          <p:nvPr/>
        </p:nvSpPr>
        <p:spPr>
          <a:xfrm>
            <a:off x="651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32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4780235" y="260166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676" name="Google Shape;676;p32">
            <a:hlinkClick r:id="" action="ppaction://noaction"/>
          </p:cNvPr>
          <p:cNvSpPr txBox="1">
            <a:spLocks noGrp="1"/>
          </p:cNvSpPr>
          <p:nvPr>
            <p:ph type="subTitle" idx="6"/>
          </p:nvPr>
        </p:nvSpPr>
        <p:spPr>
          <a:xfrm>
            <a:off x="7312473" y="4916517"/>
            <a:ext cx="27188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 b="1">
                <a:solidFill>
                  <a:schemeClr val="accent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06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6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6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6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6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6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6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6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6"/>
          <p:cNvSpPr/>
          <p:nvPr/>
        </p:nvSpPr>
        <p:spPr>
          <a:xfrm>
            <a:off x="755490" y="65291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6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6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6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6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6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6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>
            <a:off x="8047158" y="3968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93492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9536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7396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" name="Google Shape;101;p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" name="Google Shape;125;p5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26" name="Google Shape;126;p5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Google Shape;127;p5"/>
          <p:cNvSpPr txBox="1">
            <a:spLocks noGrp="1"/>
          </p:cNvSpPr>
          <p:nvPr>
            <p:ph type="subTitle" idx="1"/>
          </p:nvPr>
        </p:nvSpPr>
        <p:spPr>
          <a:xfrm>
            <a:off x="12184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8" name="Google Shape;128;p5"/>
          <p:cNvSpPr txBox="1">
            <a:spLocks noGrp="1"/>
          </p:cNvSpPr>
          <p:nvPr>
            <p:ph type="subTitle" idx="2"/>
          </p:nvPr>
        </p:nvSpPr>
        <p:spPr>
          <a:xfrm>
            <a:off x="1327667" y="3652133"/>
            <a:ext cx="36584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5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5"/>
          <p:cNvSpPr txBox="1">
            <a:spLocks noGrp="1"/>
          </p:cNvSpPr>
          <p:nvPr>
            <p:ph type="subTitle" idx="3"/>
          </p:nvPr>
        </p:nvSpPr>
        <p:spPr>
          <a:xfrm>
            <a:off x="7096751" y="2957001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subTitle" idx="4"/>
          </p:nvPr>
        </p:nvSpPr>
        <p:spPr>
          <a:xfrm>
            <a:off x="7206367" y="3652133"/>
            <a:ext cx="3657600" cy="2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965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34" name="Google Shape;134;p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" name="Google Shape;158;p6"/>
          <p:cNvSpPr/>
          <p:nvPr/>
        </p:nvSpPr>
        <p:spPr>
          <a:xfrm>
            <a:off x="478734" y="402267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59" name="Google Shape;159;p6"/>
          <p:cNvSpPr/>
          <p:nvPr/>
        </p:nvSpPr>
        <p:spPr>
          <a:xfrm>
            <a:off x="670234" y="423567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259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1656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93" name="Google Shape;193;p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7" name="Google Shape;217;p8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18" name="Google Shape;218;p8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Google Shape;219;p8"/>
          <p:cNvSpPr txBox="1">
            <a:spLocks noGrp="1"/>
          </p:cNvSpPr>
          <p:nvPr>
            <p:ph type="title"/>
          </p:nvPr>
        </p:nvSpPr>
        <p:spPr>
          <a:xfrm>
            <a:off x="3388000" y="1598425"/>
            <a:ext cx="5416000" cy="36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12266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7020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9352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0"/>
          <p:cNvSpPr txBox="1">
            <a:spLocks noGrp="1"/>
          </p:cNvSpPr>
          <p:nvPr>
            <p:ph type="title"/>
          </p:nvPr>
        </p:nvSpPr>
        <p:spPr>
          <a:xfrm>
            <a:off x="953467" y="713400"/>
            <a:ext cx="44260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357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" name="Google Shape;254;p1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55" name="Google Shape;255;p1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9" name="Google Shape;279;p11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80" name="Google Shape;280;p11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Google Shape;281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82" name="Google Shape;282;p11"/>
          <p:cNvSpPr txBox="1">
            <a:spLocks noGrp="1"/>
          </p:cNvSpPr>
          <p:nvPr>
            <p:ph type="subTitle" idx="1"/>
          </p:nvPr>
        </p:nvSpPr>
        <p:spPr>
          <a:xfrm>
            <a:off x="1712000" y="4214268"/>
            <a:ext cx="87680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1145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7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7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7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7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7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7"/>
          <p:cNvSpPr txBox="1">
            <a:spLocks noGrp="1"/>
          </p:cNvSpPr>
          <p:nvPr>
            <p:ph type="title"/>
          </p:nvPr>
        </p:nvSpPr>
        <p:spPr>
          <a:xfrm>
            <a:off x="2054767" y="725721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7"/>
          <p:cNvSpPr txBox="1">
            <a:spLocks noGrp="1"/>
          </p:cNvSpPr>
          <p:nvPr>
            <p:ph type="subTitle" idx="1"/>
          </p:nvPr>
        </p:nvSpPr>
        <p:spPr>
          <a:xfrm>
            <a:off x="6371793" y="2832667"/>
            <a:ext cx="4097600" cy="16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7"/>
          <p:cNvSpPr/>
          <p:nvPr/>
        </p:nvSpPr>
        <p:spPr>
          <a:xfrm>
            <a:off x="4971796" y="6261501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7"/>
          <p:cNvSpPr/>
          <p:nvPr/>
        </p:nvSpPr>
        <p:spPr>
          <a:xfrm>
            <a:off x="9879391" y="6537980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7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7"/>
          <p:cNvSpPr/>
          <p:nvPr/>
        </p:nvSpPr>
        <p:spPr>
          <a:xfrm>
            <a:off x="961857" y="17552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7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7"/>
          <p:cNvSpPr/>
          <p:nvPr/>
        </p:nvSpPr>
        <p:spPr>
          <a:xfrm>
            <a:off x="1060290" y="59195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7"/>
          <p:cNvSpPr/>
          <p:nvPr/>
        </p:nvSpPr>
        <p:spPr>
          <a:xfrm>
            <a:off x="2559757" y="65379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7"/>
          <p:cNvSpPr/>
          <p:nvPr/>
        </p:nvSpPr>
        <p:spPr>
          <a:xfrm>
            <a:off x="8614790" y="63619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7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7"/>
          <p:cNvSpPr/>
          <p:nvPr/>
        </p:nvSpPr>
        <p:spPr>
          <a:xfrm>
            <a:off x="6496301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7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7"/>
          <p:cNvSpPr/>
          <p:nvPr/>
        </p:nvSpPr>
        <p:spPr>
          <a:xfrm>
            <a:off x="1287431" y="16253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7"/>
          <p:cNvSpPr/>
          <p:nvPr/>
        </p:nvSpPr>
        <p:spPr>
          <a:xfrm>
            <a:off x="2677329" y="252034"/>
            <a:ext cx="288848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1441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1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86" name="Google Shape;286;p1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0" name="Google Shape;310;p13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11" name="Google Shape;311;p13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2" name="Google Shape;312;p13"/>
          <p:cNvSpPr txBox="1">
            <a:spLocks noGrp="1"/>
          </p:cNvSpPr>
          <p:nvPr>
            <p:ph type="title"/>
          </p:nvPr>
        </p:nvSpPr>
        <p:spPr>
          <a:xfrm>
            <a:off x="2376467" y="20740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title" idx="2" hasCustomPrompt="1"/>
          </p:nvPr>
        </p:nvSpPr>
        <p:spPr>
          <a:xfrm>
            <a:off x="1116467" y="2401824"/>
            <a:ext cx="1158400" cy="9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"/>
          </p:nvPr>
        </p:nvSpPr>
        <p:spPr>
          <a:xfrm>
            <a:off x="2376467" y="28561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3"/>
          <p:cNvSpPr txBox="1">
            <a:spLocks noGrp="1"/>
          </p:cNvSpPr>
          <p:nvPr>
            <p:ph type="title" idx="3"/>
          </p:nvPr>
        </p:nvSpPr>
        <p:spPr>
          <a:xfrm>
            <a:off x="960000" y="7167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3"/>
          <p:cNvSpPr txBox="1">
            <a:spLocks noGrp="1"/>
          </p:cNvSpPr>
          <p:nvPr>
            <p:ph type="title" idx="4"/>
          </p:nvPr>
        </p:nvSpPr>
        <p:spPr>
          <a:xfrm>
            <a:off x="7783533" y="2074059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3"/>
          <p:cNvSpPr txBox="1">
            <a:spLocks noGrp="1"/>
          </p:cNvSpPr>
          <p:nvPr>
            <p:ph type="title" idx="5" hasCustomPrompt="1"/>
          </p:nvPr>
        </p:nvSpPr>
        <p:spPr>
          <a:xfrm>
            <a:off x="6523529" y="2407025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18" name="Google Shape;318;p13"/>
          <p:cNvSpPr txBox="1">
            <a:spLocks noGrp="1"/>
          </p:cNvSpPr>
          <p:nvPr>
            <p:ph type="subTitle" idx="6"/>
          </p:nvPr>
        </p:nvSpPr>
        <p:spPr>
          <a:xfrm>
            <a:off x="7783533" y="2856092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3"/>
          <p:cNvSpPr txBox="1">
            <a:spLocks noGrp="1"/>
          </p:cNvSpPr>
          <p:nvPr>
            <p:ph type="title" idx="7"/>
          </p:nvPr>
        </p:nvSpPr>
        <p:spPr>
          <a:xfrm>
            <a:off x="2376467" y="4181467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0" name="Google Shape;320;p13"/>
          <p:cNvSpPr txBox="1">
            <a:spLocks noGrp="1"/>
          </p:cNvSpPr>
          <p:nvPr>
            <p:ph type="title" idx="8" hasCustomPrompt="1"/>
          </p:nvPr>
        </p:nvSpPr>
        <p:spPr>
          <a:xfrm>
            <a:off x="1116467" y="4519219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1" name="Google Shape;321;p13"/>
          <p:cNvSpPr txBox="1">
            <a:spLocks noGrp="1"/>
          </p:cNvSpPr>
          <p:nvPr>
            <p:ph type="subTitle" idx="9"/>
          </p:nvPr>
        </p:nvSpPr>
        <p:spPr>
          <a:xfrm>
            <a:off x="2376467" y="4963500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13"/>
          <p:cNvSpPr txBox="1">
            <a:spLocks noGrp="1"/>
          </p:cNvSpPr>
          <p:nvPr>
            <p:ph type="title" idx="13"/>
          </p:nvPr>
        </p:nvSpPr>
        <p:spPr>
          <a:xfrm>
            <a:off x="7783533" y="4181441"/>
            <a:ext cx="2926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3" name="Google Shape;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6523529" y="4519192"/>
            <a:ext cx="1158400" cy="9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4" name="Google Shape;324;p13"/>
          <p:cNvSpPr txBox="1">
            <a:spLocks noGrp="1"/>
          </p:cNvSpPr>
          <p:nvPr>
            <p:ph type="subTitle" idx="15"/>
          </p:nvPr>
        </p:nvSpPr>
        <p:spPr>
          <a:xfrm>
            <a:off x="7783533" y="4963467"/>
            <a:ext cx="3292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3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9909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1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27" name="Google Shape;327;p1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1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1" name="Google Shape;351;p14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2" name="Google Shape;352;p14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3" name="Google Shape;353;p14"/>
          <p:cNvSpPr txBox="1">
            <a:spLocks noGrp="1"/>
          </p:cNvSpPr>
          <p:nvPr>
            <p:ph type="title"/>
          </p:nvPr>
        </p:nvSpPr>
        <p:spPr>
          <a:xfrm>
            <a:off x="4201633" y="2505067"/>
            <a:ext cx="41108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4" name="Google Shape;354;p14"/>
          <p:cNvSpPr txBox="1">
            <a:spLocks noGrp="1"/>
          </p:cNvSpPr>
          <p:nvPr>
            <p:ph type="title" idx="2" hasCustomPrompt="1"/>
          </p:nvPr>
        </p:nvSpPr>
        <p:spPr>
          <a:xfrm>
            <a:off x="83125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5" name="Google Shape;355;p14"/>
          <p:cNvSpPr txBox="1">
            <a:spLocks noGrp="1"/>
          </p:cNvSpPr>
          <p:nvPr>
            <p:ph type="subTitle" idx="1"/>
          </p:nvPr>
        </p:nvSpPr>
        <p:spPr>
          <a:xfrm>
            <a:off x="4201633" y="3759733"/>
            <a:ext cx="41108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629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1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58" name="Google Shape;358;p1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1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1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1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1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1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1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1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2" name="Google Shape;382;p15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83" name="Google Shape;383;p15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Google Shape;384;p15"/>
          <p:cNvSpPr txBox="1">
            <a:spLocks noGrp="1"/>
          </p:cNvSpPr>
          <p:nvPr>
            <p:ph type="title"/>
          </p:nvPr>
        </p:nvSpPr>
        <p:spPr>
          <a:xfrm>
            <a:off x="3879467" y="2505067"/>
            <a:ext cx="509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title" idx="2" hasCustomPrompt="1"/>
          </p:nvPr>
        </p:nvSpPr>
        <p:spPr>
          <a:xfrm>
            <a:off x="95348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86" name="Google Shape;386;p15"/>
          <p:cNvSpPr txBox="1">
            <a:spLocks noGrp="1"/>
          </p:cNvSpPr>
          <p:nvPr>
            <p:ph type="subTitle" idx="1"/>
          </p:nvPr>
        </p:nvSpPr>
        <p:spPr>
          <a:xfrm>
            <a:off x="3879467" y="3757933"/>
            <a:ext cx="3878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4816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389" name="Google Shape;389;p1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1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3" name="Google Shape;413;p16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14" name="Google Shape;414;p16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5" name="Google Shape;415;p16"/>
          <p:cNvSpPr txBox="1">
            <a:spLocks noGrp="1"/>
          </p:cNvSpPr>
          <p:nvPr>
            <p:ph type="title"/>
          </p:nvPr>
        </p:nvSpPr>
        <p:spPr>
          <a:xfrm>
            <a:off x="4402333" y="2505067"/>
            <a:ext cx="3479600" cy="1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16" name="Google Shape;416;p16"/>
          <p:cNvSpPr txBox="1">
            <a:spLocks noGrp="1"/>
          </p:cNvSpPr>
          <p:nvPr>
            <p:ph type="title" idx="2" hasCustomPrompt="1"/>
          </p:nvPr>
        </p:nvSpPr>
        <p:spPr>
          <a:xfrm>
            <a:off x="7881933" y="1888600"/>
            <a:ext cx="2926000" cy="30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17" name="Google Shape;417;p16"/>
          <p:cNvSpPr txBox="1">
            <a:spLocks noGrp="1"/>
          </p:cNvSpPr>
          <p:nvPr>
            <p:ph type="subTitle" idx="1"/>
          </p:nvPr>
        </p:nvSpPr>
        <p:spPr>
          <a:xfrm>
            <a:off x="4402133" y="3759733"/>
            <a:ext cx="3479600" cy="6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792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20" name="Google Shape;420;p1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4" name="Google Shape;444;p17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45" name="Google Shape;445;p17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6" name="Google Shape;446;p17"/>
          <p:cNvSpPr txBox="1">
            <a:spLocks noGrp="1"/>
          </p:cNvSpPr>
          <p:nvPr>
            <p:ph type="subTitle" idx="1"/>
          </p:nvPr>
        </p:nvSpPr>
        <p:spPr>
          <a:xfrm>
            <a:off x="960033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7" name="Google Shape;447;p17"/>
          <p:cNvSpPr txBox="1">
            <a:spLocks noGrp="1"/>
          </p:cNvSpPr>
          <p:nvPr>
            <p:ph type="subTitle" idx="2"/>
          </p:nvPr>
        </p:nvSpPr>
        <p:spPr>
          <a:xfrm>
            <a:off x="960033" y="2900368"/>
            <a:ext cx="4831200" cy="2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 txBox="1">
            <a:spLocks noGrp="1"/>
          </p:cNvSpPr>
          <p:nvPr>
            <p:ph type="subTitle" idx="3"/>
          </p:nvPr>
        </p:nvSpPr>
        <p:spPr>
          <a:xfrm>
            <a:off x="7096751" y="2291563"/>
            <a:ext cx="38768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 b="1">
                <a:solidFill>
                  <a:schemeClr val="accent2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17"/>
          <p:cNvSpPr txBox="1">
            <a:spLocks noGrp="1"/>
          </p:cNvSpPr>
          <p:nvPr>
            <p:ph type="subTitle" idx="4"/>
          </p:nvPr>
        </p:nvSpPr>
        <p:spPr>
          <a:xfrm>
            <a:off x="6121400" y="2900367"/>
            <a:ext cx="5110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451" name="Google Shape;451;p17"/>
          <p:cNvSpPr txBox="1">
            <a:spLocks noGrp="1"/>
          </p:cNvSpPr>
          <p:nvPr>
            <p:ph type="subTitle" idx="5"/>
          </p:nvPr>
        </p:nvSpPr>
        <p:spPr>
          <a:xfrm>
            <a:off x="960033" y="1565884"/>
            <a:ext cx="102720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475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54" name="Google Shape;454;p1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1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1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8" name="Google Shape;478;p18"/>
          <p:cNvSpPr/>
          <p:nvPr/>
        </p:nvSpPr>
        <p:spPr>
          <a:xfrm>
            <a:off x="476134" y="521901"/>
            <a:ext cx="11307900" cy="5905767"/>
          </a:xfrm>
          <a:custGeom>
            <a:avLst/>
            <a:gdLst/>
            <a:ahLst/>
            <a:cxnLst/>
            <a:rect l="l" t="t" r="r" b="b"/>
            <a:pathLst>
              <a:path w="339237" h="177173" extrusionOk="0">
                <a:moveTo>
                  <a:pt x="549" y="0"/>
                </a:moveTo>
                <a:lnTo>
                  <a:pt x="339237" y="275"/>
                </a:lnTo>
                <a:lnTo>
                  <a:pt x="339237" y="177173"/>
                </a:lnTo>
                <a:lnTo>
                  <a:pt x="0" y="1760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479" name="Google Shape;479;p18"/>
          <p:cNvSpPr/>
          <p:nvPr/>
        </p:nvSpPr>
        <p:spPr>
          <a:xfrm>
            <a:off x="558533" y="476134"/>
            <a:ext cx="11106467" cy="5859967"/>
          </a:xfrm>
          <a:custGeom>
            <a:avLst/>
            <a:gdLst/>
            <a:ahLst/>
            <a:cxnLst/>
            <a:rect l="l" t="t" r="r" b="b"/>
            <a:pathLst>
              <a:path w="333194" h="175799" extrusionOk="0">
                <a:moveTo>
                  <a:pt x="0" y="0"/>
                </a:moveTo>
                <a:lnTo>
                  <a:pt x="1099" y="175799"/>
                </a:lnTo>
                <a:lnTo>
                  <a:pt x="333194" y="174975"/>
                </a:lnTo>
                <a:lnTo>
                  <a:pt x="333194" y="494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0" name="Google Shape;480;p18"/>
          <p:cNvSpPr txBox="1">
            <a:spLocks noGrp="1"/>
          </p:cNvSpPr>
          <p:nvPr>
            <p:ph type="title"/>
          </p:nvPr>
        </p:nvSpPr>
        <p:spPr>
          <a:xfrm>
            <a:off x="6338867" y="4264200"/>
            <a:ext cx="3909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81" name="Google Shape;481;p18"/>
          <p:cNvSpPr txBox="1">
            <a:spLocks noGrp="1"/>
          </p:cNvSpPr>
          <p:nvPr>
            <p:ph type="subTitle" idx="1"/>
          </p:nvPr>
        </p:nvSpPr>
        <p:spPr>
          <a:xfrm>
            <a:off x="1944200" y="1884597"/>
            <a:ext cx="8303600" cy="23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68374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1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484" name="Google Shape;484;p1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1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1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1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1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1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8" name="Google Shape;508;p19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09" name="Google Shape;509;p19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0" name="Google Shape;510;p19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3725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" name="Google Shape;512;p2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13" name="Google Shape;513;p2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37" name="Google Shape;537;p20"/>
          <p:cNvSpPr/>
          <p:nvPr/>
        </p:nvSpPr>
        <p:spPr>
          <a:xfrm flipH="1"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38" name="Google Shape;538;p20"/>
          <p:cNvSpPr/>
          <p:nvPr/>
        </p:nvSpPr>
        <p:spPr>
          <a:xfrm flipH="1">
            <a:off x="5638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9" name="Google Shape;539;p20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7090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" name="Google Shape;541;p2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42" name="Google Shape;542;p2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6" name="Google Shape;566;p21"/>
          <p:cNvSpPr/>
          <p:nvPr/>
        </p:nvSpPr>
        <p:spPr>
          <a:xfrm rot="10800000">
            <a:off x="478734" y="5000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67" name="Google Shape;567;p21"/>
          <p:cNvSpPr/>
          <p:nvPr/>
        </p:nvSpPr>
        <p:spPr>
          <a:xfrm rot="10800000">
            <a:off x="563834" y="4787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51640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2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571" name="Google Shape;571;p2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5" name="Google Shape;595;p22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596" name="Google Shape;596;p22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7" name="Google Shape;597;p22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2166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8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8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8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8"/>
          <p:cNvSpPr txBox="1">
            <a:spLocks noGrp="1"/>
          </p:cNvSpPr>
          <p:nvPr>
            <p:ph type="title"/>
          </p:nvPr>
        </p:nvSpPr>
        <p:spPr>
          <a:xfrm>
            <a:off x="2054767" y="709841"/>
            <a:ext cx="8632800" cy="6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9pPr>
          </a:lstStyle>
          <a:p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15090" y="46417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8"/>
          <p:cNvSpPr/>
          <p:nvPr/>
        </p:nvSpPr>
        <p:spPr>
          <a:xfrm>
            <a:off x="1000823" y="1661937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8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8"/>
          <p:cNvSpPr/>
          <p:nvPr/>
        </p:nvSpPr>
        <p:spPr>
          <a:xfrm>
            <a:off x="737157" y="61018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8"/>
          <p:cNvSpPr/>
          <p:nvPr/>
        </p:nvSpPr>
        <p:spPr>
          <a:xfrm>
            <a:off x="592490" y="372150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8"/>
          <p:cNvSpPr/>
          <p:nvPr/>
        </p:nvSpPr>
        <p:spPr>
          <a:xfrm>
            <a:off x="434681" y="2396834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8"/>
          <p:cNvSpPr/>
          <p:nvPr/>
        </p:nvSpPr>
        <p:spPr>
          <a:xfrm>
            <a:off x="1833467" y="435171"/>
            <a:ext cx="85724" cy="85724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8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8"/>
          <p:cNvSpPr/>
          <p:nvPr/>
        </p:nvSpPr>
        <p:spPr>
          <a:xfrm>
            <a:off x="493248" y="14276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578841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2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00" name="Google Shape;600;p2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4" name="Google Shape;624;p2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25" name="Google Shape;625;p23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7491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8" name="Google Shape;628;p2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29" name="Google Shape;629;p2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3" name="Google Shape;653;p24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059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5" name="Google Shape;655;p2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2533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2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688" name="Google Shape;688;p2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2" name="Google Shape;712;p26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13" name="Google Shape;713;p26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4" name="Google Shape;714;p26"/>
          <p:cNvSpPr txBox="1">
            <a:spLocks noGrp="1"/>
          </p:cNvSpPr>
          <p:nvPr>
            <p:ph type="subTitle" idx="1"/>
          </p:nvPr>
        </p:nvSpPr>
        <p:spPr>
          <a:xfrm>
            <a:off x="1281333" y="4514267"/>
            <a:ext cx="5091200" cy="9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26"/>
          <p:cNvSpPr txBox="1">
            <a:spLocks noGrp="1"/>
          </p:cNvSpPr>
          <p:nvPr>
            <p:ph type="title"/>
          </p:nvPr>
        </p:nvSpPr>
        <p:spPr>
          <a:xfrm>
            <a:off x="1281333" y="1350933"/>
            <a:ext cx="5567600" cy="32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1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2321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Google Shape;717;p2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8" name="Google Shape;718;p2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2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42" name="Google Shape;742;p27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43" name="Google Shape;743;p27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4" name="Google Shape;744;p27"/>
          <p:cNvSpPr txBox="1">
            <a:spLocks noGrp="1"/>
          </p:cNvSpPr>
          <p:nvPr>
            <p:ph type="subTitle" idx="1"/>
          </p:nvPr>
        </p:nvSpPr>
        <p:spPr>
          <a:xfrm>
            <a:off x="5997600" y="2316568"/>
            <a:ext cx="5057600" cy="30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45" name="Google Shape;745;p27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411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" name="Google Shape;747;p2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48" name="Google Shape;748;p2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2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2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2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2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2" name="Google Shape;772;p28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73" name="Google Shape;773;p28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4" name="Google Shape;774;p28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775" name="Google Shape;775;p28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60021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7" name="Google Shape;777;p2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78" name="Google Shape;778;p2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2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2" name="Google Shape;802;p29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03" name="Google Shape;803;p29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4" name="Google Shape;804;p29"/>
          <p:cNvSpPr txBox="1">
            <a:spLocks noGrp="1"/>
          </p:cNvSpPr>
          <p:nvPr>
            <p:ph type="subTitle" idx="1"/>
          </p:nvPr>
        </p:nvSpPr>
        <p:spPr>
          <a:xfrm>
            <a:off x="1039192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05" name="Google Shape;805;p29"/>
          <p:cNvSpPr txBox="1">
            <a:spLocks noGrp="1"/>
          </p:cNvSpPr>
          <p:nvPr>
            <p:ph type="title"/>
          </p:nvPr>
        </p:nvSpPr>
        <p:spPr>
          <a:xfrm>
            <a:off x="1039192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19866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7" name="Google Shape;807;p30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08" name="Google Shape;808;p30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0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0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0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0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0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0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0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0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0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0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0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30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30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30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30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30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30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30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30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30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30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32" name="Google Shape;832;p30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33" name="Google Shape;833;p30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Google Shape;834;p30"/>
          <p:cNvSpPr txBox="1">
            <a:spLocks noGrp="1"/>
          </p:cNvSpPr>
          <p:nvPr>
            <p:ph type="subTitle" idx="1"/>
          </p:nvPr>
        </p:nvSpPr>
        <p:spPr>
          <a:xfrm>
            <a:off x="5506133" y="3333917"/>
            <a:ext cx="5656800" cy="10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35" name="Google Shape;835;p30"/>
          <p:cNvSpPr txBox="1">
            <a:spLocks noGrp="1"/>
          </p:cNvSpPr>
          <p:nvPr>
            <p:ph type="title"/>
          </p:nvPr>
        </p:nvSpPr>
        <p:spPr>
          <a:xfrm>
            <a:off x="5506133" y="2428884"/>
            <a:ext cx="5656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759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1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38" name="Google Shape;838;p31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31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31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31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31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31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31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31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31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31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31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31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31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31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31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2" name="Google Shape;862;p31"/>
          <p:cNvSpPr/>
          <p:nvPr/>
        </p:nvSpPr>
        <p:spPr>
          <a:xfrm rot="10800000" flipH="1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63" name="Google Shape;863;p31"/>
          <p:cNvSpPr/>
          <p:nvPr/>
        </p:nvSpPr>
        <p:spPr>
          <a:xfrm rot="10800000" flipH="1">
            <a:off x="528400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4" name="Google Shape;864;p31"/>
          <p:cNvSpPr txBox="1">
            <a:spLocks noGrp="1"/>
          </p:cNvSpPr>
          <p:nvPr>
            <p:ph type="subTitle" idx="1"/>
          </p:nvPr>
        </p:nvSpPr>
        <p:spPr>
          <a:xfrm>
            <a:off x="960000" y="1608567"/>
            <a:ext cx="10272000" cy="42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10546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3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868" name="Google Shape;868;p3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3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3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3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3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3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3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3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92" name="Google Shape;892;p32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893" name="Google Shape;893;p32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4" name="Google Shape;894;p32"/>
          <p:cNvSpPr txBox="1">
            <a:spLocks noGrp="1"/>
          </p:cNvSpPr>
          <p:nvPr>
            <p:ph type="title"/>
          </p:nvPr>
        </p:nvSpPr>
        <p:spPr>
          <a:xfrm>
            <a:off x="9600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5" name="Google Shape;895;p32"/>
          <p:cNvSpPr txBox="1">
            <a:spLocks noGrp="1"/>
          </p:cNvSpPr>
          <p:nvPr>
            <p:ph type="subTitle" idx="1"/>
          </p:nvPr>
        </p:nvSpPr>
        <p:spPr>
          <a:xfrm>
            <a:off x="9600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6" name="Google Shape;896;p32"/>
          <p:cNvSpPr txBox="1">
            <a:spLocks noGrp="1"/>
          </p:cNvSpPr>
          <p:nvPr>
            <p:ph type="title" idx="2"/>
          </p:nvPr>
        </p:nvSpPr>
        <p:spPr>
          <a:xfrm>
            <a:off x="45384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7" name="Google Shape;897;p32"/>
          <p:cNvSpPr txBox="1">
            <a:spLocks noGrp="1"/>
          </p:cNvSpPr>
          <p:nvPr>
            <p:ph type="subTitle" idx="3"/>
          </p:nvPr>
        </p:nvSpPr>
        <p:spPr>
          <a:xfrm>
            <a:off x="45384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98" name="Google Shape;898;p32"/>
          <p:cNvSpPr txBox="1">
            <a:spLocks noGrp="1"/>
          </p:cNvSpPr>
          <p:nvPr>
            <p:ph type="title" idx="4"/>
          </p:nvPr>
        </p:nvSpPr>
        <p:spPr>
          <a:xfrm>
            <a:off x="8116800" y="43756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"/>
              <a:buNone/>
              <a:defRPr sz="33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899" name="Google Shape;899;p32"/>
          <p:cNvSpPr txBox="1">
            <a:spLocks noGrp="1"/>
          </p:cNvSpPr>
          <p:nvPr>
            <p:ph type="subTitle" idx="5"/>
          </p:nvPr>
        </p:nvSpPr>
        <p:spPr>
          <a:xfrm>
            <a:off x="8116800" y="5157684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00" name="Google Shape;900;p32"/>
          <p:cNvSpPr txBox="1">
            <a:spLocks noGrp="1"/>
          </p:cNvSpPr>
          <p:nvPr>
            <p:ph type="title" idx="6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6889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586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9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9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9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9"/>
          <p:cNvSpPr/>
          <p:nvPr/>
        </p:nvSpPr>
        <p:spPr>
          <a:xfrm>
            <a:off x="1358467" y="737267"/>
            <a:ext cx="9345600" cy="1843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2">
                <a:alpha val="38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9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2054767" y="719333"/>
            <a:ext cx="86492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"/>
          <p:cNvSpPr txBox="1">
            <a:spLocks noGrp="1"/>
          </p:cNvSpPr>
          <p:nvPr>
            <p:ph type="subTitle" idx="1"/>
          </p:nvPr>
        </p:nvSpPr>
        <p:spPr>
          <a:xfrm>
            <a:off x="1699767" y="1704233"/>
            <a:ext cx="8727600" cy="5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679486" y="45496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9"/>
          <p:cNvSpPr/>
          <p:nvPr/>
        </p:nvSpPr>
        <p:spPr>
          <a:xfrm>
            <a:off x="436024" y="414199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9"/>
          <p:cNvSpPr/>
          <p:nvPr/>
        </p:nvSpPr>
        <p:spPr>
          <a:xfrm>
            <a:off x="3587636" y="62379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9"/>
          <p:cNvSpPr/>
          <p:nvPr/>
        </p:nvSpPr>
        <p:spPr>
          <a:xfrm>
            <a:off x="643524" y="6455564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9"/>
          <p:cNvSpPr/>
          <p:nvPr/>
        </p:nvSpPr>
        <p:spPr>
          <a:xfrm>
            <a:off x="2123486" y="63222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9"/>
          <p:cNvSpPr/>
          <p:nvPr/>
        </p:nvSpPr>
        <p:spPr>
          <a:xfrm>
            <a:off x="989552" y="5440595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9"/>
          <p:cNvSpPr/>
          <p:nvPr/>
        </p:nvSpPr>
        <p:spPr>
          <a:xfrm>
            <a:off x="576158" y="182843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9"/>
          <p:cNvSpPr/>
          <p:nvPr/>
        </p:nvSpPr>
        <p:spPr>
          <a:xfrm>
            <a:off x="1256986" y="3167328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21524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8175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65324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5" name="Google Shape;1015;p36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16" name="Google Shape;1016;p36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6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6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6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6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6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6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6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6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6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6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36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36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36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36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36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36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36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36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0" name="Google Shape;1040;p36"/>
          <p:cNvSpPr/>
          <p:nvPr/>
        </p:nvSpPr>
        <p:spPr>
          <a:xfrm flipH="1"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41" name="Google Shape;1041;p36"/>
          <p:cNvSpPr/>
          <p:nvPr/>
        </p:nvSpPr>
        <p:spPr>
          <a:xfrm flipH="1">
            <a:off x="489517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2" name="Google Shape;1042;p36"/>
          <p:cNvSpPr txBox="1">
            <a:spLocks noGrp="1"/>
          </p:cNvSpPr>
          <p:nvPr>
            <p:ph type="title" hasCustomPrompt="1"/>
          </p:nvPr>
        </p:nvSpPr>
        <p:spPr>
          <a:xfrm>
            <a:off x="1258267" y="1120025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3" name="Google Shape;1043;p36"/>
          <p:cNvSpPr txBox="1">
            <a:spLocks noGrp="1"/>
          </p:cNvSpPr>
          <p:nvPr>
            <p:ph type="subTitle" idx="1"/>
          </p:nvPr>
        </p:nvSpPr>
        <p:spPr>
          <a:xfrm>
            <a:off x="1258267" y="1955612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4" name="Google Shape;1044;p36"/>
          <p:cNvSpPr txBox="1">
            <a:spLocks noGrp="1"/>
          </p:cNvSpPr>
          <p:nvPr>
            <p:ph type="title" idx="2" hasCustomPrompt="1"/>
          </p:nvPr>
        </p:nvSpPr>
        <p:spPr>
          <a:xfrm>
            <a:off x="1258267" y="2819397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5" name="Google Shape;1045;p36"/>
          <p:cNvSpPr txBox="1">
            <a:spLocks noGrp="1"/>
          </p:cNvSpPr>
          <p:nvPr>
            <p:ph type="subTitle" idx="3"/>
          </p:nvPr>
        </p:nvSpPr>
        <p:spPr>
          <a:xfrm>
            <a:off x="1258267" y="3655003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46" name="Google Shape;1046;p36"/>
          <p:cNvSpPr txBox="1">
            <a:spLocks noGrp="1"/>
          </p:cNvSpPr>
          <p:nvPr>
            <p:ph type="title" idx="4" hasCustomPrompt="1"/>
          </p:nvPr>
        </p:nvSpPr>
        <p:spPr>
          <a:xfrm>
            <a:off x="1258267" y="4518768"/>
            <a:ext cx="4802400" cy="71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047" name="Google Shape;1047;p36"/>
          <p:cNvSpPr txBox="1">
            <a:spLocks noGrp="1"/>
          </p:cNvSpPr>
          <p:nvPr>
            <p:ph type="subTitle" idx="5"/>
          </p:nvPr>
        </p:nvSpPr>
        <p:spPr>
          <a:xfrm>
            <a:off x="1258267" y="5354375"/>
            <a:ext cx="4802400" cy="3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09168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9" name="Google Shape;1049;p3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50" name="Google Shape;1050;p3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3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3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3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3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3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3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3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3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3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3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3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3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3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3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3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3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3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3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4" name="Google Shape;1074;p37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75" name="Google Shape;1075;p37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6" name="Google Shape;1076;p37"/>
          <p:cNvSpPr txBox="1">
            <a:spLocks noGrp="1"/>
          </p:cNvSpPr>
          <p:nvPr>
            <p:ph type="ctrTitle"/>
          </p:nvPr>
        </p:nvSpPr>
        <p:spPr>
          <a:xfrm>
            <a:off x="6851733" y="893100"/>
            <a:ext cx="4386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77" name="Google Shape;1077;p37"/>
          <p:cNvSpPr txBox="1">
            <a:spLocks noGrp="1"/>
          </p:cNvSpPr>
          <p:nvPr>
            <p:ph type="subTitle" idx="1"/>
          </p:nvPr>
        </p:nvSpPr>
        <p:spPr>
          <a:xfrm>
            <a:off x="7484533" y="2410100"/>
            <a:ext cx="3754000" cy="11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078" name="Google Shape;1078;p37"/>
          <p:cNvSpPr txBox="1"/>
          <p:nvPr/>
        </p:nvSpPr>
        <p:spPr>
          <a:xfrm>
            <a:off x="6286500" y="4047767"/>
            <a:ext cx="4952400" cy="12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CREDITS: This presentation template was created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including icons by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733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rPr>
              <a:t>, infographics &amp; images by</a:t>
            </a:r>
            <a:r>
              <a:rPr lang="en" sz="1733">
                <a:solidFill>
                  <a:schemeClr val="accent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733">
                <a:solidFill>
                  <a:schemeClr val="dk1"/>
                </a:solidFill>
                <a:uFill>
                  <a:noFill/>
                </a:uFill>
                <a:latin typeface="Wellfleet"/>
                <a:ea typeface="Wellfleet"/>
                <a:cs typeface="Wellfleet"/>
                <a:sym typeface="Wellflee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733">
              <a:solidFill>
                <a:schemeClr val="accent1"/>
              </a:solidFill>
              <a:latin typeface="Wellfleet"/>
              <a:ea typeface="Wellfleet"/>
              <a:cs typeface="Wellfleet"/>
              <a:sym typeface="Wellfleet"/>
            </a:endParaRPr>
          </a:p>
        </p:txBody>
      </p:sp>
    </p:spTree>
    <p:extLst>
      <p:ext uri="{BB962C8B-B14F-4D97-AF65-F5344CB8AC3E}">
        <p14:creationId xmlns:p14="http://schemas.microsoft.com/office/powerpoint/2010/main" val="14077393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086889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49675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2067" y="4930401"/>
            <a:ext cx="12256125" cy="2014919"/>
          </a:xfrm>
          <a:custGeom>
            <a:avLst/>
            <a:gdLst/>
            <a:ahLst/>
            <a:cxnLst/>
            <a:rect l="l" t="t" r="r" b="b"/>
            <a:pathLst>
              <a:path w="62952" h="9953" extrusionOk="0">
                <a:moveTo>
                  <a:pt x="1" y="1"/>
                </a:moveTo>
                <a:lnTo>
                  <a:pt x="1" y="9952"/>
                </a:lnTo>
                <a:lnTo>
                  <a:pt x="62951" y="9952"/>
                </a:lnTo>
                <a:lnTo>
                  <a:pt x="6295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-1898233" y="-1735167"/>
            <a:ext cx="15564013" cy="8307715"/>
          </a:xfrm>
          <a:custGeom>
            <a:avLst/>
            <a:gdLst/>
            <a:ahLst/>
            <a:cxnLst/>
            <a:rect l="l" t="t" r="r" b="b"/>
            <a:pathLst>
              <a:path w="420649" h="236912" extrusionOk="0">
                <a:moveTo>
                  <a:pt x="278042" y="226338"/>
                </a:moveTo>
                <a:cubicBezTo>
                  <a:pt x="299823" y="218363"/>
                  <a:pt x="292584" y="198779"/>
                  <a:pt x="304712" y="189000"/>
                </a:cubicBezTo>
                <a:cubicBezTo>
                  <a:pt x="316841" y="179221"/>
                  <a:pt x="341288" y="177507"/>
                  <a:pt x="350813" y="167664"/>
                </a:cubicBezTo>
                <a:cubicBezTo>
                  <a:pt x="360338" y="157822"/>
                  <a:pt x="352337" y="142010"/>
                  <a:pt x="361862" y="129945"/>
                </a:cubicBezTo>
                <a:cubicBezTo>
                  <a:pt x="371387" y="117880"/>
                  <a:pt x="399391" y="107174"/>
                  <a:pt x="407963" y="95274"/>
                </a:cubicBezTo>
                <a:cubicBezTo>
                  <a:pt x="416536" y="83374"/>
                  <a:pt x="417361" y="74141"/>
                  <a:pt x="413297" y="58545"/>
                </a:cubicBezTo>
                <a:cubicBezTo>
                  <a:pt x="409233" y="42949"/>
                  <a:pt x="446635" y="7872"/>
                  <a:pt x="383579" y="1700"/>
                </a:cubicBezTo>
                <a:cubicBezTo>
                  <a:pt x="320524" y="-4472"/>
                  <a:pt x="96178" y="7085"/>
                  <a:pt x="34964" y="21512"/>
                </a:cubicBezTo>
                <a:cubicBezTo>
                  <a:pt x="-26250" y="35939"/>
                  <a:pt x="10263" y="72058"/>
                  <a:pt x="16295" y="88263"/>
                </a:cubicBezTo>
                <a:cubicBezTo>
                  <a:pt x="22328" y="104468"/>
                  <a:pt x="59729" y="105027"/>
                  <a:pt x="71159" y="118743"/>
                </a:cubicBezTo>
                <a:cubicBezTo>
                  <a:pt x="82589" y="132459"/>
                  <a:pt x="74588" y="157834"/>
                  <a:pt x="84875" y="170559"/>
                </a:cubicBezTo>
                <a:cubicBezTo>
                  <a:pt x="95162" y="183285"/>
                  <a:pt x="122721" y="186333"/>
                  <a:pt x="132881" y="195096"/>
                </a:cubicBezTo>
                <a:cubicBezTo>
                  <a:pt x="143041" y="203859"/>
                  <a:pt x="138977" y="216178"/>
                  <a:pt x="145835" y="223137"/>
                </a:cubicBezTo>
                <a:cubicBezTo>
                  <a:pt x="152693" y="230097"/>
                  <a:pt x="151995" y="236320"/>
                  <a:pt x="174029" y="236853"/>
                </a:cubicBezTo>
                <a:cubicBezTo>
                  <a:pt x="196064" y="237387"/>
                  <a:pt x="256262" y="234314"/>
                  <a:pt x="278042" y="22633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328844" y="-1887953"/>
            <a:ext cx="13300733" cy="7972133"/>
          </a:xfrm>
          <a:custGeom>
            <a:avLst/>
            <a:gdLst/>
            <a:ahLst/>
            <a:cxnLst/>
            <a:rect l="l" t="t" r="r" b="b"/>
            <a:pathLst>
              <a:path w="399022" h="239164" extrusionOk="0">
                <a:moveTo>
                  <a:pt x="248752" y="234490"/>
                </a:moveTo>
                <a:cubicBezTo>
                  <a:pt x="268882" y="226527"/>
                  <a:pt x="260873" y="199886"/>
                  <a:pt x="270850" y="188389"/>
                </a:cubicBezTo>
                <a:cubicBezTo>
                  <a:pt x="280828" y="176892"/>
                  <a:pt x="298902" y="177448"/>
                  <a:pt x="308617" y="165510"/>
                </a:cubicBezTo>
                <a:cubicBezTo>
                  <a:pt x="318333" y="153572"/>
                  <a:pt x="315880" y="130969"/>
                  <a:pt x="329143" y="116761"/>
                </a:cubicBezTo>
                <a:cubicBezTo>
                  <a:pt x="342407" y="102553"/>
                  <a:pt x="376959" y="90612"/>
                  <a:pt x="388198" y="80261"/>
                </a:cubicBezTo>
                <a:cubicBezTo>
                  <a:pt x="399438" y="69911"/>
                  <a:pt x="401343" y="67866"/>
                  <a:pt x="396580" y="54658"/>
                </a:cubicBezTo>
                <a:cubicBezTo>
                  <a:pt x="391818" y="41450"/>
                  <a:pt x="416900" y="6106"/>
                  <a:pt x="359623" y="1013"/>
                </a:cubicBezTo>
                <a:cubicBezTo>
                  <a:pt x="302346" y="-4080"/>
                  <a:pt x="112608" y="11034"/>
                  <a:pt x="52918" y="24102"/>
                </a:cubicBezTo>
                <a:cubicBezTo>
                  <a:pt x="-6772" y="37170"/>
                  <a:pt x="-1184" y="63853"/>
                  <a:pt x="1483" y="79423"/>
                </a:cubicBezTo>
                <a:cubicBezTo>
                  <a:pt x="4150" y="94993"/>
                  <a:pt x="56022" y="102818"/>
                  <a:pt x="68920" y="117523"/>
                </a:cubicBezTo>
                <a:cubicBezTo>
                  <a:pt x="81819" y="132228"/>
                  <a:pt x="70492" y="155550"/>
                  <a:pt x="78874" y="167653"/>
                </a:cubicBezTo>
                <a:cubicBezTo>
                  <a:pt x="87256" y="179756"/>
                  <a:pt x="110140" y="181123"/>
                  <a:pt x="119212" y="190141"/>
                </a:cubicBezTo>
                <a:cubicBezTo>
                  <a:pt x="128285" y="199160"/>
                  <a:pt x="128166" y="214093"/>
                  <a:pt x="133309" y="221764"/>
                </a:cubicBezTo>
                <a:cubicBezTo>
                  <a:pt x="138453" y="229435"/>
                  <a:pt x="130833" y="234045"/>
                  <a:pt x="150073" y="236166"/>
                </a:cubicBezTo>
                <a:cubicBezTo>
                  <a:pt x="169314" y="238287"/>
                  <a:pt x="228623" y="242453"/>
                  <a:pt x="248752" y="23449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375400" y="376667"/>
            <a:ext cx="7441200" cy="309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 b="1">
                <a:solidFill>
                  <a:srgbClr val="19191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76800" y="3370800"/>
            <a:ext cx="60384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0308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 rot="10596697">
            <a:off x="1439681" y="4849559"/>
            <a:ext cx="11538899" cy="286241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/>
          <p:nvPr/>
        </p:nvSpPr>
        <p:spPr>
          <a:xfrm flipH="1">
            <a:off x="5894089" y="-102167"/>
            <a:ext cx="7001544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9508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24068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15462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 rot="10522629">
            <a:off x="6287477" y="5629187"/>
            <a:ext cx="5612332" cy="1329405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84934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>
            <a:off x="6213447" y="-344566"/>
            <a:ext cx="7323787" cy="164277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0421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6699523" y="4823669"/>
            <a:ext cx="5951911" cy="228207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5"/>
          <p:cNvSpPr/>
          <p:nvPr/>
        </p:nvSpPr>
        <p:spPr>
          <a:xfrm rot="5400000">
            <a:off x="-1534353" y="1313238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2"/>
          </p:nvPr>
        </p:nvSpPr>
        <p:spPr>
          <a:xfrm>
            <a:off x="2090667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 idx="3"/>
          </p:nvPr>
        </p:nvSpPr>
        <p:spPr>
          <a:xfrm>
            <a:off x="6444532" y="3347900"/>
            <a:ext cx="3656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6444533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4"/>
          </p:nvPr>
        </p:nvSpPr>
        <p:spPr>
          <a:xfrm>
            <a:off x="2090667" y="3998067"/>
            <a:ext cx="3656800" cy="13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020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0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0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0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0"/>
          <p:cNvSpPr txBox="1">
            <a:spLocks noGrp="1"/>
          </p:cNvSpPr>
          <p:nvPr>
            <p:ph type="body" idx="1"/>
          </p:nvPr>
        </p:nvSpPr>
        <p:spPr>
          <a:xfrm flipH="1">
            <a:off x="1282952" y="2588900"/>
            <a:ext cx="5145200" cy="147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667" b="1"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sp>
        <p:nvSpPr>
          <p:cNvPr id="174" name="Google Shape;174;p10"/>
          <p:cNvSpPr/>
          <p:nvPr/>
        </p:nvSpPr>
        <p:spPr>
          <a:xfrm rot="10800000" flipH="1">
            <a:off x="385224" y="23818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0"/>
          <p:cNvSpPr/>
          <p:nvPr/>
        </p:nvSpPr>
        <p:spPr>
          <a:xfrm rot="10800000" flipH="1">
            <a:off x="2038858" y="48133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0"/>
          <p:cNvSpPr/>
          <p:nvPr/>
        </p:nvSpPr>
        <p:spPr>
          <a:xfrm rot="10800000" flipH="1">
            <a:off x="3153019" y="14608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0"/>
          <p:cNvSpPr/>
          <p:nvPr/>
        </p:nvSpPr>
        <p:spPr>
          <a:xfrm rot="10800000" flipH="1">
            <a:off x="8048924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0"/>
          <p:cNvSpPr/>
          <p:nvPr/>
        </p:nvSpPr>
        <p:spPr>
          <a:xfrm rot="10800000" flipH="1">
            <a:off x="9138758" y="3817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9" name="Google Shape;179;p10"/>
          <p:cNvSpPr/>
          <p:nvPr/>
        </p:nvSpPr>
        <p:spPr>
          <a:xfrm rot="10800000" flipH="1">
            <a:off x="4167258" y="6375217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0" name="Google Shape;180;p10"/>
          <p:cNvSpPr/>
          <p:nvPr/>
        </p:nvSpPr>
        <p:spPr>
          <a:xfrm rot="10800000" flipH="1">
            <a:off x="1255919" y="41177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0"/>
          <p:cNvSpPr/>
          <p:nvPr/>
        </p:nvSpPr>
        <p:spPr>
          <a:xfrm rot="10800000" flipH="1">
            <a:off x="3645503" y="54891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0"/>
          <p:cNvSpPr/>
          <p:nvPr/>
        </p:nvSpPr>
        <p:spPr>
          <a:xfrm rot="10800000" flipH="1">
            <a:off x="6668652" y="637647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" name="Google Shape;183;p10"/>
          <p:cNvSpPr/>
          <p:nvPr/>
        </p:nvSpPr>
        <p:spPr>
          <a:xfrm rot="10800000" flipH="1">
            <a:off x="1681324" y="6149101"/>
            <a:ext cx="553525" cy="53448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3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0"/>
          <p:cNvSpPr/>
          <p:nvPr/>
        </p:nvSpPr>
        <p:spPr>
          <a:xfrm rot="10800000" flipH="1">
            <a:off x="814519" y="6016914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10"/>
          <p:cNvSpPr/>
          <p:nvPr/>
        </p:nvSpPr>
        <p:spPr>
          <a:xfrm rot="10800000" flipH="1">
            <a:off x="1614719" y="767696"/>
            <a:ext cx="66605" cy="66589"/>
          </a:xfrm>
          <a:custGeom>
            <a:avLst/>
            <a:gdLst/>
            <a:ahLst/>
            <a:cxnLst/>
            <a:rect l="l" t="t" r="r" b="b"/>
            <a:pathLst>
              <a:path w="4298" h="4297" fill="none" extrusionOk="0">
                <a:moveTo>
                  <a:pt x="4297" y="2158"/>
                </a:moveTo>
                <a:cubicBezTo>
                  <a:pt x="4297" y="3338"/>
                  <a:pt x="3338" y="4297"/>
                  <a:pt x="2158" y="4297"/>
                </a:cubicBezTo>
                <a:cubicBezTo>
                  <a:pt x="978" y="4297"/>
                  <a:pt x="1" y="3338"/>
                  <a:pt x="1" y="2158"/>
                </a:cubicBezTo>
                <a:cubicBezTo>
                  <a:pt x="1" y="959"/>
                  <a:pt x="959" y="0"/>
                  <a:pt x="2158" y="0"/>
                </a:cubicBezTo>
                <a:cubicBezTo>
                  <a:pt x="3338" y="0"/>
                  <a:pt x="4297" y="978"/>
                  <a:pt x="4297" y="2158"/>
                </a:cubicBezTo>
                <a:close/>
              </a:path>
            </a:pathLst>
          </a:custGeom>
          <a:noFill/>
          <a:ln w="69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10"/>
          <p:cNvSpPr txBox="1">
            <a:spLocks noGrp="1"/>
          </p:cNvSpPr>
          <p:nvPr>
            <p:ph type="subTitle" idx="2"/>
          </p:nvPr>
        </p:nvSpPr>
        <p:spPr>
          <a:xfrm flipH="1">
            <a:off x="3370819" y="4283769"/>
            <a:ext cx="28176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10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441305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/>
          <p:nvPr/>
        </p:nvSpPr>
        <p:spPr>
          <a:xfrm flipH="1">
            <a:off x="6928813" y="-4436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2369420" y="552463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6"/>
          <p:cNvSpPr/>
          <p:nvPr/>
        </p:nvSpPr>
        <p:spPr>
          <a:xfrm rot="-5400000" flipH="1">
            <a:off x="-1659223" y="1226187"/>
            <a:ext cx="4355249" cy="1292135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122910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 rot="10800000">
            <a:off x="5414317" y="4947521"/>
            <a:ext cx="8725647" cy="2057876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7"/>
          <p:cNvSpPr/>
          <p:nvPr/>
        </p:nvSpPr>
        <p:spPr>
          <a:xfrm flipH="1">
            <a:off x="4939154" y="-67868"/>
            <a:ext cx="8725647" cy="157045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950800" y="2457500"/>
            <a:ext cx="489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867">
                <a:solidFill>
                  <a:srgbClr val="434343"/>
                </a:solidFill>
              </a:defRPr>
            </a:lvl1pPr>
            <a:lvl2pPr marL="1219170" lvl="1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402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6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402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6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950800" y="911667"/>
            <a:ext cx="4898800" cy="17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/>
          <p:nvPr/>
        </p:nvSpPr>
        <p:spPr>
          <a:xfrm rot="5107444">
            <a:off x="8947404" y="4631072"/>
            <a:ext cx="1380393" cy="3550235"/>
          </a:xfrm>
          <a:custGeom>
            <a:avLst/>
            <a:gdLst/>
            <a:ahLst/>
            <a:cxnLst/>
            <a:rect l="l" t="t" r="r" b="b"/>
            <a:pathLst>
              <a:path w="41411" h="106505" extrusionOk="0">
                <a:moveTo>
                  <a:pt x="17151" y="0"/>
                </a:moveTo>
                <a:cubicBezTo>
                  <a:pt x="14371" y="3351"/>
                  <a:pt x="-2668" y="15469"/>
                  <a:pt x="469" y="20103"/>
                </a:cubicBezTo>
                <a:cubicBezTo>
                  <a:pt x="3606" y="24737"/>
                  <a:pt x="29769" y="23026"/>
                  <a:pt x="35971" y="27802"/>
                </a:cubicBezTo>
                <a:cubicBezTo>
                  <a:pt x="42173" y="32578"/>
                  <a:pt x="43243" y="42416"/>
                  <a:pt x="37682" y="48761"/>
                </a:cubicBezTo>
                <a:cubicBezTo>
                  <a:pt x="32122" y="55106"/>
                  <a:pt x="7741" y="57530"/>
                  <a:pt x="2608" y="65871"/>
                </a:cubicBezTo>
                <a:cubicBezTo>
                  <a:pt x="-2525" y="74212"/>
                  <a:pt x="6743" y="92034"/>
                  <a:pt x="6885" y="98806"/>
                </a:cubicBezTo>
                <a:cubicBezTo>
                  <a:pt x="7028" y="105578"/>
                  <a:pt x="4033" y="105222"/>
                  <a:pt x="3463" y="1065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92111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-1210515" y="-2391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8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8"/>
          <p:cNvSpPr/>
          <p:nvPr/>
        </p:nvSpPr>
        <p:spPr>
          <a:xfrm rot="5400000" flipH="1">
            <a:off x="76989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3090600" y="1742800"/>
            <a:ext cx="60108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3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38774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 rot="10800000">
            <a:off x="3458989" y="4992975"/>
            <a:ext cx="8949612" cy="1908992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9"/>
          <p:cNvSpPr/>
          <p:nvPr/>
        </p:nvSpPr>
        <p:spPr>
          <a:xfrm>
            <a:off x="-1318067" y="-80833"/>
            <a:ext cx="8840515" cy="217321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3338000" y="2371967"/>
            <a:ext cx="551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1"/>
          </p:nvPr>
        </p:nvSpPr>
        <p:spPr>
          <a:xfrm>
            <a:off x="3338167" y="3494367"/>
            <a:ext cx="5516000" cy="16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17855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5136000" cy="114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743525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-747340" y="4840501"/>
            <a:ext cx="13384567" cy="2556467"/>
          </a:xfrm>
          <a:custGeom>
            <a:avLst/>
            <a:gdLst/>
            <a:ahLst/>
            <a:cxnLst/>
            <a:rect l="l" t="t" r="r" b="b"/>
            <a:pathLst>
              <a:path w="401537" h="76694" extrusionOk="0">
                <a:moveTo>
                  <a:pt x="399322" y="48682"/>
                </a:moveTo>
                <a:cubicBezTo>
                  <a:pt x="401038" y="40560"/>
                  <a:pt x="404364" y="31725"/>
                  <a:pt x="396728" y="23613"/>
                </a:cubicBezTo>
                <a:cubicBezTo>
                  <a:pt x="389092" y="15502"/>
                  <a:pt x="387796" y="-520"/>
                  <a:pt x="353506" y="13"/>
                </a:cubicBezTo>
                <a:cubicBezTo>
                  <a:pt x="319216" y="546"/>
                  <a:pt x="236876" y="26235"/>
                  <a:pt x="190988" y="26811"/>
                </a:cubicBezTo>
                <a:cubicBezTo>
                  <a:pt x="145100" y="27387"/>
                  <a:pt x="109081" y="4768"/>
                  <a:pt x="78177" y="3471"/>
                </a:cubicBezTo>
                <a:cubicBezTo>
                  <a:pt x="47273" y="2174"/>
                  <a:pt x="17593" y="10963"/>
                  <a:pt x="5563" y="19031"/>
                </a:cubicBezTo>
                <a:cubicBezTo>
                  <a:pt x="-6467" y="27099"/>
                  <a:pt x="4541" y="42851"/>
                  <a:pt x="5995" y="51880"/>
                </a:cubicBezTo>
                <a:cubicBezTo>
                  <a:pt x="7449" y="60909"/>
                  <a:pt x="3467" y="69076"/>
                  <a:pt x="14285" y="73207"/>
                </a:cubicBezTo>
                <a:cubicBezTo>
                  <a:pt x="25104" y="77338"/>
                  <a:pt x="40722" y="76636"/>
                  <a:pt x="70906" y="76665"/>
                </a:cubicBezTo>
                <a:cubicBezTo>
                  <a:pt x="101090" y="76694"/>
                  <a:pt x="161530" y="73452"/>
                  <a:pt x="195388" y="73380"/>
                </a:cubicBezTo>
                <a:cubicBezTo>
                  <a:pt x="229246" y="73308"/>
                  <a:pt x="242212" y="76406"/>
                  <a:pt x="274053" y="76233"/>
                </a:cubicBezTo>
                <a:cubicBezTo>
                  <a:pt x="305894" y="76060"/>
                  <a:pt x="365554" y="76935"/>
                  <a:pt x="386432" y="72343"/>
                </a:cubicBezTo>
                <a:cubicBezTo>
                  <a:pt x="407310" y="67751"/>
                  <a:pt x="397606" y="56804"/>
                  <a:pt x="399322" y="48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8" name="Google Shape;58;p11"/>
          <p:cNvSpPr/>
          <p:nvPr/>
        </p:nvSpPr>
        <p:spPr>
          <a:xfrm>
            <a:off x="-711076" y="-559019"/>
            <a:ext cx="13329400" cy="2896333"/>
          </a:xfrm>
          <a:custGeom>
            <a:avLst/>
            <a:gdLst/>
            <a:ahLst/>
            <a:cxnLst/>
            <a:rect l="l" t="t" r="r" b="b"/>
            <a:pathLst>
              <a:path w="399882" h="86890" extrusionOk="0">
                <a:moveTo>
                  <a:pt x="1127" y="28012"/>
                </a:moveTo>
                <a:cubicBezTo>
                  <a:pt x="-589" y="36134"/>
                  <a:pt x="-789" y="43271"/>
                  <a:pt x="3721" y="53081"/>
                </a:cubicBezTo>
                <a:cubicBezTo>
                  <a:pt x="8232" y="62892"/>
                  <a:pt x="-4844" y="87593"/>
                  <a:pt x="28190" y="86875"/>
                </a:cubicBezTo>
                <a:cubicBezTo>
                  <a:pt x="61224" y="86157"/>
                  <a:pt x="151634" y="50934"/>
                  <a:pt x="201926" y="48775"/>
                </a:cubicBezTo>
                <a:cubicBezTo>
                  <a:pt x="252218" y="46616"/>
                  <a:pt x="297782" y="72440"/>
                  <a:pt x="329942" y="73921"/>
                </a:cubicBezTo>
                <a:cubicBezTo>
                  <a:pt x="362102" y="75402"/>
                  <a:pt x="384134" y="65848"/>
                  <a:pt x="394886" y="57663"/>
                </a:cubicBezTo>
                <a:cubicBezTo>
                  <a:pt x="405638" y="49479"/>
                  <a:pt x="395908" y="33843"/>
                  <a:pt x="394454" y="24814"/>
                </a:cubicBezTo>
                <a:cubicBezTo>
                  <a:pt x="393000" y="15785"/>
                  <a:pt x="396983" y="7618"/>
                  <a:pt x="386164" y="3487"/>
                </a:cubicBezTo>
                <a:cubicBezTo>
                  <a:pt x="375346" y="-644"/>
                  <a:pt x="359727" y="58"/>
                  <a:pt x="329543" y="29"/>
                </a:cubicBezTo>
                <a:cubicBezTo>
                  <a:pt x="299359" y="0"/>
                  <a:pt x="238919" y="3242"/>
                  <a:pt x="205061" y="3314"/>
                </a:cubicBezTo>
                <a:cubicBezTo>
                  <a:pt x="171203" y="3386"/>
                  <a:pt x="158237" y="288"/>
                  <a:pt x="126396" y="461"/>
                </a:cubicBezTo>
                <a:cubicBezTo>
                  <a:pt x="94555" y="634"/>
                  <a:pt x="34895" y="-241"/>
                  <a:pt x="14017" y="4351"/>
                </a:cubicBezTo>
                <a:cubicBezTo>
                  <a:pt x="-6861" y="8943"/>
                  <a:pt x="2843" y="19890"/>
                  <a:pt x="1127" y="280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2596600" y="2006200"/>
            <a:ext cx="6998800" cy="22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subTitle" idx="1"/>
          </p:nvPr>
        </p:nvSpPr>
        <p:spPr>
          <a:xfrm>
            <a:off x="2596600" y="4189000"/>
            <a:ext cx="69988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71567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4025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 rot="10800000" flipH="1">
            <a:off x="-101588" y="5770446"/>
            <a:ext cx="9757115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13"/>
          <p:cNvSpPr/>
          <p:nvPr/>
        </p:nvSpPr>
        <p:spPr>
          <a:xfrm flipH="1">
            <a:off x="5673447" y="-305365"/>
            <a:ext cx="7323787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2"/>
          </p:nvPr>
        </p:nvSpPr>
        <p:spPr>
          <a:xfrm>
            <a:off x="2658933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2658933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3"/>
          </p:nvPr>
        </p:nvSpPr>
        <p:spPr>
          <a:xfrm>
            <a:off x="6558867" y="2369700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4"/>
          </p:nvPr>
        </p:nvSpPr>
        <p:spPr>
          <a:xfrm>
            <a:off x="6558867" y="2948533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/>
          </p:nvPr>
        </p:nvSpPr>
        <p:spPr>
          <a:xfrm>
            <a:off x="2648033" y="4070079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6"/>
          </p:nvPr>
        </p:nvSpPr>
        <p:spPr>
          <a:xfrm>
            <a:off x="2648033" y="46489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7"/>
          </p:nvPr>
        </p:nvSpPr>
        <p:spPr>
          <a:xfrm>
            <a:off x="6547967" y="4062367"/>
            <a:ext cx="2996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dk1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6547967" y="4641216"/>
            <a:ext cx="2996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9" hasCustomPrompt="1"/>
          </p:nvPr>
        </p:nvSpPr>
        <p:spPr>
          <a:xfrm>
            <a:off x="1655133" y="2760733"/>
            <a:ext cx="6472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3" hasCustomPrompt="1"/>
          </p:nvPr>
        </p:nvSpPr>
        <p:spPr>
          <a:xfrm>
            <a:off x="1655733" y="4478005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14" hasCustomPrompt="1"/>
          </p:nvPr>
        </p:nvSpPr>
        <p:spPr>
          <a:xfrm>
            <a:off x="9890267" y="2760933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15" hasCustomPrompt="1"/>
          </p:nvPr>
        </p:nvSpPr>
        <p:spPr>
          <a:xfrm>
            <a:off x="9890267" y="4478000"/>
            <a:ext cx="646000" cy="6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149013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/>
          <p:nvPr/>
        </p:nvSpPr>
        <p:spPr>
          <a:xfrm flipH="1">
            <a:off x="5239785" y="-423233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14"/>
          <p:cNvSpPr/>
          <p:nvPr/>
        </p:nvSpPr>
        <p:spPr>
          <a:xfrm rot="10800000" flipH="1">
            <a:off x="-1348519" y="5431182"/>
            <a:ext cx="8244716" cy="185182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3089000" y="1808367"/>
            <a:ext cx="6014000" cy="21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subTitle" idx="1"/>
          </p:nvPr>
        </p:nvSpPr>
        <p:spPr>
          <a:xfrm>
            <a:off x="3089000" y="3981633"/>
            <a:ext cx="6014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2610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/>
          <p:nvPr/>
        </p:nvSpPr>
        <p:spPr>
          <a:xfrm>
            <a:off x="-339801" y="-174865"/>
            <a:ext cx="8887039" cy="22810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-443766" y="5866556"/>
            <a:ext cx="8683991" cy="123427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4913703" y="4285067"/>
            <a:ext cx="5424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subTitle" idx="1"/>
          </p:nvPr>
        </p:nvSpPr>
        <p:spPr>
          <a:xfrm>
            <a:off x="4913703" y="2313867"/>
            <a:ext cx="5424000" cy="19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8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/>
          <p:nvPr/>
        </p:nvSpPr>
        <p:spPr>
          <a:xfrm>
            <a:off x="361100" y="148794"/>
            <a:ext cx="11469779" cy="6574081"/>
          </a:xfrm>
          <a:custGeom>
            <a:avLst/>
            <a:gdLst/>
            <a:ahLst/>
            <a:cxnLst/>
            <a:rect l="l" t="t" r="r" b="b"/>
            <a:pathLst>
              <a:path w="240507" h="145853" extrusionOk="0">
                <a:moveTo>
                  <a:pt x="3715" y="1"/>
                </a:moveTo>
                <a:cubicBezTo>
                  <a:pt x="1656" y="1"/>
                  <a:pt x="1" y="1656"/>
                  <a:pt x="1" y="3716"/>
                </a:cubicBezTo>
                <a:lnTo>
                  <a:pt x="1" y="142137"/>
                </a:lnTo>
                <a:cubicBezTo>
                  <a:pt x="1" y="144185"/>
                  <a:pt x="1656" y="145852"/>
                  <a:pt x="3715" y="145852"/>
                </a:cubicBezTo>
                <a:lnTo>
                  <a:pt x="236780" y="145852"/>
                </a:lnTo>
                <a:cubicBezTo>
                  <a:pt x="238840" y="145852"/>
                  <a:pt x="240507" y="144185"/>
                  <a:pt x="240507" y="142137"/>
                </a:cubicBezTo>
                <a:lnTo>
                  <a:pt x="240507" y="3716"/>
                </a:lnTo>
                <a:cubicBezTo>
                  <a:pt x="240507" y="1656"/>
                  <a:pt x="238840" y="1"/>
                  <a:pt x="23679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157163" dist="66675" dir="3420000" algn="bl" rotWithShape="0">
              <a:srgbClr val="000000">
                <a:alpha val="32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1"/>
          <p:cNvSpPr/>
          <p:nvPr/>
        </p:nvSpPr>
        <p:spPr>
          <a:xfrm>
            <a:off x="643533" y="334367"/>
            <a:ext cx="100800" cy="100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1"/>
          <p:cNvSpPr/>
          <p:nvPr/>
        </p:nvSpPr>
        <p:spPr>
          <a:xfrm>
            <a:off x="807567" y="334367"/>
            <a:ext cx="100800" cy="100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1"/>
          <p:cNvSpPr/>
          <p:nvPr/>
        </p:nvSpPr>
        <p:spPr>
          <a:xfrm>
            <a:off x="971600" y="334367"/>
            <a:ext cx="100800" cy="10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1417767" y="1824667"/>
            <a:ext cx="8785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1"/>
          </p:nvPr>
        </p:nvSpPr>
        <p:spPr>
          <a:xfrm>
            <a:off x="3659467" y="4754667"/>
            <a:ext cx="4873200" cy="9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>
            <a:off x="651423" y="4853519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1"/>
          <p:cNvSpPr/>
          <p:nvPr/>
        </p:nvSpPr>
        <p:spPr>
          <a:xfrm>
            <a:off x="765065" y="1856870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11"/>
          <p:cNvSpPr/>
          <p:nvPr/>
        </p:nvSpPr>
        <p:spPr>
          <a:xfrm>
            <a:off x="506757" y="10398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11"/>
          <p:cNvSpPr/>
          <p:nvPr/>
        </p:nvSpPr>
        <p:spPr>
          <a:xfrm>
            <a:off x="755490" y="6122786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1"/>
          <p:cNvSpPr/>
          <p:nvPr/>
        </p:nvSpPr>
        <p:spPr>
          <a:xfrm>
            <a:off x="549597" y="21250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11"/>
          <p:cNvSpPr/>
          <p:nvPr/>
        </p:nvSpPr>
        <p:spPr>
          <a:xfrm>
            <a:off x="493615" y="5475185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11"/>
          <p:cNvSpPr/>
          <p:nvPr/>
        </p:nvSpPr>
        <p:spPr>
          <a:xfrm>
            <a:off x="638472" y="1523701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11"/>
          <p:cNvSpPr/>
          <p:nvPr/>
        </p:nvSpPr>
        <p:spPr>
          <a:xfrm>
            <a:off x="1711090" y="6367053"/>
            <a:ext cx="85743" cy="85743"/>
          </a:xfrm>
          <a:custGeom>
            <a:avLst/>
            <a:gdLst/>
            <a:ahLst/>
            <a:cxnLst/>
            <a:rect l="l" t="t" r="r" b="b"/>
            <a:pathLst>
              <a:path w="5533" h="5533" fill="none" extrusionOk="0">
                <a:moveTo>
                  <a:pt x="5533" y="2766"/>
                </a:moveTo>
                <a:cubicBezTo>
                  <a:pt x="5533" y="4297"/>
                  <a:pt x="4297" y="5532"/>
                  <a:pt x="2767" y="5532"/>
                </a:cubicBezTo>
                <a:cubicBezTo>
                  <a:pt x="1236" y="5532"/>
                  <a:pt x="1" y="4297"/>
                  <a:pt x="1" y="2766"/>
                </a:cubicBezTo>
                <a:cubicBezTo>
                  <a:pt x="1" y="1236"/>
                  <a:pt x="1236" y="0"/>
                  <a:pt x="2767" y="0"/>
                </a:cubicBezTo>
                <a:cubicBezTo>
                  <a:pt x="4297" y="0"/>
                  <a:pt x="5533" y="1236"/>
                  <a:pt x="5533" y="2766"/>
                </a:cubicBezTo>
                <a:close/>
              </a:path>
            </a:pathLst>
          </a:custGeom>
          <a:noFill/>
          <a:ln w="5525" cap="flat" cmpd="sng">
            <a:solidFill>
              <a:schemeClr val="accent4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11"/>
          <p:cNvSpPr/>
          <p:nvPr/>
        </p:nvSpPr>
        <p:spPr>
          <a:xfrm>
            <a:off x="737164" y="3321918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1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5" name="Google Shape;205;p11"/>
          <p:cNvSpPr/>
          <p:nvPr/>
        </p:nvSpPr>
        <p:spPr>
          <a:xfrm>
            <a:off x="1309739" y="894267"/>
            <a:ext cx="401363" cy="53436"/>
          </a:xfrm>
          <a:custGeom>
            <a:avLst/>
            <a:gdLst/>
            <a:ahLst/>
            <a:cxnLst/>
            <a:rect l="l" t="t" r="r" b="b"/>
            <a:pathLst>
              <a:path w="35719" h="3449" fill="none" extrusionOk="0">
                <a:moveTo>
                  <a:pt x="1715" y="3449"/>
                </a:moveTo>
                <a:lnTo>
                  <a:pt x="33986" y="3449"/>
                </a:lnTo>
                <a:cubicBezTo>
                  <a:pt x="34944" y="3449"/>
                  <a:pt x="35719" y="2674"/>
                  <a:pt x="35719" y="1734"/>
                </a:cubicBezTo>
                <a:lnTo>
                  <a:pt x="35719" y="1734"/>
                </a:lnTo>
                <a:cubicBezTo>
                  <a:pt x="35719" y="775"/>
                  <a:pt x="34944" y="0"/>
                  <a:pt x="33986" y="0"/>
                </a:cubicBezTo>
                <a:lnTo>
                  <a:pt x="1715" y="0"/>
                </a:lnTo>
                <a:cubicBezTo>
                  <a:pt x="775" y="0"/>
                  <a:pt x="0" y="775"/>
                  <a:pt x="0" y="1734"/>
                </a:cubicBezTo>
                <a:lnTo>
                  <a:pt x="0" y="1734"/>
                </a:lnTo>
                <a:cubicBezTo>
                  <a:pt x="0" y="2674"/>
                  <a:pt x="775" y="3449"/>
                  <a:pt x="1715" y="3449"/>
                </a:cubicBezTo>
                <a:close/>
              </a:path>
            </a:pathLst>
          </a:custGeom>
          <a:noFill/>
          <a:ln w="5525" cap="flat" cmpd="sng">
            <a:solidFill>
              <a:schemeClr val="accent2"/>
            </a:solidFill>
            <a:prstDash val="solid"/>
            <a:miter lim="1844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11"/>
          <p:cNvSpPr/>
          <p:nvPr/>
        </p:nvSpPr>
        <p:spPr>
          <a:xfrm>
            <a:off x="1086568" y="719338"/>
            <a:ext cx="9909865" cy="667671"/>
          </a:xfrm>
          <a:custGeom>
            <a:avLst/>
            <a:gdLst/>
            <a:ahLst/>
            <a:cxnLst/>
            <a:rect l="l" t="t" r="r" b="b"/>
            <a:pathLst>
              <a:path w="285176" h="20331" extrusionOk="0">
                <a:moveTo>
                  <a:pt x="10165" y="0"/>
                </a:moveTo>
                <a:cubicBezTo>
                  <a:pt x="4554" y="0"/>
                  <a:pt x="0" y="4554"/>
                  <a:pt x="0" y="10165"/>
                </a:cubicBezTo>
                <a:cubicBezTo>
                  <a:pt x="0" y="15776"/>
                  <a:pt x="4554" y="20330"/>
                  <a:pt x="10165" y="20330"/>
                </a:cubicBezTo>
                <a:lnTo>
                  <a:pt x="275010" y="20330"/>
                </a:lnTo>
                <a:cubicBezTo>
                  <a:pt x="280621" y="20330"/>
                  <a:pt x="285175" y="15776"/>
                  <a:pt x="285175" y="10165"/>
                </a:cubicBezTo>
                <a:cubicBezTo>
                  <a:pt x="285175" y="4554"/>
                  <a:pt x="280621" y="0"/>
                  <a:pt x="27501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11"/>
          <p:cNvSpPr/>
          <p:nvPr/>
        </p:nvSpPr>
        <p:spPr>
          <a:xfrm>
            <a:off x="1455991" y="794085"/>
            <a:ext cx="522868" cy="518160"/>
          </a:xfrm>
          <a:custGeom>
            <a:avLst/>
            <a:gdLst/>
            <a:ahLst/>
            <a:cxnLst/>
            <a:rect l="l" t="t" r="r" b="b"/>
            <a:pathLst>
              <a:path w="209147" h="207264" extrusionOk="0">
                <a:moveTo>
                  <a:pt x="90787" y="25958"/>
                </a:moveTo>
                <a:cubicBezTo>
                  <a:pt x="126698" y="25958"/>
                  <a:pt x="155750" y="55010"/>
                  <a:pt x="155750" y="90787"/>
                </a:cubicBezTo>
                <a:cubicBezTo>
                  <a:pt x="155750" y="126698"/>
                  <a:pt x="126698" y="155750"/>
                  <a:pt x="90787" y="155750"/>
                </a:cubicBezTo>
                <a:cubicBezTo>
                  <a:pt x="55010" y="155750"/>
                  <a:pt x="25958" y="126698"/>
                  <a:pt x="25958" y="90787"/>
                </a:cubicBezTo>
                <a:cubicBezTo>
                  <a:pt x="25958" y="55010"/>
                  <a:pt x="55010" y="25958"/>
                  <a:pt x="90787" y="25958"/>
                </a:cubicBezTo>
                <a:close/>
                <a:moveTo>
                  <a:pt x="90787" y="0"/>
                </a:moveTo>
                <a:cubicBezTo>
                  <a:pt x="40619" y="0"/>
                  <a:pt x="0" y="40619"/>
                  <a:pt x="0" y="90787"/>
                </a:cubicBezTo>
                <a:cubicBezTo>
                  <a:pt x="0" y="140955"/>
                  <a:pt x="40619" y="181709"/>
                  <a:pt x="90787" y="181709"/>
                </a:cubicBezTo>
                <a:cubicBezTo>
                  <a:pt x="108810" y="181709"/>
                  <a:pt x="125622" y="176194"/>
                  <a:pt x="139745" y="167183"/>
                </a:cubicBezTo>
                <a:lnTo>
                  <a:pt x="174042" y="201615"/>
                </a:lnTo>
                <a:cubicBezTo>
                  <a:pt x="177875" y="205381"/>
                  <a:pt x="182852" y="207264"/>
                  <a:pt x="187828" y="207264"/>
                </a:cubicBezTo>
                <a:cubicBezTo>
                  <a:pt x="192805" y="207264"/>
                  <a:pt x="197781" y="205381"/>
                  <a:pt x="201615" y="201615"/>
                </a:cubicBezTo>
                <a:cubicBezTo>
                  <a:pt x="209147" y="193948"/>
                  <a:pt x="209147" y="181709"/>
                  <a:pt x="201615" y="174042"/>
                </a:cubicBezTo>
                <a:lnTo>
                  <a:pt x="167183" y="139745"/>
                </a:lnTo>
                <a:cubicBezTo>
                  <a:pt x="176329" y="125622"/>
                  <a:pt x="181709" y="108810"/>
                  <a:pt x="181709" y="90787"/>
                </a:cubicBezTo>
                <a:cubicBezTo>
                  <a:pt x="181709" y="40619"/>
                  <a:pt x="140955" y="0"/>
                  <a:pt x="907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8" name="Google Shape;208;p11"/>
          <p:cNvSpPr txBox="1">
            <a:spLocks noGrp="1"/>
          </p:cNvSpPr>
          <p:nvPr>
            <p:ph type="title" idx="2"/>
          </p:nvPr>
        </p:nvSpPr>
        <p:spPr>
          <a:xfrm>
            <a:off x="2053733" y="725200"/>
            <a:ext cx="69016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89465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 rot="-5400000" flipH="1">
            <a:off x="-3031869" y="-1119621"/>
            <a:ext cx="8715548" cy="288079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16"/>
          <p:cNvSpPr/>
          <p:nvPr/>
        </p:nvSpPr>
        <p:spPr>
          <a:xfrm rot="10800000" flipH="1">
            <a:off x="-503502" y="5049628"/>
            <a:ext cx="10617635" cy="201510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6"/>
          <p:cNvSpPr/>
          <p:nvPr/>
        </p:nvSpPr>
        <p:spPr>
          <a:xfrm flipH="1">
            <a:off x="4637444" y="-119495"/>
            <a:ext cx="10045457" cy="2539941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66692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 hasCustomPrompt="1"/>
          </p:nvPr>
        </p:nvSpPr>
        <p:spPr>
          <a:xfrm>
            <a:off x="8125200" y="1883167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72646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6570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-888482" y="-537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7"/>
          <p:cNvSpPr/>
          <p:nvPr/>
        </p:nvSpPr>
        <p:spPr>
          <a:xfrm rot="10800000" flipH="1">
            <a:off x="-888466" y="4989823"/>
            <a:ext cx="8683991" cy="1918344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17"/>
          <p:cNvSpPr/>
          <p:nvPr/>
        </p:nvSpPr>
        <p:spPr>
          <a:xfrm rot="5400000" flipH="1">
            <a:off x="7758465" y="2418698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7"/>
          <p:cNvSpPr txBox="1">
            <a:spLocks noGrp="1"/>
          </p:cNvSpPr>
          <p:nvPr>
            <p:ph type="title"/>
          </p:nvPr>
        </p:nvSpPr>
        <p:spPr>
          <a:xfrm>
            <a:off x="3810000" y="3353567"/>
            <a:ext cx="45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title" idx="2" hasCustomPrompt="1"/>
          </p:nvPr>
        </p:nvSpPr>
        <p:spPr>
          <a:xfrm>
            <a:off x="5266000" y="1902533"/>
            <a:ext cx="1660000" cy="128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1" name="Google Shape;101;p17"/>
          <p:cNvSpPr txBox="1">
            <a:spLocks noGrp="1"/>
          </p:cNvSpPr>
          <p:nvPr>
            <p:ph type="subTitle" idx="1"/>
          </p:nvPr>
        </p:nvSpPr>
        <p:spPr>
          <a:xfrm>
            <a:off x="4405400" y="4357200"/>
            <a:ext cx="3381200" cy="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-280266" y="5479821"/>
            <a:ext cx="3416167" cy="1095633"/>
          </a:xfrm>
          <a:custGeom>
            <a:avLst/>
            <a:gdLst/>
            <a:ahLst/>
            <a:cxnLst/>
            <a:rect l="l" t="t" r="r" b="b"/>
            <a:pathLst>
              <a:path w="102485" h="32869" extrusionOk="0">
                <a:moveTo>
                  <a:pt x="0" y="18228"/>
                </a:moveTo>
                <a:cubicBezTo>
                  <a:pt x="4624" y="15210"/>
                  <a:pt x="18237" y="1083"/>
                  <a:pt x="27741" y="120"/>
                </a:cubicBezTo>
                <a:cubicBezTo>
                  <a:pt x="37245" y="-843"/>
                  <a:pt x="45977" y="9688"/>
                  <a:pt x="57022" y="12449"/>
                </a:cubicBezTo>
                <a:cubicBezTo>
                  <a:pt x="68067" y="15210"/>
                  <a:pt x="86432" y="13284"/>
                  <a:pt x="94009" y="16687"/>
                </a:cubicBezTo>
                <a:cubicBezTo>
                  <a:pt x="101586" y="20090"/>
                  <a:pt x="101072" y="30172"/>
                  <a:pt x="102485" y="3286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35733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 flipH="1">
            <a:off x="7112575" y="-57633"/>
            <a:ext cx="7801292" cy="194303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8"/>
          <p:cNvSpPr/>
          <p:nvPr/>
        </p:nvSpPr>
        <p:spPr>
          <a:xfrm flipH="1">
            <a:off x="8435404" y="4519263"/>
            <a:ext cx="5752549" cy="245093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950800" y="1149651"/>
            <a:ext cx="3832400" cy="30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1"/>
          </p:nvPr>
        </p:nvSpPr>
        <p:spPr>
          <a:xfrm>
            <a:off x="950800" y="4368751"/>
            <a:ext cx="3832400" cy="1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0349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/>
          <p:nvPr/>
        </p:nvSpPr>
        <p:spPr>
          <a:xfrm>
            <a:off x="-3061199" y="-1664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19"/>
          <p:cNvSpPr/>
          <p:nvPr/>
        </p:nvSpPr>
        <p:spPr>
          <a:xfrm rot="5400000" flipH="1">
            <a:off x="7091703" y="3332071"/>
            <a:ext cx="8763335" cy="254212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9"/>
          <p:cNvSpPr/>
          <p:nvPr/>
        </p:nvSpPr>
        <p:spPr>
          <a:xfrm rot="10800000" flipH="1">
            <a:off x="-2156599" y="5319967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69268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1"/>
          </p:nvPr>
        </p:nvSpPr>
        <p:spPr>
          <a:xfrm>
            <a:off x="69268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11009800" y="46619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056557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781600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subTitle" idx="1"/>
          </p:nvPr>
        </p:nvSpPr>
        <p:spPr>
          <a:xfrm>
            <a:off x="1781600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0"/>
          <p:cNvSpPr/>
          <p:nvPr/>
        </p:nvSpPr>
        <p:spPr>
          <a:xfrm rot="10800000" flipH="1">
            <a:off x="-1617133" y="4986321"/>
            <a:ext cx="8023996" cy="197314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0"/>
          <p:cNvSpPr/>
          <p:nvPr/>
        </p:nvSpPr>
        <p:spPr>
          <a:xfrm rot="5400000">
            <a:off x="7566237" y="101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0"/>
          <p:cNvSpPr/>
          <p:nvPr/>
        </p:nvSpPr>
        <p:spPr>
          <a:xfrm>
            <a:off x="-3518399" y="-174049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51616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1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5782633" y="2499400"/>
            <a:ext cx="4314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subTitle" idx="1"/>
          </p:nvPr>
        </p:nvSpPr>
        <p:spPr>
          <a:xfrm>
            <a:off x="5782633" y="3263000"/>
            <a:ext cx="4314400" cy="10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/>
          <p:nvPr/>
        </p:nvSpPr>
        <p:spPr>
          <a:xfrm rot="5400000" flipH="1">
            <a:off x="8553067" y="3893423"/>
            <a:ext cx="5582803" cy="864552"/>
          </a:xfrm>
          <a:custGeom>
            <a:avLst/>
            <a:gdLst/>
            <a:ahLst/>
            <a:cxnLst/>
            <a:rect l="l" t="t" r="r" b="b"/>
            <a:pathLst>
              <a:path w="225416" h="39884" extrusionOk="0">
                <a:moveTo>
                  <a:pt x="0" y="39884"/>
                </a:moveTo>
                <a:cubicBezTo>
                  <a:pt x="6986" y="34038"/>
                  <a:pt x="28516" y="8517"/>
                  <a:pt x="41918" y="4810"/>
                </a:cubicBezTo>
                <a:cubicBezTo>
                  <a:pt x="55320" y="1103"/>
                  <a:pt x="66940" y="15147"/>
                  <a:pt x="80414" y="17642"/>
                </a:cubicBezTo>
                <a:cubicBezTo>
                  <a:pt x="93888" y="20137"/>
                  <a:pt x="107219" y="22632"/>
                  <a:pt x="122760" y="19780"/>
                </a:cubicBezTo>
                <a:cubicBezTo>
                  <a:pt x="138301" y="16928"/>
                  <a:pt x="156551" y="2885"/>
                  <a:pt x="173660" y="532"/>
                </a:cubicBezTo>
                <a:cubicBezTo>
                  <a:pt x="190769" y="-1820"/>
                  <a:pt x="216790" y="4810"/>
                  <a:pt x="225416" y="566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10457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/>
          <p:nvPr/>
        </p:nvSpPr>
        <p:spPr>
          <a:xfrm>
            <a:off x="-2131515" y="-437916"/>
            <a:ext cx="8023996" cy="2059560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2"/>
          <p:cNvSpPr/>
          <p:nvPr/>
        </p:nvSpPr>
        <p:spPr>
          <a:xfrm rot="5400000" flipH="1">
            <a:off x="7758465" y="3191632"/>
            <a:ext cx="6965479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1"/>
          </p:nvPr>
        </p:nvSpPr>
        <p:spPr>
          <a:xfrm>
            <a:off x="2771000" y="1942067"/>
            <a:ext cx="6650000" cy="39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title"/>
          </p:nvPr>
        </p:nvSpPr>
        <p:spPr>
          <a:xfrm>
            <a:off x="963817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66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3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2"/>
          </p:nvPr>
        </p:nvSpPr>
        <p:spPr>
          <a:xfrm>
            <a:off x="1250267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1"/>
          </p:nvPr>
        </p:nvSpPr>
        <p:spPr>
          <a:xfrm>
            <a:off x="1250267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title" idx="3"/>
          </p:nvPr>
        </p:nvSpPr>
        <p:spPr>
          <a:xfrm>
            <a:off x="4645892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ubTitle" idx="4"/>
          </p:nvPr>
        </p:nvSpPr>
        <p:spPr>
          <a:xfrm>
            <a:off x="4645895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5"/>
          </p:nvPr>
        </p:nvSpPr>
        <p:spPr>
          <a:xfrm>
            <a:off x="8041528" y="3352307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1" name="Google Shape;141;p23"/>
          <p:cNvSpPr txBox="1">
            <a:spLocks noGrp="1"/>
          </p:cNvSpPr>
          <p:nvPr>
            <p:ph type="subTitle" idx="6"/>
          </p:nvPr>
        </p:nvSpPr>
        <p:spPr>
          <a:xfrm>
            <a:off x="8041532" y="4002473"/>
            <a:ext cx="2900400" cy="11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368015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/>
          <p:nvPr/>
        </p:nvSpPr>
        <p:spPr>
          <a:xfrm rot="10800000">
            <a:off x="7351970" y="51999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4"/>
          <p:cNvSpPr/>
          <p:nvPr/>
        </p:nvSpPr>
        <p:spPr>
          <a:xfrm>
            <a:off x="-4661397" y="-10536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4"/>
          <p:cNvSpPr/>
          <p:nvPr/>
        </p:nvSpPr>
        <p:spPr>
          <a:xfrm rot="-5400000">
            <a:off x="-2724164" y="57124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9601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title" idx="2"/>
          </p:nvPr>
        </p:nvSpPr>
        <p:spPr>
          <a:xfrm>
            <a:off x="1250267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8" name="Google Shape;148;p24"/>
          <p:cNvSpPr txBox="1">
            <a:spLocks noGrp="1"/>
          </p:cNvSpPr>
          <p:nvPr>
            <p:ph type="subTitle" idx="1"/>
          </p:nvPr>
        </p:nvSpPr>
        <p:spPr>
          <a:xfrm>
            <a:off x="1250267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3"/>
          </p:nvPr>
        </p:nvSpPr>
        <p:spPr>
          <a:xfrm>
            <a:off x="4645892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subTitle" idx="4"/>
          </p:nvPr>
        </p:nvSpPr>
        <p:spPr>
          <a:xfrm>
            <a:off x="4645896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title" idx="5"/>
          </p:nvPr>
        </p:nvSpPr>
        <p:spPr>
          <a:xfrm>
            <a:off x="8041528" y="4181600"/>
            <a:ext cx="290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6"/>
          </p:nvPr>
        </p:nvSpPr>
        <p:spPr>
          <a:xfrm>
            <a:off x="8041533" y="4730167"/>
            <a:ext cx="2900400" cy="8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title" idx="7" hasCustomPrompt="1"/>
          </p:nvPr>
        </p:nvSpPr>
        <p:spPr>
          <a:xfrm>
            <a:off x="20026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8" hasCustomPrompt="1"/>
          </p:nvPr>
        </p:nvSpPr>
        <p:spPr>
          <a:xfrm>
            <a:off x="53959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5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9" hasCustomPrompt="1"/>
          </p:nvPr>
        </p:nvSpPr>
        <p:spPr>
          <a:xfrm>
            <a:off x="8789267" y="2618433"/>
            <a:ext cx="1395600" cy="9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667" b="0">
                <a:solidFill>
                  <a:schemeClr val="accent6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56" name="Google Shape;156;p24"/>
          <p:cNvSpPr/>
          <p:nvPr/>
        </p:nvSpPr>
        <p:spPr>
          <a:xfrm rot="-1096204">
            <a:off x="8661360" y="5762889"/>
            <a:ext cx="3478939" cy="88920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407455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/>
          <p:nvPr/>
        </p:nvSpPr>
        <p:spPr>
          <a:xfrm rot="5400000">
            <a:off x="-1707253" y="939005"/>
            <a:ext cx="5037524" cy="2122913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5"/>
          <p:cNvSpPr/>
          <p:nvPr/>
        </p:nvSpPr>
        <p:spPr>
          <a:xfrm rot="-5400000" flipH="1">
            <a:off x="8824047" y="1016103"/>
            <a:ext cx="5037524" cy="2083984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title" idx="2"/>
          </p:nvPr>
        </p:nvSpPr>
        <p:spPr>
          <a:xfrm>
            <a:off x="2277933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ubTitle" idx="1"/>
          </p:nvPr>
        </p:nvSpPr>
        <p:spPr>
          <a:xfrm>
            <a:off x="2452933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title" idx="3"/>
          </p:nvPr>
        </p:nvSpPr>
        <p:spPr>
          <a:xfrm>
            <a:off x="6926867" y="24624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25"/>
          <p:cNvSpPr txBox="1">
            <a:spLocks noGrp="1"/>
          </p:cNvSpPr>
          <p:nvPr>
            <p:ph type="subTitle" idx="4"/>
          </p:nvPr>
        </p:nvSpPr>
        <p:spPr>
          <a:xfrm>
            <a:off x="7101867" y="30110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5"/>
          <p:cNvSpPr txBox="1">
            <a:spLocks noGrp="1"/>
          </p:cNvSpPr>
          <p:nvPr>
            <p:ph type="title" idx="5"/>
          </p:nvPr>
        </p:nvSpPr>
        <p:spPr>
          <a:xfrm>
            <a:off x="2277933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6"/>
          </p:nvPr>
        </p:nvSpPr>
        <p:spPr>
          <a:xfrm>
            <a:off x="2452933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7"/>
          </p:nvPr>
        </p:nvSpPr>
        <p:spPr>
          <a:xfrm>
            <a:off x="6926867" y="4780067"/>
            <a:ext cx="298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subTitle" idx="8"/>
          </p:nvPr>
        </p:nvSpPr>
        <p:spPr>
          <a:xfrm>
            <a:off x="7101867" y="5328633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-293100" y="1000600"/>
            <a:ext cx="1502600" cy="2414400"/>
          </a:xfrm>
          <a:custGeom>
            <a:avLst/>
            <a:gdLst/>
            <a:ahLst/>
            <a:cxnLst/>
            <a:rect l="l" t="t" r="r" b="b"/>
            <a:pathLst>
              <a:path w="45078" h="72432" extrusionOk="0">
                <a:moveTo>
                  <a:pt x="45078" y="0"/>
                </a:moveTo>
                <a:cubicBezTo>
                  <a:pt x="39491" y="2825"/>
                  <a:pt x="16952" y="9375"/>
                  <a:pt x="11558" y="16952"/>
                </a:cubicBezTo>
                <a:cubicBezTo>
                  <a:pt x="6164" y="24529"/>
                  <a:pt x="14640" y="36216"/>
                  <a:pt x="12714" y="45463"/>
                </a:cubicBezTo>
                <a:cubicBezTo>
                  <a:pt x="10788" y="54710"/>
                  <a:pt x="2119" y="67937"/>
                  <a:pt x="0" y="72432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2431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243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6"/>
          <p:cNvSpPr txBox="1">
            <a:spLocks noGrp="1"/>
          </p:cNvSpPr>
          <p:nvPr>
            <p:ph type="title" idx="2"/>
          </p:nvPr>
        </p:nvSpPr>
        <p:spPr>
          <a:xfrm>
            <a:off x="960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60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3"/>
          </p:nvPr>
        </p:nvSpPr>
        <p:spPr>
          <a:xfrm>
            <a:off x="3528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"/>
          </p:nvPr>
        </p:nvSpPr>
        <p:spPr>
          <a:xfrm>
            <a:off x="3528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5"/>
          </p:nvPr>
        </p:nvSpPr>
        <p:spPr>
          <a:xfrm>
            <a:off x="6096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6"/>
          </p:nvPr>
        </p:nvSpPr>
        <p:spPr>
          <a:xfrm>
            <a:off x="6096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7"/>
          </p:nvPr>
        </p:nvSpPr>
        <p:spPr>
          <a:xfrm>
            <a:off x="8664000" y="1946467"/>
            <a:ext cx="256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subTitle" idx="8"/>
          </p:nvPr>
        </p:nvSpPr>
        <p:spPr>
          <a:xfrm>
            <a:off x="8664000" y="2596633"/>
            <a:ext cx="256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6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6"/>
          <p:cNvSpPr/>
          <p:nvPr/>
        </p:nvSpPr>
        <p:spPr>
          <a:xfrm rot="10800000" flipH="1">
            <a:off x="-885767" y="-375811"/>
            <a:ext cx="468378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128433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/>
          <p:nvPr/>
        </p:nvSpPr>
        <p:spPr>
          <a:xfrm rot="-5400000">
            <a:off x="8017783" y="52345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27"/>
          <p:cNvSpPr/>
          <p:nvPr/>
        </p:nvSpPr>
        <p:spPr>
          <a:xfrm rot="5400000">
            <a:off x="-2692784" y="5859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title" idx="2"/>
          </p:nvPr>
        </p:nvSpPr>
        <p:spPr>
          <a:xfrm>
            <a:off x="991500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ubTitle" idx="1"/>
          </p:nvPr>
        </p:nvSpPr>
        <p:spPr>
          <a:xfrm>
            <a:off x="12650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title" idx="3"/>
          </p:nvPr>
        </p:nvSpPr>
        <p:spPr>
          <a:xfrm>
            <a:off x="4498239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4"/>
          </p:nvPr>
        </p:nvSpPr>
        <p:spPr>
          <a:xfrm>
            <a:off x="47719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5"/>
          </p:nvPr>
        </p:nvSpPr>
        <p:spPr>
          <a:xfrm>
            <a:off x="991500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ubTitle" idx="6"/>
          </p:nvPr>
        </p:nvSpPr>
        <p:spPr>
          <a:xfrm>
            <a:off x="1265033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7"/>
          <p:cNvSpPr txBox="1">
            <a:spLocks noGrp="1"/>
          </p:cNvSpPr>
          <p:nvPr>
            <p:ph type="title" idx="7"/>
          </p:nvPr>
        </p:nvSpPr>
        <p:spPr>
          <a:xfrm>
            <a:off x="4498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4" name="Google Shape;194;p27"/>
          <p:cNvSpPr txBox="1">
            <a:spLocks noGrp="1"/>
          </p:cNvSpPr>
          <p:nvPr>
            <p:ph type="subTitle" idx="8"/>
          </p:nvPr>
        </p:nvSpPr>
        <p:spPr>
          <a:xfrm>
            <a:off x="4771996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7"/>
          <p:cNvSpPr txBox="1">
            <a:spLocks noGrp="1"/>
          </p:cNvSpPr>
          <p:nvPr>
            <p:ph type="title" idx="9"/>
          </p:nvPr>
        </p:nvSpPr>
        <p:spPr>
          <a:xfrm>
            <a:off x="8005233" y="24624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6" name="Google Shape;196;p27"/>
          <p:cNvSpPr txBox="1">
            <a:spLocks noGrp="1"/>
          </p:cNvSpPr>
          <p:nvPr>
            <p:ph type="subTitle" idx="13"/>
          </p:nvPr>
        </p:nvSpPr>
        <p:spPr>
          <a:xfrm>
            <a:off x="8278833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title" idx="14"/>
          </p:nvPr>
        </p:nvSpPr>
        <p:spPr>
          <a:xfrm>
            <a:off x="8005233" y="4780067"/>
            <a:ext cx="319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ubTitle" idx="15"/>
          </p:nvPr>
        </p:nvSpPr>
        <p:spPr>
          <a:xfrm>
            <a:off x="8278967" y="53286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7"/>
          <p:cNvSpPr/>
          <p:nvPr/>
        </p:nvSpPr>
        <p:spPr>
          <a:xfrm rot="-6271858">
            <a:off x="10019171" y="2039994"/>
            <a:ext cx="3478856" cy="889189"/>
          </a:xfrm>
          <a:custGeom>
            <a:avLst/>
            <a:gdLst/>
            <a:ahLst/>
            <a:cxnLst/>
            <a:rect l="l" t="t" r="r" b="b"/>
            <a:pathLst>
              <a:path w="104367" h="26676" extrusionOk="0">
                <a:moveTo>
                  <a:pt x="0" y="21484"/>
                </a:moveTo>
                <a:cubicBezTo>
                  <a:pt x="6131" y="17920"/>
                  <a:pt x="23810" y="-686"/>
                  <a:pt x="36785" y="98"/>
                </a:cubicBezTo>
                <a:cubicBezTo>
                  <a:pt x="49760" y="882"/>
                  <a:pt x="66584" y="23410"/>
                  <a:pt x="77848" y="26190"/>
                </a:cubicBezTo>
                <a:cubicBezTo>
                  <a:pt x="89112" y="28970"/>
                  <a:pt x="99947" y="18348"/>
                  <a:pt x="104367" y="16779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57160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 ">
  <p:cSld name="Title and five columns 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 rot="-5400000">
            <a:off x="8017850" y="4153134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8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 idx="2"/>
          </p:nvPr>
        </p:nvSpPr>
        <p:spPr>
          <a:xfrm>
            <a:off x="747667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7476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title" idx="3"/>
          </p:nvPr>
        </p:nvSpPr>
        <p:spPr>
          <a:xfrm>
            <a:off x="4771933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28"/>
          <p:cNvSpPr txBox="1">
            <a:spLocks noGrp="1"/>
          </p:cNvSpPr>
          <p:nvPr>
            <p:ph type="subTitle" idx="4"/>
          </p:nvPr>
        </p:nvSpPr>
        <p:spPr>
          <a:xfrm>
            <a:off x="47719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 idx="5"/>
          </p:nvPr>
        </p:nvSpPr>
        <p:spPr>
          <a:xfrm>
            <a:off x="2759800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28"/>
          <p:cNvSpPr txBox="1">
            <a:spLocks noGrp="1"/>
          </p:cNvSpPr>
          <p:nvPr>
            <p:ph type="subTitle" idx="6"/>
          </p:nvPr>
        </p:nvSpPr>
        <p:spPr>
          <a:xfrm>
            <a:off x="27597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title" idx="7"/>
          </p:nvPr>
        </p:nvSpPr>
        <p:spPr>
          <a:xfrm>
            <a:off x="8796200" y="2564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28"/>
          <p:cNvSpPr txBox="1">
            <a:spLocks noGrp="1"/>
          </p:cNvSpPr>
          <p:nvPr>
            <p:ph type="subTitle" idx="8"/>
          </p:nvPr>
        </p:nvSpPr>
        <p:spPr>
          <a:xfrm>
            <a:off x="8796200" y="3011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8"/>
          <p:cNvSpPr txBox="1">
            <a:spLocks noGrp="1"/>
          </p:cNvSpPr>
          <p:nvPr>
            <p:ph type="title" idx="9"/>
          </p:nvPr>
        </p:nvSpPr>
        <p:spPr>
          <a:xfrm>
            <a:off x="6784067" y="4780067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2" name="Google Shape;212;p28"/>
          <p:cNvSpPr txBox="1">
            <a:spLocks noGrp="1"/>
          </p:cNvSpPr>
          <p:nvPr>
            <p:ph type="subTitle" idx="13"/>
          </p:nvPr>
        </p:nvSpPr>
        <p:spPr>
          <a:xfrm>
            <a:off x="6784051" y="5227033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8"/>
          <p:cNvSpPr/>
          <p:nvPr/>
        </p:nvSpPr>
        <p:spPr>
          <a:xfrm rot="-5400000">
            <a:off x="-3033597" y="30956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97545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9"/>
          <p:cNvSpPr/>
          <p:nvPr/>
        </p:nvSpPr>
        <p:spPr>
          <a:xfrm rot="5400000">
            <a:off x="7566237" y="858238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9"/>
          <p:cNvSpPr/>
          <p:nvPr/>
        </p:nvSpPr>
        <p:spPr>
          <a:xfrm rot="-5400000">
            <a:off x="-3149397" y="2968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 idx="2"/>
          </p:nvPr>
        </p:nvSpPr>
        <p:spPr>
          <a:xfrm>
            <a:off x="2339884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9" name="Google Shape;219;p29"/>
          <p:cNvSpPr txBox="1">
            <a:spLocks noGrp="1"/>
          </p:cNvSpPr>
          <p:nvPr>
            <p:ph type="subTitle" idx="1"/>
          </p:nvPr>
        </p:nvSpPr>
        <p:spPr>
          <a:xfrm>
            <a:off x="2339884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9"/>
          <p:cNvSpPr txBox="1">
            <a:spLocks noGrp="1"/>
          </p:cNvSpPr>
          <p:nvPr>
            <p:ph type="title" idx="3"/>
          </p:nvPr>
        </p:nvSpPr>
        <p:spPr>
          <a:xfrm>
            <a:off x="7204085" y="46014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solidFill>
                  <a:schemeClr val="dk2"/>
                </a:solidFill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subTitle" idx="4"/>
          </p:nvPr>
        </p:nvSpPr>
        <p:spPr>
          <a:xfrm>
            <a:off x="7204085" y="5150000"/>
            <a:ext cx="26480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title" idx="5"/>
          </p:nvPr>
        </p:nvSpPr>
        <p:spPr>
          <a:xfrm>
            <a:off x="2339884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title" idx="6"/>
          </p:nvPr>
        </p:nvSpPr>
        <p:spPr>
          <a:xfrm>
            <a:off x="7204085" y="1779833"/>
            <a:ext cx="2648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0">
                <a:latin typeface="Nunito Black"/>
                <a:ea typeface="Nunito Black"/>
                <a:cs typeface="Nunito Black"/>
                <a:sym typeface="Nunito Bla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92109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/>
          <p:nvPr/>
        </p:nvSpPr>
        <p:spPr>
          <a:xfrm rot="5400000" flipH="1">
            <a:off x="7336296" y="20469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30"/>
          <p:cNvSpPr/>
          <p:nvPr/>
        </p:nvSpPr>
        <p:spPr>
          <a:xfrm rot="-5400000" flipH="1">
            <a:off x="-3064670" y="25561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30"/>
          <p:cNvSpPr txBox="1">
            <a:spLocks noGrp="1"/>
          </p:cNvSpPr>
          <p:nvPr>
            <p:ph type="title" hasCustomPrompt="1"/>
          </p:nvPr>
        </p:nvSpPr>
        <p:spPr>
          <a:xfrm>
            <a:off x="3497600" y="1164067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8" name="Google Shape;228;p30"/>
          <p:cNvSpPr txBox="1">
            <a:spLocks noGrp="1"/>
          </p:cNvSpPr>
          <p:nvPr>
            <p:ph type="subTitle" idx="1"/>
          </p:nvPr>
        </p:nvSpPr>
        <p:spPr>
          <a:xfrm>
            <a:off x="3497600" y="1941936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title" idx="2" hasCustomPrompt="1"/>
          </p:nvPr>
        </p:nvSpPr>
        <p:spPr>
          <a:xfrm>
            <a:off x="3497600" y="4106369"/>
            <a:ext cx="5196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0" name="Google Shape;230;p30"/>
          <p:cNvSpPr txBox="1">
            <a:spLocks noGrp="1"/>
          </p:cNvSpPr>
          <p:nvPr>
            <p:ph type="subTitle" idx="3"/>
          </p:nvPr>
        </p:nvSpPr>
        <p:spPr>
          <a:xfrm>
            <a:off x="3497600" y="4906817"/>
            <a:ext cx="5196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/>
          <p:nvPr/>
        </p:nvSpPr>
        <p:spPr>
          <a:xfrm>
            <a:off x="10644354" y="336307"/>
            <a:ext cx="1777333" cy="5847967"/>
          </a:xfrm>
          <a:custGeom>
            <a:avLst/>
            <a:gdLst/>
            <a:ahLst/>
            <a:cxnLst/>
            <a:rect l="l" t="t" r="r" b="b"/>
            <a:pathLst>
              <a:path w="53320" h="175439" extrusionOk="0">
                <a:moveTo>
                  <a:pt x="15916" y="175439"/>
                </a:moveTo>
                <a:cubicBezTo>
                  <a:pt x="13283" y="169146"/>
                  <a:pt x="-843" y="151937"/>
                  <a:pt x="120" y="137682"/>
                </a:cubicBezTo>
                <a:cubicBezTo>
                  <a:pt x="1083" y="123427"/>
                  <a:pt x="20476" y="104612"/>
                  <a:pt x="21696" y="89907"/>
                </a:cubicBezTo>
                <a:cubicBezTo>
                  <a:pt x="22916" y="75202"/>
                  <a:pt x="4229" y="59084"/>
                  <a:pt x="7440" y="49452"/>
                </a:cubicBezTo>
                <a:cubicBezTo>
                  <a:pt x="10651" y="39820"/>
                  <a:pt x="33383" y="39243"/>
                  <a:pt x="40960" y="32115"/>
                </a:cubicBezTo>
                <a:cubicBezTo>
                  <a:pt x="48537" y="24987"/>
                  <a:pt x="55022" y="11952"/>
                  <a:pt x="52903" y="6686"/>
                </a:cubicBezTo>
                <a:cubicBezTo>
                  <a:pt x="50784" y="1421"/>
                  <a:pt x="32804" y="-1019"/>
                  <a:pt x="28245" y="522"/>
                </a:cubicBezTo>
                <a:cubicBezTo>
                  <a:pt x="23686" y="2063"/>
                  <a:pt x="25998" y="13365"/>
                  <a:pt x="25549" y="1593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990989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1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1"/>
          <p:cNvSpPr/>
          <p:nvPr/>
        </p:nvSpPr>
        <p:spPr>
          <a:xfrm flipH="1">
            <a:off x="7153998" y="5341702"/>
            <a:ext cx="5395836" cy="2068817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31"/>
          <p:cNvSpPr/>
          <p:nvPr/>
        </p:nvSpPr>
        <p:spPr>
          <a:xfrm rot="5400000">
            <a:off x="-1574297" y="778774"/>
            <a:ext cx="4293135" cy="1809189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842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>
            <a:spLocks noGrp="1"/>
          </p:cNvSpPr>
          <p:nvPr>
            <p:ph type="title"/>
          </p:nvPr>
        </p:nvSpPr>
        <p:spPr>
          <a:xfrm>
            <a:off x="960000" y="7192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2"/>
          <p:cNvSpPr/>
          <p:nvPr/>
        </p:nvSpPr>
        <p:spPr>
          <a:xfrm rot="5400000" flipH="1">
            <a:off x="8179696" y="2706529"/>
            <a:ext cx="8091979" cy="198736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32"/>
          <p:cNvSpPr/>
          <p:nvPr/>
        </p:nvSpPr>
        <p:spPr>
          <a:xfrm rot="-5400000" flipH="1">
            <a:off x="-3862603" y="1824772"/>
            <a:ext cx="7888931" cy="2050457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150584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3"/>
          <p:cNvSpPr txBox="1"/>
          <p:nvPr/>
        </p:nvSpPr>
        <p:spPr>
          <a:xfrm>
            <a:off x="960000" y="4544800"/>
            <a:ext cx="47532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and infographics &amp; images by </a:t>
            </a:r>
            <a:r>
              <a:rPr lang="en" sz="1600" b="1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950800" y="1321100"/>
            <a:ext cx="4579600" cy="11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subTitle" idx="1"/>
          </p:nvPr>
        </p:nvSpPr>
        <p:spPr>
          <a:xfrm>
            <a:off x="960000" y="2531233"/>
            <a:ext cx="4579600" cy="19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33"/>
          <p:cNvSpPr/>
          <p:nvPr/>
        </p:nvSpPr>
        <p:spPr>
          <a:xfrm rot="5400000">
            <a:off x="7566237" y="3050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33"/>
          <p:cNvSpPr/>
          <p:nvPr/>
        </p:nvSpPr>
        <p:spPr>
          <a:xfrm flipH="1">
            <a:off x="5539609" y="5234534"/>
            <a:ext cx="6876473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823124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 flipH="1">
            <a:off x="7523584" y="5161668"/>
            <a:ext cx="5752549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34"/>
          <p:cNvSpPr/>
          <p:nvPr/>
        </p:nvSpPr>
        <p:spPr>
          <a:xfrm>
            <a:off x="-1138217" y="5049468"/>
            <a:ext cx="6853215" cy="1808545"/>
          </a:xfrm>
          <a:custGeom>
            <a:avLst/>
            <a:gdLst/>
            <a:ahLst/>
            <a:cxnLst/>
            <a:rect l="l" t="t" r="r" b="b"/>
            <a:pathLst>
              <a:path w="21804" h="9660" extrusionOk="0">
                <a:moveTo>
                  <a:pt x="3897" y="1"/>
                </a:moveTo>
                <a:cubicBezTo>
                  <a:pt x="2538" y="1"/>
                  <a:pt x="1201" y="409"/>
                  <a:pt x="0" y="1292"/>
                </a:cubicBezTo>
                <a:lnTo>
                  <a:pt x="0" y="9660"/>
                </a:lnTo>
                <a:lnTo>
                  <a:pt x="21803" y="9660"/>
                </a:lnTo>
                <a:cubicBezTo>
                  <a:pt x="21607" y="7974"/>
                  <a:pt x="20447" y="6457"/>
                  <a:pt x="18770" y="6029"/>
                </a:cubicBezTo>
                <a:cubicBezTo>
                  <a:pt x="18017" y="5838"/>
                  <a:pt x="17244" y="5830"/>
                  <a:pt x="16468" y="5830"/>
                </a:cubicBezTo>
                <a:cubicBezTo>
                  <a:pt x="16396" y="5830"/>
                  <a:pt x="16324" y="5830"/>
                  <a:pt x="16252" y="5830"/>
                </a:cubicBezTo>
                <a:cubicBezTo>
                  <a:pt x="15214" y="5830"/>
                  <a:pt x="14177" y="5816"/>
                  <a:pt x="13185" y="5369"/>
                </a:cubicBezTo>
                <a:cubicBezTo>
                  <a:pt x="12079" y="4869"/>
                  <a:pt x="11348" y="3781"/>
                  <a:pt x="10464" y="2987"/>
                </a:cubicBezTo>
                <a:cubicBezTo>
                  <a:pt x="9492" y="2131"/>
                  <a:pt x="8422" y="1355"/>
                  <a:pt x="7253" y="801"/>
                </a:cubicBezTo>
                <a:cubicBezTo>
                  <a:pt x="6162" y="280"/>
                  <a:pt x="5022" y="1"/>
                  <a:pt x="38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83436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5"/>
          <p:cNvSpPr/>
          <p:nvPr/>
        </p:nvSpPr>
        <p:spPr>
          <a:xfrm rot="10800000">
            <a:off x="7139170" y="5043372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35"/>
          <p:cNvSpPr/>
          <p:nvPr/>
        </p:nvSpPr>
        <p:spPr>
          <a:xfrm>
            <a:off x="-3916697" y="-233029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35"/>
          <p:cNvSpPr/>
          <p:nvPr/>
        </p:nvSpPr>
        <p:spPr>
          <a:xfrm rot="-5400000">
            <a:off x="-2724164" y="3925105"/>
            <a:ext cx="7349935" cy="2020593"/>
          </a:xfrm>
          <a:custGeom>
            <a:avLst/>
            <a:gdLst/>
            <a:ahLst/>
            <a:cxnLst/>
            <a:rect l="l" t="t" r="r" b="b"/>
            <a:pathLst>
              <a:path w="54098" h="18704" extrusionOk="0">
                <a:moveTo>
                  <a:pt x="1" y="0"/>
                </a:moveTo>
                <a:lnTo>
                  <a:pt x="1" y="9831"/>
                </a:lnTo>
                <a:cubicBezTo>
                  <a:pt x="1357" y="13257"/>
                  <a:pt x="4122" y="16112"/>
                  <a:pt x="7503" y="17575"/>
                </a:cubicBezTo>
                <a:cubicBezTo>
                  <a:pt x="9256" y="18335"/>
                  <a:pt x="11151" y="18703"/>
                  <a:pt x="13049" y="18703"/>
                </a:cubicBezTo>
                <a:cubicBezTo>
                  <a:pt x="15159" y="18703"/>
                  <a:pt x="17273" y="18248"/>
                  <a:pt x="19199" y="17369"/>
                </a:cubicBezTo>
                <a:cubicBezTo>
                  <a:pt x="23160" y="15567"/>
                  <a:pt x="25372" y="11678"/>
                  <a:pt x="29056" y="9528"/>
                </a:cubicBezTo>
                <a:cubicBezTo>
                  <a:pt x="30876" y="8468"/>
                  <a:pt x="32886" y="8069"/>
                  <a:pt x="34925" y="8069"/>
                </a:cubicBezTo>
                <a:cubicBezTo>
                  <a:pt x="36714" y="8069"/>
                  <a:pt x="38526" y="8376"/>
                  <a:pt x="40252" y="8814"/>
                </a:cubicBezTo>
                <a:cubicBezTo>
                  <a:pt x="42203" y="9315"/>
                  <a:pt x="44180" y="9885"/>
                  <a:pt x="46191" y="9885"/>
                </a:cubicBezTo>
                <a:cubicBezTo>
                  <a:pt x="46221" y="9885"/>
                  <a:pt x="46252" y="9885"/>
                  <a:pt x="46283" y="9885"/>
                </a:cubicBezTo>
                <a:cubicBezTo>
                  <a:pt x="52019" y="9840"/>
                  <a:pt x="53562" y="4809"/>
                  <a:pt x="540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267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63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61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35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26" Type="http://schemas.openxmlformats.org/officeDocument/2006/relationships/slideLayout" Target="../slideLayouts/slideLayout91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34" Type="http://schemas.openxmlformats.org/officeDocument/2006/relationships/slideLayout" Target="../slideLayouts/slideLayout99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slideLayout" Target="../slideLayouts/slideLayout90.xml"/><Relationship Id="rId33" Type="http://schemas.openxmlformats.org/officeDocument/2006/relationships/slideLayout" Target="../slideLayouts/slideLayout98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29" Type="http://schemas.openxmlformats.org/officeDocument/2006/relationships/slideLayout" Target="../slideLayouts/slideLayout94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97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28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31" Type="http://schemas.openxmlformats.org/officeDocument/2006/relationships/slideLayout" Target="../slideLayouts/slideLayout96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Relationship Id="rId27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95.xml"/><Relationship Id="rId35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9167" y="593367"/>
            <a:ext cx="10957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Ubuntu"/>
              <a:buNone/>
              <a:defRPr sz="2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5800" y="1536633"/>
            <a:ext cx="1110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Ubuntu"/>
              <a:buChar char="●"/>
              <a:defRPr sz="18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6237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7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8273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0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  <p:sldLayoutId id="2147483798" r:id="rId18"/>
    <p:sldLayoutId id="2147483799" r:id="rId19"/>
    <p:sldLayoutId id="2147483800" r:id="rId20"/>
    <p:sldLayoutId id="2147483801" r:id="rId21"/>
    <p:sldLayoutId id="2147483802" r:id="rId22"/>
    <p:sldLayoutId id="2147483804" r:id="rId23"/>
    <p:sldLayoutId id="2147483805" r:id="rId24"/>
    <p:sldLayoutId id="2147483806" r:id="rId25"/>
    <p:sldLayoutId id="2147483807" r:id="rId26"/>
    <p:sldLayoutId id="2147483808" r:id="rId27"/>
    <p:sldLayoutId id="2147483809" r:id="rId28"/>
    <p:sldLayoutId id="2147483810" r:id="rId29"/>
    <p:sldLayoutId id="2147483811" r:id="rId30"/>
    <p:sldLayoutId id="2147483812" r:id="rId31"/>
    <p:sldLayoutId id="2147483813" r:id="rId32"/>
    <p:sldLayoutId id="2147483814" r:id="rId33"/>
    <p:sldLayoutId id="2147483815" r:id="rId34"/>
    <p:sldLayoutId id="2147483816" r:id="rId35"/>
    <p:sldLayoutId id="2147483817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Patrick Hand SC"/>
              <a:buNone/>
              <a:defRPr sz="3500" b="1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trick Hand SC"/>
              <a:buNone/>
              <a:defRPr sz="3500" b="1">
                <a:solidFill>
                  <a:schemeClr val="dk2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27458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7" r:id="rId29"/>
    <p:sldLayoutId id="2147483848" r:id="rId30"/>
    <p:sldLayoutId id="2147483849" r:id="rId31"/>
    <p:sldLayoutId id="2147483850" r:id="rId32"/>
    <p:sldLayoutId id="2147483851" r:id="rId33"/>
    <p:sldLayoutId id="2147483852" r:id="rId34"/>
    <p:sldLayoutId id="2147483853" r:id="rId35"/>
    <p:sldLayoutId id="2147483854" r:id="rId3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slide" Target="slide1.xml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2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01.xml"/><Relationship Id="rId7" Type="http://schemas.openxmlformats.org/officeDocument/2006/relationships/image" Target="../media/image24.sv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828800" y="2042809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32567A-0EFB-46F2-B6A0-9D846AFF062C}"/>
              </a:ext>
            </a:extLst>
          </p:cNvPr>
          <p:cNvSpPr/>
          <p:nvPr/>
        </p:nvSpPr>
        <p:spPr>
          <a:xfrm>
            <a:off x="1107216" y="545442"/>
            <a:ext cx="9980579" cy="2308161"/>
          </a:xfrm>
          <a:prstGeom prst="roundRect">
            <a:avLst>
              <a:gd name="adj" fmla="val 242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27EA02F-54B9-48C3-B1A3-991B94F1AC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905" y="-20945"/>
            <a:ext cx="12432303" cy="2684834"/>
          </a:xfrm>
          <a:prstGeom prst="rect">
            <a:avLst/>
          </a:prstGeom>
        </p:spPr>
      </p:pic>
      <p:pic>
        <p:nvPicPr>
          <p:cNvPr id="673" name="Picture 672">
            <a:extLst>
              <a:ext uri="{FF2B5EF4-FFF2-40B4-BE49-F238E27FC236}">
                <a16:creationId xmlns:a16="http://schemas.microsoft.com/office/drawing/2014/main" id="{C0B81A23-2E7B-4FF0-B7AE-27B92CE92F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08844" y="2829396"/>
            <a:ext cx="5907540" cy="835225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241897" y="3165661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88782" y="2992657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315941" y="4088110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68180" y="4043283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DF6235B8-D6A6-4BAD-B025-F2E45FE12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078" y="1077587"/>
            <a:ext cx="14115989" cy="8238983"/>
          </a:xfrm>
          <a:prstGeom prst="rect">
            <a:avLst/>
          </a:prstGeom>
        </p:spPr>
      </p:pic>
      <p:pic>
        <p:nvPicPr>
          <p:cNvPr id="674" name="Nói lời hay, làm việc tốt - St- Mai Trâm">
            <a:hlinkClick r:id="" action="ppaction://media"/>
            <a:extLst>
              <a:ext uri="{FF2B5EF4-FFF2-40B4-BE49-F238E27FC236}">
                <a16:creationId xmlns:a16="http://schemas.microsoft.com/office/drawing/2014/main" id="{AA8A7D4B-C090-47C6-A403-8B36E2464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2040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3005922" y="1471255"/>
            <a:ext cx="1930829" cy="19308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829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59659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9659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67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2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6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674"/>
                    </p:tgtEl>
                  </p:cMediaNode>
                </p:audio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07B7ACE2-DEE3-46D0-8AE6-23FD593F60BE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B086A41-059B-483D-B485-C5F25CADBCA3}"/>
              </a:ext>
            </a:extLst>
          </p:cNvPr>
          <p:cNvSpPr/>
          <p:nvPr/>
        </p:nvSpPr>
        <p:spPr>
          <a:xfrm>
            <a:off x="67775" y="3066801"/>
            <a:ext cx="4673600" cy="2737992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2">
            <a:extLst>
              <a:ext uri="{FF2B5EF4-FFF2-40B4-BE49-F238E27FC236}">
                <a16:creationId xmlns:a16="http://schemas.microsoft.com/office/drawing/2014/main" id="{6E801D2A-CEE8-4542-B369-B9E36A9D62A2}"/>
              </a:ext>
            </a:extLst>
          </p:cNvPr>
          <p:cNvSpPr/>
          <p:nvPr/>
        </p:nvSpPr>
        <p:spPr>
          <a:xfrm>
            <a:off x="1598513" y="2562177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46050" y="138383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/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700" b="1" i="0" dirty="0">
                    <a:solidFill>
                      <a:srgbClr val="EA4335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Bài 2: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Một thửa ruộng hình chữ nhật có chiều dài 150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m, chiều rộng bằng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7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chiều dài. Trung bình cứ 100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m</a:t>
                </a:r>
                <a:r>
                  <a:rPr lang="en-US" sz="2700" i="0" baseline="3000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 của thửa ruộng đó thu được 60</a:t>
                </a:r>
                <a:r>
                  <a:rPr lang="en-US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vi-VN" sz="2700" i="0" dirty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rPr>
                  <a:t>kg thóc. Hỏi trên cả thửa ruộng đó người ta thu được bao nhiêu tấn thóc ?</a:t>
                </a:r>
                <a:endParaRPr lang="en-US" sz="2700" i="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235CBE-51CF-419B-A4D9-2C80F5BCE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552" y="215081"/>
                <a:ext cx="11499448" cy="1512978"/>
              </a:xfrm>
              <a:prstGeom prst="rect">
                <a:avLst/>
              </a:prstGeom>
              <a:blipFill>
                <a:blip r:embed="rId2"/>
                <a:stretch>
                  <a:fillRect l="-1007" r="-954" b="-10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D3B10C5-8FEF-4510-8236-2774EEB07642}"/>
              </a:ext>
            </a:extLst>
          </p:cNvPr>
          <p:cNvSpPr/>
          <p:nvPr/>
        </p:nvSpPr>
        <p:spPr>
          <a:xfrm>
            <a:off x="1912953" y="339622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BA05E9B-BDB2-4FEC-A875-D2EE6F438BD8}"/>
              </a:ext>
            </a:extLst>
          </p:cNvPr>
          <p:cNvSpPr/>
          <p:nvPr/>
        </p:nvSpPr>
        <p:spPr>
          <a:xfrm>
            <a:off x="6074420" y="368539"/>
            <a:ext cx="2231380" cy="38192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C94F1DA-4975-4569-B915-2B50A6C8B260}"/>
              </a:ext>
            </a:extLst>
          </p:cNvPr>
          <p:cNvSpPr/>
          <p:nvPr/>
        </p:nvSpPr>
        <p:spPr>
          <a:xfrm>
            <a:off x="8444222" y="337796"/>
            <a:ext cx="3366778" cy="381926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1FA5546-479F-44C9-8771-8D4017143626}"/>
              </a:ext>
            </a:extLst>
          </p:cNvPr>
          <p:cNvSpPr/>
          <p:nvPr/>
        </p:nvSpPr>
        <p:spPr>
          <a:xfrm>
            <a:off x="2655085" y="850015"/>
            <a:ext cx="1493688" cy="366122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480D92-6065-4601-BBED-48BEADF58F49}"/>
              </a:ext>
            </a:extLst>
          </p:cNvPr>
          <p:cNvSpPr/>
          <p:nvPr/>
        </p:nvSpPr>
        <p:spPr>
          <a:xfrm>
            <a:off x="7025551" y="889611"/>
            <a:ext cx="2949957" cy="298999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3DFC44-5B19-4C8F-B22E-A46F9563E6AF}"/>
              </a:ext>
            </a:extLst>
          </p:cNvPr>
          <p:cNvSpPr/>
          <p:nvPr/>
        </p:nvSpPr>
        <p:spPr>
          <a:xfrm>
            <a:off x="328397" y="862903"/>
            <a:ext cx="584254" cy="374235"/>
          </a:xfrm>
          <a:prstGeom prst="roundRect">
            <a:avLst>
              <a:gd name="adj" fmla="val 11381"/>
            </a:avLst>
          </a:prstGeom>
          <a:solidFill>
            <a:schemeClr val="accent4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0BE131B-BBD6-474D-A419-F97F355D1BDE}"/>
              </a:ext>
            </a:extLst>
          </p:cNvPr>
          <p:cNvSpPr/>
          <p:nvPr/>
        </p:nvSpPr>
        <p:spPr>
          <a:xfrm>
            <a:off x="381000" y="1362600"/>
            <a:ext cx="7391528" cy="297962"/>
          </a:xfrm>
          <a:prstGeom prst="roundRect">
            <a:avLst>
              <a:gd name="adj" fmla="val 11381"/>
            </a:avLst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22">
            <a:extLst>
              <a:ext uri="{FF2B5EF4-FFF2-40B4-BE49-F238E27FC236}">
                <a16:creationId xmlns:a16="http://schemas.microsoft.com/office/drawing/2014/main" id="{2619688F-86D1-4760-818B-7840A9587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139" y="2592961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4E0E943B-6E4A-4885-992F-B32786311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249" y="3382070"/>
            <a:ext cx="15247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id="{5EF3200B-E88C-44E1-B680-A5484DAF3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9906" y="3382069"/>
            <a:ext cx="9012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150m</a:t>
            </a:r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FD17D59C-0C1A-406E-9B89-0AC37EDE1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931" y="3925220"/>
            <a:ext cx="16336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 rộng: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8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r>
                  <a:rPr lang="vi-VN" sz="2400" b="1" dirty="0">
                    <a:solidFill>
                      <a:schemeClr val="bg2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chiều dài</a:t>
                </a:r>
                <a:endParaRPr lang="en-US" altLang="en-US" sz="2400" b="1" dirty="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0" name="Rectangle 26">
                <a:extLst>
                  <a:ext uri="{FF2B5EF4-FFF2-40B4-BE49-F238E27FC236}">
                    <a16:creationId xmlns:a16="http://schemas.microsoft.com/office/drawing/2014/main" id="{3E2C3DF8-82B9-4646-AE32-6F1634165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8958" y="3797612"/>
                <a:ext cx="1574470" cy="714683"/>
              </a:xfrm>
              <a:prstGeom prst="rect">
                <a:avLst/>
              </a:prstGeom>
              <a:blipFill>
                <a:blip r:embed="rId3"/>
                <a:stretch>
                  <a:fillRect r="-5019" b="-42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27">
            <a:extLst>
              <a:ext uri="{FF2B5EF4-FFF2-40B4-BE49-F238E27FC236}">
                <a16:creationId xmlns:a16="http://schemas.microsoft.com/office/drawing/2014/main" id="{AFC3A63F-6BC9-4E3F-B49F-5C575B49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4466173"/>
            <a:ext cx="25894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b="1" dirty="0" err="1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100 m</a:t>
            </a:r>
            <a:r>
              <a:rPr lang="en-US" altLang="en-US" sz="2400" b="1" baseline="300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2" name="Rectangle 28">
            <a:extLst>
              <a:ext uri="{FF2B5EF4-FFF2-40B4-BE49-F238E27FC236}">
                <a16:creationId xmlns:a16="http://schemas.microsoft.com/office/drawing/2014/main" id="{DE747D81-ADAD-4889-BF51-DC6FC047DE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193" y="4472556"/>
            <a:ext cx="1492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kg thóc</a:t>
            </a:r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1E7E0BD6-02A9-4D78-87A2-7D1ABB5783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52" y="5013332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 thửa ruộng:</a:t>
            </a:r>
          </a:p>
        </p:txBody>
      </p:sp>
      <p:sp>
        <p:nvSpPr>
          <p:cNvPr id="44" name="Rectangle 30">
            <a:extLst>
              <a:ext uri="{FF2B5EF4-FFF2-40B4-BE49-F238E27FC236}">
                <a16:creationId xmlns:a16="http://schemas.microsoft.com/office/drawing/2014/main" id="{BB640829-5568-4E42-8952-93A31C3CC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3279" y="5021588"/>
            <a:ext cx="16905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...tấn thóc? </a:t>
            </a:r>
          </a:p>
        </p:txBody>
      </p:sp>
      <p:sp>
        <p:nvSpPr>
          <p:cNvPr id="53" name="Rectangle: Rounded Corners 2">
            <a:extLst>
              <a:ext uri="{FF2B5EF4-FFF2-40B4-BE49-F238E27FC236}">
                <a16:creationId xmlns:a16="http://schemas.microsoft.com/office/drawing/2014/main" id="{5B058AF8-7307-4A89-AEE3-220033116DA0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22">
            <a:extLst>
              <a:ext uri="{FF2B5EF4-FFF2-40B4-BE49-F238E27FC236}">
                <a16:creationId xmlns:a16="http://schemas.microsoft.com/office/drawing/2014/main" id="{D8191A41-05B0-4D7E-BBE5-FAA505AFF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1A5D4F5-F34B-461C-A149-77E07D91D384}"/>
              </a:ext>
            </a:extLst>
          </p:cNvPr>
          <p:cNvSpPr txBox="1"/>
          <p:nvPr/>
        </p:nvSpPr>
        <p:spPr>
          <a:xfrm>
            <a:off x="5272862" y="2612320"/>
            <a:ext cx="6376889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baseline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: 3 x 2 = 100 (m)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x 100 = 15 000 (m</a:t>
            </a:r>
            <a:r>
              <a:rPr lang="en-US" sz="2800" b="1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thửa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ruộng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 x (15 000 : 100) = 9000 (kg) 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9 </a:t>
            </a:r>
            <a:r>
              <a:rPr 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tấn</a:t>
            </a:r>
            <a:endParaRPr lang="en-US" sz="28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9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4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53" grpId="0" animBg="1"/>
      <p:bldP spid="54" grpId="0"/>
      <p:bldP spid="5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 err="1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5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lang="vi-VN" sz="2500" b="1" i="0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algn="just"/>
            <a:r>
              <a:rPr lang="vi-VN" sz="25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sp>
        <p:nvSpPr>
          <p:cNvPr id="15" name="Text Box 75">
            <a:extLst>
              <a:ext uri="{FF2B5EF4-FFF2-40B4-BE49-F238E27FC236}">
                <a16:creationId xmlns:a16="http://schemas.microsoft.com/office/drawing/2014/main" id="{8CBFC2A4-5CF6-4BF3-86BD-E9FF3AD67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3237" y="6248212"/>
            <a:ext cx="10255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4m</a:t>
            </a:r>
          </a:p>
        </p:txBody>
      </p:sp>
      <p:sp>
        <p:nvSpPr>
          <p:cNvPr id="16" name="Text Box 76">
            <a:extLst>
              <a:ext uri="{FF2B5EF4-FFF2-40B4-BE49-F238E27FC236}">
                <a16:creationId xmlns:a16="http://schemas.microsoft.com/office/drawing/2014/main" id="{4BBC138F-3185-467B-95A9-8C2FC9A47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100" y="4472734"/>
            <a:ext cx="12053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2,5m</a:t>
            </a:r>
          </a:p>
        </p:txBody>
      </p:sp>
      <p:sp>
        <p:nvSpPr>
          <p:cNvPr id="17" name="Text Box 77">
            <a:extLst>
              <a:ext uri="{FF2B5EF4-FFF2-40B4-BE49-F238E27FC236}">
                <a16:creationId xmlns:a16="http://schemas.microsoft.com/office/drawing/2014/main" id="{FFF65D04-0BAB-4B32-9F6F-33BD8559156B}"/>
              </a:ext>
            </a:extLst>
          </p:cNvPr>
          <p:cNvSpPr txBox="1">
            <a:spLocks noChangeArrowheads="1"/>
          </p:cNvSpPr>
          <p:nvPr/>
        </p:nvSpPr>
        <p:spPr bwMode="auto">
          <a:xfrm rot="18879362">
            <a:off x="8024615" y="5539316"/>
            <a:ext cx="12961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</a:p>
        </p:txBody>
      </p:sp>
      <p:sp>
        <p:nvSpPr>
          <p:cNvPr id="18" name="Line 111">
            <a:extLst>
              <a:ext uri="{FF2B5EF4-FFF2-40B4-BE49-F238E27FC236}">
                <a16:creationId xmlns:a16="http://schemas.microsoft.com/office/drawing/2014/main" id="{82098764-36E6-4B20-9C7B-B3F763C30DE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521" y="3411116"/>
            <a:ext cx="0" cy="2814216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58C5629-1A8F-4969-AD9E-D7344B106A6B}"/>
              </a:ext>
            </a:extLst>
          </p:cNvPr>
          <p:cNvGrpSpPr/>
          <p:nvPr/>
        </p:nvGrpSpPr>
        <p:grpSpPr>
          <a:xfrm>
            <a:off x="3631412" y="2833721"/>
            <a:ext cx="4917472" cy="3391611"/>
            <a:chOff x="3631412" y="2833721"/>
            <a:chExt cx="4917472" cy="3391611"/>
          </a:xfrm>
        </p:grpSpPr>
        <p:grpSp>
          <p:nvGrpSpPr>
            <p:cNvPr id="19" name="Group 113">
              <a:extLst>
                <a:ext uri="{FF2B5EF4-FFF2-40B4-BE49-F238E27FC236}">
                  <a16:creationId xmlns:a16="http://schemas.microsoft.com/office/drawing/2014/main" id="{0334870D-5FED-4AD9-BB63-D749EECD9F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3116" y="2833721"/>
              <a:ext cx="4905768" cy="3391611"/>
              <a:chOff x="2400" y="2348"/>
              <a:chExt cx="1632" cy="1108"/>
            </a:xfrm>
          </p:grpSpPr>
          <p:sp>
            <p:nvSpPr>
              <p:cNvPr id="20" name="AutoShape 114">
                <a:extLst>
                  <a:ext uri="{FF2B5EF4-FFF2-40B4-BE49-F238E27FC236}">
                    <a16:creationId xmlns:a16="http://schemas.microsoft.com/office/drawing/2014/main" id="{F9971DF2-3EDF-44F8-A24D-D38D4873B0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640"/>
                <a:ext cx="1632" cy="816"/>
              </a:xfrm>
              <a:prstGeom prst="cube">
                <a:avLst>
                  <a:gd name="adj" fmla="val 25000"/>
                </a:avLst>
              </a:prstGeom>
              <a:solidFill>
                <a:srgbClr val="5B9BD5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AutoShape 115">
                <a:extLst>
                  <a:ext uri="{FF2B5EF4-FFF2-40B4-BE49-F238E27FC236}">
                    <a16:creationId xmlns:a16="http://schemas.microsoft.com/office/drawing/2014/main" id="{CCC09CDD-C633-4665-AAD0-21D50EFF1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0" y="2348"/>
                <a:ext cx="1623" cy="498"/>
              </a:xfrm>
              <a:prstGeom prst="cube">
                <a:avLst>
                  <a:gd name="adj" fmla="val 38954"/>
                </a:avLst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Line 116">
                <a:extLst>
                  <a:ext uri="{FF2B5EF4-FFF2-40B4-BE49-F238E27FC236}">
                    <a16:creationId xmlns:a16="http://schemas.microsoft.com/office/drawing/2014/main" id="{AB3EF7B2-2E31-4D67-AD50-0CFA17F6D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01" y="2361"/>
                <a:ext cx="0" cy="288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9346AA-3C40-4140-8A15-4D87D87BE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5816" y="4357174"/>
              <a:ext cx="4256286" cy="937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62B74E5-A362-4F52-97C0-CB24F6416E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9602" y="3744928"/>
              <a:ext cx="599787" cy="594858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D0AF070-2945-44E4-B74B-C15324219A0A}"/>
                </a:ext>
              </a:extLst>
            </p:cNvPr>
            <p:cNvCxnSpPr>
              <a:cxnSpLocks/>
            </p:cNvCxnSpPr>
            <p:nvPr/>
          </p:nvCxnSpPr>
          <p:spPr>
            <a:xfrm>
              <a:off x="4290946" y="3729688"/>
              <a:ext cx="3595754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8B926FD4-BFEF-472F-811B-3DB0056863DE}"/>
                </a:ext>
              </a:extLst>
            </p:cNvPr>
            <p:cNvCxnSpPr>
              <a:cxnSpLocks/>
            </p:cNvCxnSpPr>
            <p:nvPr/>
          </p:nvCxnSpPr>
          <p:spPr>
            <a:xfrm>
              <a:off x="7849222" y="3727539"/>
              <a:ext cx="672608" cy="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3F77A5F-3510-4A45-BF2C-3DCFBE6A75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31412" y="3727538"/>
              <a:ext cx="648488" cy="643270"/>
            </a:xfrm>
            <a:prstGeom prst="line">
              <a:avLst/>
            </a:prstGeom>
            <a:ln w="28575">
              <a:solidFill>
                <a:srgbClr val="5B9BD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 Box 90">
            <a:extLst>
              <a:ext uri="{FF2B5EF4-FFF2-40B4-BE49-F238E27FC236}">
                <a16:creationId xmlns:a16="http://schemas.microsoft.com/office/drawing/2014/main" id="{1E86CBE1-AE26-4A3E-84D7-C033F697CA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9743" y="4765870"/>
            <a:ext cx="13235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2">
                    <a:lumMod val="20000"/>
                    <a:lumOff val="8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E320E8-4800-4F17-BDD0-8AA7519BB6AC}"/>
              </a:ext>
            </a:extLst>
          </p:cNvPr>
          <p:cNvSpPr/>
          <p:nvPr/>
        </p:nvSpPr>
        <p:spPr>
          <a:xfrm>
            <a:off x="2092732" y="247688"/>
            <a:ext cx="3725847" cy="410842"/>
          </a:xfrm>
          <a:prstGeom prst="roundRect">
            <a:avLst>
              <a:gd name="adj" fmla="val 11381"/>
            </a:avLst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5D29BA3-9598-46ED-8EBB-771CD35F91F4}"/>
              </a:ext>
            </a:extLst>
          </p:cNvPr>
          <p:cNvSpPr/>
          <p:nvPr/>
        </p:nvSpPr>
        <p:spPr>
          <a:xfrm>
            <a:off x="565099" y="705454"/>
            <a:ext cx="1733601" cy="247046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C2E20ABD-9423-426C-B99E-6F6C08C7B303}"/>
              </a:ext>
            </a:extLst>
          </p:cNvPr>
          <p:cNvSpPr/>
          <p:nvPr/>
        </p:nvSpPr>
        <p:spPr>
          <a:xfrm>
            <a:off x="2471428" y="705453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ABFC5BD-D5BE-4BB1-A49C-F9D71EB44E4E}"/>
              </a:ext>
            </a:extLst>
          </p:cNvPr>
          <p:cNvSpPr/>
          <p:nvPr/>
        </p:nvSpPr>
        <p:spPr>
          <a:xfrm>
            <a:off x="4621851" y="691059"/>
            <a:ext cx="1922772" cy="3008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0B7D083-7414-4C7B-A782-95D9B2D9C26E}"/>
              </a:ext>
            </a:extLst>
          </p:cNvPr>
          <p:cNvSpPr/>
          <p:nvPr/>
        </p:nvSpPr>
        <p:spPr>
          <a:xfrm>
            <a:off x="8104076" y="691059"/>
            <a:ext cx="2703623" cy="275439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54732F10-0774-4CA3-9F29-2AB9DACAA9A5}"/>
              </a:ext>
            </a:extLst>
          </p:cNvPr>
          <p:cNvSpPr/>
          <p:nvPr/>
        </p:nvSpPr>
        <p:spPr>
          <a:xfrm>
            <a:off x="596901" y="1084686"/>
            <a:ext cx="1473200" cy="247047"/>
          </a:xfrm>
          <a:prstGeom prst="roundRect">
            <a:avLst>
              <a:gd name="adj" fmla="val 11381"/>
            </a:avLst>
          </a:prstGeom>
          <a:solidFill>
            <a:srgbClr val="FFC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9C457EC6-85EF-4312-89E4-4DE4B867DDBE}"/>
              </a:ext>
            </a:extLst>
          </p:cNvPr>
          <p:cNvSpPr/>
          <p:nvPr/>
        </p:nvSpPr>
        <p:spPr>
          <a:xfrm>
            <a:off x="838200" y="1502703"/>
            <a:ext cx="4152900" cy="247047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72EA01B-CB07-40E0-A427-8617DE62AF29}"/>
              </a:ext>
            </a:extLst>
          </p:cNvPr>
          <p:cNvSpPr/>
          <p:nvPr/>
        </p:nvSpPr>
        <p:spPr>
          <a:xfrm>
            <a:off x="990600" y="1882867"/>
            <a:ext cx="5692706" cy="239071"/>
          </a:xfrm>
          <a:prstGeom prst="roundRect">
            <a:avLst>
              <a:gd name="adj" fmla="val 11381"/>
            </a:avLst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5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EED2255-5E1D-4054-A109-040680E74069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49BFA84-768A-4D2F-981D-DED55D25F446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FB903-D15B-4A2B-B3E1-0B8B37E73188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E1992C-5410-4BF6-B7CE-9200F5605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01F2A7A1-FB9A-4997-B08E-EB191A99E19B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: Rounded Corners 2">
            <a:extLst>
              <a:ext uri="{FF2B5EF4-FFF2-40B4-BE49-F238E27FC236}">
                <a16:creationId xmlns:a16="http://schemas.microsoft.com/office/drawing/2014/main" id="{9A62D950-3688-4CC4-B26F-98F2E3DEB9A9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5A496B2B-2C5C-4DD7-A132-8D804054D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7A436F3D-29B0-4A08-9F10-29798133A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1911" y="2603499"/>
            <a:ext cx="8305800" cy="4528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tích của bể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 x 3 x 2,5 = 30(m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Thể tích phần bể có chứa nước là: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30 : 100 x 80 = 24(m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Đổi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24m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24 000dm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=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 x 4 = 12(m</a:t>
            </a:r>
            <a:r>
              <a:rPr lang="en-US" altLang="en-US" sz="2800" baseline="300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ctr">
              <a:lnSpc>
                <a:spcPct val="130000"/>
              </a:lnSpc>
            </a:pP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C22CF2-C689-4B30-A83A-70DBA8779CD7}"/>
              </a:ext>
            </a:extLst>
          </p:cNvPr>
          <p:cNvSpPr/>
          <p:nvPr/>
        </p:nvSpPr>
        <p:spPr>
          <a:xfrm>
            <a:off x="284472" y="270568"/>
            <a:ext cx="11750951" cy="2109516"/>
          </a:xfrm>
          <a:prstGeom prst="roundRect">
            <a:avLst>
              <a:gd name="adj" fmla="val 11381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3831D97-7BA2-44D0-93B8-1AAC4F70F47B}"/>
              </a:ext>
            </a:extLst>
          </p:cNvPr>
          <p:cNvSpPr/>
          <p:nvPr/>
        </p:nvSpPr>
        <p:spPr>
          <a:xfrm>
            <a:off x="146050" y="138382"/>
            <a:ext cx="11750951" cy="21095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3FC785-366B-4419-8ECC-A8DA30D84A29}"/>
              </a:ext>
            </a:extLst>
          </p:cNvPr>
          <p:cNvSpPr txBox="1"/>
          <p:nvPr/>
        </p:nvSpPr>
        <p:spPr>
          <a:xfrm>
            <a:off x="457200" y="223644"/>
            <a:ext cx="11137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DF343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3: 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 bể nước hình hộp chữ nhật có các kích thước đo ở trong lòng bể là: chiều dài 4m, chiều rộng 3m, chiều cao 2,5m. Biết rằng 80% thể tích của bể đang chứa nước.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Trong bể có bao nhiêu lít nước ? (1l = 1dm</a:t>
            </a:r>
            <a:r>
              <a:rPr kumimoji="0" lang="vi-VN" sz="25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Mức nước chứa trong bể cao bao nhiêu mét 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765DA-6801-4281-A971-D2D610284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4563"/>
            <a:ext cx="4647795" cy="259107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1ABBB2-BF22-487A-8DEA-AF951D6CB537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FFC0FF75-5B00-4044-BACB-6AA46986F632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A556989E-DF86-4C12-803F-F941438F7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en-US" sz="2800" b="1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altLang="en-US" sz="2800" b="1" dirty="0">
              <a:solidFill>
                <a:srgbClr val="CC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097A3A-56E8-4102-B5FC-755388123828}"/>
              </a:ext>
            </a:extLst>
          </p:cNvPr>
          <p:cNvSpPr txBox="1"/>
          <p:nvPr/>
        </p:nvSpPr>
        <p:spPr>
          <a:xfrm>
            <a:off x="5225361" y="2913117"/>
            <a:ext cx="6438900" cy="2284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mực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bể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24 : 12= 2 (m)                     </a:t>
            </a: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 a) 24 000 </a:t>
            </a:r>
            <a:r>
              <a:rPr lang="en-US" altLang="en-US" sz="2800" dirty="0" err="1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lít</a:t>
            </a:r>
            <a:endParaRPr lang="en-US" alt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altLang="en-US" sz="2800" dirty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  b) 2  m</a:t>
            </a:r>
            <a:endParaRPr lang="en-US" sz="2800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7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2" y="610335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6" y="531091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2" y="903297"/>
            <a:ext cx="2758809" cy="155182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9211549" y="98028"/>
            <a:ext cx="3004055" cy="16897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85C70-C7EE-4628-A4D7-76B650BC7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107" y="1022838"/>
            <a:ext cx="3511600" cy="1213209"/>
          </a:xfrm>
          <a:prstGeom prst="rect">
            <a:avLst/>
          </a:prstGeom>
        </p:spPr>
      </p:pic>
      <p:sp>
        <p:nvSpPr>
          <p:cNvPr id="16" name="직사각형 80">
            <a:extLst>
              <a:ext uri="{FF2B5EF4-FFF2-40B4-BE49-F238E27FC236}">
                <a16:creationId xmlns:a16="http://schemas.microsoft.com/office/drawing/2014/main" id="{595A7CE5-B07D-419A-B7BC-46978CD7F289}"/>
              </a:ext>
            </a:extLst>
          </p:cNvPr>
          <p:cNvSpPr/>
          <p:nvPr/>
        </p:nvSpPr>
        <p:spPr>
          <a:xfrm>
            <a:off x="2648158" y="2398276"/>
            <a:ext cx="7161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0" i="0" u="none" strike="noStrike" kern="1200" cap="none" spc="0" normalizeH="0" noProof="0" dirty="0" err="1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altLang="ko-KR" sz="3600" b="0" i="0" u="none" strike="noStrike" kern="1200" cap="none" spc="0" normalizeH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ko-KR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1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3600" dirty="0" err="1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altLang="ko-KR" sz="36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0502E9C2-AA0E-40A6-BCA2-6F14A409A7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80384" y="4472470"/>
            <a:ext cx="8433425" cy="240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1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FABBC1-3811-44F9-B64B-5F07B6C6E465}"/>
              </a:ext>
            </a:extLst>
          </p:cNvPr>
          <p:cNvSpPr/>
          <p:nvPr/>
        </p:nvSpPr>
        <p:spPr>
          <a:xfrm>
            <a:off x="296560" y="176460"/>
            <a:ext cx="11598877" cy="6505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solidFill>
              <a:srgbClr val="F0716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95011A6-0CE9-49B0-B0B5-76B6C1E8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7898" y="531354"/>
            <a:ext cx="337930" cy="337930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32F7AC7-6039-4A2F-8DD4-DB4C0D714A42}"/>
              </a:ext>
            </a:extLst>
          </p:cNvPr>
          <p:cNvSpPr/>
          <p:nvPr/>
        </p:nvSpPr>
        <p:spPr>
          <a:xfrm>
            <a:off x="460165" y="595563"/>
            <a:ext cx="9005927" cy="641177"/>
          </a:xfrm>
          <a:prstGeom prst="roundRect">
            <a:avLst/>
          </a:prstGeom>
          <a:solidFill>
            <a:schemeClr val="accent6"/>
          </a:solidFill>
          <a:ln w="381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CA6905-5268-4F47-BB21-212799B56837}"/>
              </a:ext>
            </a:extLst>
          </p:cNvPr>
          <p:cNvCxnSpPr>
            <a:cxnSpLocks/>
          </p:cNvCxnSpPr>
          <p:nvPr/>
        </p:nvCxnSpPr>
        <p:spPr>
          <a:xfrm>
            <a:off x="487492" y="1466078"/>
            <a:ext cx="11320984" cy="0"/>
          </a:xfrm>
          <a:prstGeom prst="line">
            <a:avLst/>
          </a:prstGeom>
          <a:noFill/>
          <a:ln w="19050" cap="flat" cmpd="sng" algn="ctr">
            <a:solidFill>
              <a:srgbClr val="F07167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F925081-223E-495F-AFF9-0F43B0E90E15}"/>
              </a:ext>
            </a:extLst>
          </p:cNvPr>
          <p:cNvCxnSpPr>
            <a:cxnSpLocks/>
          </p:cNvCxnSpPr>
          <p:nvPr/>
        </p:nvCxnSpPr>
        <p:spPr>
          <a:xfrm>
            <a:off x="487492" y="2107085"/>
            <a:ext cx="11320984" cy="0"/>
          </a:xfrm>
          <a:prstGeom prst="line">
            <a:avLst/>
          </a:prstGeom>
          <a:noFill/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E6A3C18-6CBD-4E4F-AB91-399F7236B462}"/>
              </a:ext>
            </a:extLst>
          </p:cNvPr>
          <p:cNvSpPr/>
          <p:nvPr/>
        </p:nvSpPr>
        <p:spPr>
          <a:xfrm>
            <a:off x="428522" y="1695417"/>
            <a:ext cx="11297306" cy="4878370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rgbClr val="ED7D31">
                <a:lumMod val="40000"/>
                <a:lumOff val="6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C2606A9-8132-4F26-8077-728469F94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802" y="284214"/>
            <a:ext cx="216000" cy="216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610D79E-DB6F-4A78-9BFC-05BA4B771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29682" y="284214"/>
            <a:ext cx="216000" cy="216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2348E3-ACE9-4DBE-88D5-80DD2126178F}"/>
              </a:ext>
            </a:extLst>
          </p:cNvPr>
          <p:cNvSpPr txBox="1"/>
          <p:nvPr/>
        </p:nvSpPr>
        <p:spPr>
          <a:xfrm>
            <a:off x="9529602" y="542280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492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endParaRPr lang="en-ID" sz="4000" dirty="0">
              <a:solidFill>
                <a:srgbClr val="492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hlinkClick r:id="rId6" action="ppaction://hlinksldjump"/>
            <a:extLst>
              <a:ext uri="{FF2B5EF4-FFF2-40B4-BE49-F238E27FC236}">
                <a16:creationId xmlns:a16="http://schemas.microsoft.com/office/drawing/2014/main" id="{23441DA9-07C0-471D-8906-D08782E88B48}"/>
              </a:ext>
            </a:extLst>
          </p:cNvPr>
          <p:cNvSpPr txBox="1"/>
          <p:nvPr/>
        </p:nvSpPr>
        <p:spPr>
          <a:xfrm>
            <a:off x="9469966" y="568782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E7C9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OO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96DC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CC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4000" dirty="0">
                <a:ln>
                  <a:solidFill>
                    <a:prstClr val="white"/>
                  </a:solidFill>
                </a:ln>
                <a:solidFill>
                  <a:srgbClr val="FFEDB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endParaRPr lang="en-ID" sz="4000" dirty="0">
              <a:ln>
                <a:solidFill>
                  <a:prstClr val="white"/>
                </a:solidFill>
              </a:ln>
              <a:solidFill>
                <a:srgbClr val="FFEDB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747EC240-AD11-4F94-9A57-AE5684FD14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4646" y="1848843"/>
            <a:ext cx="375004" cy="375004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CDEF8B6B-5530-41BF-96E6-A28E547F39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49381" y="618402"/>
            <a:ext cx="580016" cy="5800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5C81754-8F98-43CA-8CE6-E534303D32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14256" y="567622"/>
            <a:ext cx="5960654" cy="73663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A19B771-76DF-4E07-94BE-C54A798B0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7646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>
            <a:extLst>
              <a:ext uri="{FF2B5EF4-FFF2-40B4-BE49-F238E27FC236}">
                <a16:creationId xmlns:a16="http://schemas.microsoft.com/office/drawing/2014/main" id="{9CEF4162-0D78-4C7A-A9BB-CE2E745A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697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F7A8CF-38DB-43A4-9072-FBDCC7E40A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5" y="2004958"/>
            <a:ext cx="1334648" cy="75073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4C836B9-B079-4FCE-B16C-CD5949AF5E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1" y="4291153"/>
            <a:ext cx="1471956" cy="827975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5133DA-24BC-4414-AF0A-1578087DCD9A}"/>
              </a:ext>
            </a:extLst>
          </p:cNvPr>
          <p:cNvSpPr txBox="1"/>
          <p:nvPr/>
        </p:nvSpPr>
        <p:spPr>
          <a:xfrm>
            <a:off x="1757773" y="2683831"/>
            <a:ext cx="878042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dirty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61E83A-169A-49E9-B673-E06A6224079C}"/>
              </a:ext>
            </a:extLst>
          </p:cNvPr>
          <p:cNvSpPr txBox="1"/>
          <p:nvPr/>
        </p:nvSpPr>
        <p:spPr>
          <a:xfrm>
            <a:off x="3150704" y="2004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E6909DD-B8A4-4740-89BF-EBE219BEC8B4}"/>
              </a:ext>
            </a:extLst>
          </p:cNvPr>
          <p:cNvSpPr txBox="1"/>
          <p:nvPr/>
        </p:nvSpPr>
        <p:spPr>
          <a:xfrm>
            <a:off x="1794813" y="4824087"/>
            <a:ext cx="87804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7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7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4"/>
          <p:cNvSpPr/>
          <p:nvPr/>
        </p:nvSpPr>
        <p:spPr>
          <a:xfrm>
            <a:off x="2243743" y="982541"/>
            <a:ext cx="7970067" cy="4931500"/>
          </a:xfrm>
          <a:custGeom>
            <a:avLst/>
            <a:gdLst/>
            <a:ahLst/>
            <a:cxnLst/>
            <a:rect l="l" t="t" r="r" b="b"/>
            <a:pathLst>
              <a:path w="239102" h="147945" extrusionOk="0">
                <a:moveTo>
                  <a:pt x="5106" y="33255"/>
                </a:moveTo>
                <a:cubicBezTo>
                  <a:pt x="9986" y="19963"/>
                  <a:pt x="15187" y="11808"/>
                  <a:pt x="31690" y="7056"/>
                </a:cubicBezTo>
                <a:cubicBezTo>
                  <a:pt x="48193" y="2304"/>
                  <a:pt x="82162" y="5900"/>
                  <a:pt x="104123" y="4744"/>
                </a:cubicBezTo>
                <a:cubicBezTo>
                  <a:pt x="126084" y="3588"/>
                  <a:pt x="145734" y="-778"/>
                  <a:pt x="163457" y="121"/>
                </a:cubicBezTo>
                <a:cubicBezTo>
                  <a:pt x="181180" y="1020"/>
                  <a:pt x="198325" y="1726"/>
                  <a:pt x="210461" y="10138"/>
                </a:cubicBezTo>
                <a:cubicBezTo>
                  <a:pt x="222597" y="18550"/>
                  <a:pt x="231844" y="35373"/>
                  <a:pt x="236275" y="50592"/>
                </a:cubicBezTo>
                <a:cubicBezTo>
                  <a:pt x="240706" y="65811"/>
                  <a:pt x="239100" y="87323"/>
                  <a:pt x="237045" y="101450"/>
                </a:cubicBezTo>
                <a:cubicBezTo>
                  <a:pt x="234990" y="115577"/>
                  <a:pt x="232936" y="127649"/>
                  <a:pt x="223946" y="135354"/>
                </a:cubicBezTo>
                <a:cubicBezTo>
                  <a:pt x="214956" y="143060"/>
                  <a:pt x="199930" y="146335"/>
                  <a:pt x="183106" y="147683"/>
                </a:cubicBezTo>
                <a:cubicBezTo>
                  <a:pt x="166282" y="149032"/>
                  <a:pt x="148174" y="144794"/>
                  <a:pt x="123002" y="143445"/>
                </a:cubicBezTo>
                <a:cubicBezTo>
                  <a:pt x="97830" y="142097"/>
                  <a:pt x="52175" y="149031"/>
                  <a:pt x="32076" y="139592"/>
                </a:cubicBezTo>
                <a:cubicBezTo>
                  <a:pt x="11977" y="130153"/>
                  <a:pt x="6904" y="104532"/>
                  <a:pt x="2409" y="86809"/>
                </a:cubicBezTo>
                <a:cubicBezTo>
                  <a:pt x="-2086" y="69086"/>
                  <a:pt x="226" y="46547"/>
                  <a:pt x="5106" y="332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18" name="Google Shape;518;p44"/>
          <p:cNvSpPr/>
          <p:nvPr/>
        </p:nvSpPr>
        <p:spPr>
          <a:xfrm>
            <a:off x="2427267" y="903297"/>
            <a:ext cx="7564367" cy="4897267"/>
          </a:xfrm>
          <a:custGeom>
            <a:avLst/>
            <a:gdLst/>
            <a:ahLst/>
            <a:cxnLst/>
            <a:rect l="l" t="t" r="r" b="b"/>
            <a:pathLst>
              <a:path w="226931" h="146918" extrusionOk="0">
                <a:moveTo>
                  <a:pt x="6165" y="27842"/>
                </a:moveTo>
                <a:cubicBezTo>
                  <a:pt x="20613" y="23219"/>
                  <a:pt x="60168" y="1194"/>
                  <a:pt x="92853" y="102"/>
                </a:cubicBezTo>
                <a:cubicBezTo>
                  <a:pt x="125538" y="-990"/>
                  <a:pt x="179927" y="6716"/>
                  <a:pt x="202273" y="21292"/>
                </a:cubicBezTo>
                <a:cubicBezTo>
                  <a:pt x="224619" y="35869"/>
                  <a:pt x="226931" y="68811"/>
                  <a:pt x="226931" y="87561"/>
                </a:cubicBezTo>
                <a:cubicBezTo>
                  <a:pt x="226931" y="106311"/>
                  <a:pt x="218198" y="125446"/>
                  <a:pt x="202273" y="133794"/>
                </a:cubicBezTo>
                <a:cubicBezTo>
                  <a:pt x="186348" y="142142"/>
                  <a:pt x="155397" y="135528"/>
                  <a:pt x="131381" y="137647"/>
                </a:cubicBezTo>
                <a:cubicBezTo>
                  <a:pt x="107365" y="139766"/>
                  <a:pt x="77442" y="148949"/>
                  <a:pt x="58178" y="146509"/>
                </a:cubicBezTo>
                <a:cubicBezTo>
                  <a:pt x="38914" y="144069"/>
                  <a:pt x="25493" y="133023"/>
                  <a:pt x="15797" y="123006"/>
                </a:cubicBezTo>
                <a:cubicBezTo>
                  <a:pt x="6101" y="112989"/>
                  <a:pt x="2633" y="92505"/>
                  <a:pt x="0" y="86405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sp>
      <p:pic>
        <p:nvPicPr>
          <p:cNvPr id="72" name="Picture 2">
            <a:extLst>
              <a:ext uri="{FF2B5EF4-FFF2-40B4-BE49-F238E27FC236}">
                <a16:creationId xmlns:a16="http://schemas.microsoft.com/office/drawing/2014/main" id="{933D71C1-423F-4A9C-BDCC-65C071B65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448300" cy="7150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4E0C5FE-6152-4CD6-A716-D75C63B2A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621" y="1229731"/>
            <a:ext cx="1560711" cy="235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C0711A-9490-45C3-828C-1793062AD2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0406" y="1247751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515F02-E37A-40C0-A034-8EF43A940D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8042" y="4222595"/>
            <a:ext cx="1597290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1CB51C8-9E50-4B6B-9C73-068680A763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0406" y="4195833"/>
            <a:ext cx="1566808" cy="2261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132E4E-2B57-48F3-92AD-2F825D6161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46589" y="14112"/>
            <a:ext cx="5445411" cy="1451310"/>
          </a:xfrm>
          <a:prstGeom prst="rect">
            <a:avLst/>
          </a:prstGeom>
        </p:spPr>
      </p:pic>
      <p:pic>
        <p:nvPicPr>
          <p:cNvPr id="98" name="Picture 97">
            <a:extLst>
              <a:ext uri="{FF2B5EF4-FFF2-40B4-BE49-F238E27FC236}">
                <a16:creationId xmlns:a16="http://schemas.microsoft.com/office/drawing/2014/main" id="{63247A6F-6267-4A32-AFFD-BC6481637E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05" y="162238"/>
            <a:ext cx="1334648" cy="750739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0DC949D-E807-4973-922A-D212F6C498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2303" y="255562"/>
            <a:ext cx="1334648" cy="7507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tx2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0,5m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 …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b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FF1E006-7BE1-43C0-B6CB-166885ADA57D}"/>
              </a:ext>
            </a:extLst>
          </p:cNvPr>
          <p:cNvSpPr/>
          <p:nvPr/>
        </p:nvSpPr>
        <p:spPr>
          <a:xfrm>
            <a:off x="1972744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972744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473837F-E5DB-4374-B63E-6E2BC2AD34F1}"/>
              </a:ext>
            </a:extLst>
          </p:cNvPr>
          <p:cNvSpPr/>
          <p:nvPr/>
        </p:nvSpPr>
        <p:spPr>
          <a:xfrm>
            <a:off x="6540500" y="2911301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04614-D363-44C3-858F-744E7003B257}"/>
              </a:ext>
            </a:extLst>
          </p:cNvPr>
          <p:cNvSpPr/>
          <p:nvPr/>
        </p:nvSpPr>
        <p:spPr>
          <a:xfrm>
            <a:off x="6540500" y="4542903"/>
            <a:ext cx="3943350" cy="1035398"/>
          </a:xfrm>
          <a:prstGeom prst="roundRect">
            <a:avLst/>
          </a:prstGeom>
          <a:solidFill>
            <a:srgbClr val="FFFAD4"/>
          </a:solidFill>
          <a:ln w="57150">
            <a:solidFill>
              <a:srgbClr val="FFB65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0,05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r>
              <a:rPr lang="en-US" alt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EA1B6676-0712-40E8-9C21-08FB72B2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340" y="4453493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57E833-C0CC-404F-A56F-3BB6F98AC8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531360">
            <a:off x="699710" y="324864"/>
            <a:ext cx="1246307" cy="188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F5A7B8-5449-46E5-A2CB-8FB0BFBBD3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494340">
            <a:off x="474726" y="578970"/>
            <a:ext cx="1240294" cy="1790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50000"/>
                  </a:lnSpc>
                </a:pPr>
                <a:r>
                  <a:rPr 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đo diện tích: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gấp 100 lần đơn vị bé hơn tiếp liền.</a:t>
                </a:r>
              </a:p>
              <a:p>
                <a:pPr eaLnBrk="0" hangingPunct="0">
                  <a:lnSpc>
                    <a:spcPct val="150000"/>
                  </a:lnSpc>
                </a:pP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lang="en-US" altLang="en-US" sz="3200" b="1" dirty="0" err="1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3200" b="1" i="1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sz="3200" b="1" i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en-US" altLang="en-US" sz="3200" b="1" dirty="0">
                    <a:solidFill>
                      <a:schemeClr val="accent3">
                        <a:lumMod val="5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9"/>
                <a:stretch>
                  <a:fillRect l="-689" b="-165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04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833957" y="771086"/>
            <a:ext cx="9040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chỗ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n-US" altLang="en-US" sz="40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  .…   dm</a:t>
            </a:r>
            <a:r>
              <a:rPr lang="en-US" altLang="en-US" sz="4000" b="1" baseline="30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b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11F4E5DF-C76F-4FAC-A935-1EBD2A912B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0825" y="1859813"/>
            <a:ext cx="1384390" cy="1384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F6BFCD9-2C0A-4CD0-90EA-8F575B096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9078">
            <a:off x="10458465" y="237485"/>
            <a:ext cx="1425713" cy="8019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C93BBF-CD47-4BFA-A503-F5A8B10F593B}"/>
              </a:ext>
            </a:extLst>
          </p:cNvPr>
          <p:cNvSpPr/>
          <p:nvPr/>
        </p:nvSpPr>
        <p:spPr>
          <a:xfrm>
            <a:off x="1680644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5C4E7C5-9546-424A-8038-0A3416257B53}"/>
              </a:ext>
            </a:extLst>
          </p:cNvPr>
          <p:cNvSpPr/>
          <p:nvPr/>
        </p:nvSpPr>
        <p:spPr>
          <a:xfrm>
            <a:off x="1680644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3F4C9F0-0F62-4EFB-A80A-487A5A492620}"/>
              </a:ext>
            </a:extLst>
          </p:cNvPr>
          <p:cNvSpPr/>
          <p:nvPr/>
        </p:nvSpPr>
        <p:spPr>
          <a:xfrm>
            <a:off x="6248400" y="3173847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4000" b="1" noProof="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3002 dm</a:t>
            </a:r>
            <a:r>
              <a:rPr lang="en-US" sz="4000" b="1" baseline="30000" noProof="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4194EE-14AE-4167-8E33-6CEBFC47B251}"/>
              </a:ext>
            </a:extLst>
          </p:cNvPr>
          <p:cNvSpPr/>
          <p:nvPr/>
        </p:nvSpPr>
        <p:spPr>
          <a:xfrm>
            <a:off x="6248400" y="4805449"/>
            <a:ext cx="3943350" cy="1035398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382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4000" b="1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3,002 dm</a:t>
            </a:r>
            <a:r>
              <a:rPr lang="en-US" sz="4000" b="1" baseline="30000" dirty="0">
                <a:solidFill>
                  <a:srgbClr val="66382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2" descr="Check free icon">
            <a:extLst>
              <a:ext uri="{FF2B5EF4-FFF2-40B4-BE49-F238E27FC236}">
                <a16:creationId xmlns:a16="http://schemas.microsoft.com/office/drawing/2014/main" id="{0F238F92-C474-4C86-91BD-E14E1C4C2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527" y="2774495"/>
            <a:ext cx="1124808" cy="11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EC58F-C0B6-4403-96A3-AF743DDCC1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790932">
            <a:off x="815806" y="673393"/>
            <a:ext cx="1279645" cy="1812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165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2" grpId="0" animBg="1"/>
      <p:bldP spid="13" grpId="0" animBg="1"/>
      <p:bldP spid="14" grpId="0" animBg="1"/>
      <p:bldP spid="14" grpId="1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E5668DDB-E871-44F2-B387-3749352A54BC}"/>
              </a:ext>
            </a:extLst>
          </p:cNvPr>
          <p:cNvSpPr/>
          <p:nvPr/>
        </p:nvSpPr>
        <p:spPr>
          <a:xfrm>
            <a:off x="1317365" y="701333"/>
            <a:ext cx="10433201" cy="1618781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  <a:gd name="connsiteX0" fmla="*/ 0 w 10433201"/>
                      <a:gd name="connsiteY0" fmla="*/ 809391 h 1618781"/>
                      <a:gd name="connsiteX1" fmla="*/ 760047 w 10433201"/>
                      <a:gd name="connsiteY1" fmla="*/ 0 h 1618781"/>
                      <a:gd name="connsiteX2" fmla="*/ 9673154 w 10433201"/>
                      <a:gd name="connsiteY2" fmla="*/ 0 h 1618781"/>
                      <a:gd name="connsiteX3" fmla="*/ 10433202 w 10433201"/>
                      <a:gd name="connsiteY3" fmla="*/ 809391 h 1618781"/>
                      <a:gd name="connsiteX4" fmla="*/ 10433201 w 10433201"/>
                      <a:gd name="connsiteY4" fmla="*/ 809391 h 1618781"/>
                      <a:gd name="connsiteX5" fmla="*/ 9673153 w 10433201"/>
                      <a:gd name="connsiteY5" fmla="*/ 1618782 h 1618781"/>
                      <a:gd name="connsiteX6" fmla="*/ 760047 w 10433201"/>
                      <a:gd name="connsiteY6" fmla="*/ 1618780 h 1618781"/>
                      <a:gd name="connsiteX7" fmla="*/ 0 w 10433201"/>
                      <a:gd name="connsiteY7" fmla="*/ 809389 h 1618781"/>
                      <a:gd name="connsiteX8" fmla="*/ 0 w 10433201"/>
                      <a:gd name="connsiteY8" fmla="*/ 809391 h 16187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433201" h="1618781" fill="none" extrusionOk="0">
                        <a:moveTo>
                          <a:pt x="0" y="809391"/>
                        </a:moveTo>
                        <a:cubicBezTo>
                          <a:pt x="91387" y="450641"/>
                          <a:pt x="225701" y="-120514"/>
                          <a:pt x="760047" y="0"/>
                        </a:cubicBezTo>
                        <a:cubicBezTo>
                          <a:pt x="4298591" y="-322072"/>
                          <a:pt x="7817556" y="60018"/>
                          <a:pt x="9673154" y="0"/>
                        </a:cubicBezTo>
                        <a:cubicBezTo>
                          <a:pt x="10113654" y="-27178"/>
                          <a:pt x="10303661" y="352356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2822" y="1233761"/>
                          <a:pt x="9973809" y="1579831"/>
                          <a:pt x="9673153" y="1618782"/>
                        </a:cubicBezTo>
                        <a:cubicBezTo>
                          <a:pt x="6454685" y="1507234"/>
                          <a:pt x="5095977" y="1405185"/>
                          <a:pt x="760047" y="1618780"/>
                        </a:cubicBezTo>
                        <a:cubicBezTo>
                          <a:pt x="366997" y="1622359"/>
                          <a:pt x="6899" y="1344587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stroke="0" extrusionOk="0">
                        <a:moveTo>
                          <a:pt x="0" y="809391"/>
                        </a:moveTo>
                        <a:cubicBezTo>
                          <a:pt x="53191" y="360904"/>
                          <a:pt x="382045" y="-92187"/>
                          <a:pt x="760047" y="0"/>
                        </a:cubicBezTo>
                        <a:cubicBezTo>
                          <a:pt x="3544678" y="-108695"/>
                          <a:pt x="7232001" y="-19632"/>
                          <a:pt x="9673154" y="0"/>
                        </a:cubicBezTo>
                        <a:cubicBezTo>
                          <a:pt x="10091093" y="15286"/>
                          <a:pt x="10514977" y="431799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397531" y="1313338"/>
                          <a:pt x="10025779" y="1629224"/>
                          <a:pt x="9673153" y="1618782"/>
                        </a:cubicBezTo>
                        <a:cubicBezTo>
                          <a:pt x="5781459" y="1286476"/>
                          <a:pt x="2978875" y="1513546"/>
                          <a:pt x="760047" y="1618780"/>
                        </a:cubicBezTo>
                        <a:cubicBezTo>
                          <a:pt x="353875" y="1529239"/>
                          <a:pt x="5623" y="1218105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  <a:path w="10433201" h="1618781" fill="none" stroke="0" extrusionOk="0">
                        <a:moveTo>
                          <a:pt x="0" y="809391"/>
                        </a:moveTo>
                        <a:cubicBezTo>
                          <a:pt x="91579" y="410372"/>
                          <a:pt x="242444" y="-116966"/>
                          <a:pt x="760047" y="0"/>
                        </a:cubicBezTo>
                        <a:cubicBezTo>
                          <a:pt x="4101738" y="-144691"/>
                          <a:pt x="7506283" y="149827"/>
                          <a:pt x="9673154" y="0"/>
                        </a:cubicBezTo>
                        <a:cubicBezTo>
                          <a:pt x="10091920" y="29754"/>
                          <a:pt x="10396967" y="375581"/>
                          <a:pt x="10433202" y="809391"/>
                        </a:cubicBezTo>
                        <a:lnTo>
                          <a:pt x="10433201" y="809391"/>
                        </a:lnTo>
                        <a:cubicBezTo>
                          <a:pt x="10430727" y="1252236"/>
                          <a:pt x="9956748" y="1602359"/>
                          <a:pt x="9673153" y="1618782"/>
                        </a:cubicBezTo>
                        <a:cubicBezTo>
                          <a:pt x="6538982" y="1556549"/>
                          <a:pt x="5160655" y="1455212"/>
                          <a:pt x="760047" y="1618780"/>
                        </a:cubicBezTo>
                        <a:cubicBezTo>
                          <a:pt x="377821" y="1600668"/>
                          <a:pt x="61847" y="1338320"/>
                          <a:pt x="0" y="809389"/>
                        </a:cubicBezTo>
                        <a:lnTo>
                          <a:pt x="0" y="80939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BC13D3CA-6346-4C3B-9D8B-1994579BE0EB}"/>
              </a:ext>
            </a:extLst>
          </p:cNvPr>
          <p:cNvSpPr txBox="1"/>
          <p:nvPr/>
        </p:nvSpPr>
        <p:spPr>
          <a:xfrm>
            <a:off x="1751492" y="1118579"/>
            <a:ext cx="9813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hệ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giữa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liền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6376B0-21B1-4B83-ACCB-5C1912630BAE}"/>
              </a:ext>
            </a:extLst>
          </p:cNvPr>
          <p:cNvSpPr/>
          <p:nvPr/>
        </p:nvSpPr>
        <p:spPr>
          <a:xfrm>
            <a:off x="1534410" y="2937132"/>
            <a:ext cx="10030910" cy="280261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34A85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66382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2" descr="Check free icon">
            <a:extLst>
              <a:ext uri="{FF2B5EF4-FFF2-40B4-BE49-F238E27FC236}">
                <a16:creationId xmlns:a16="http://schemas.microsoft.com/office/drawing/2014/main" id="{672C09D2-D1C0-4D1A-8091-AA9522F1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9" y="3509978"/>
            <a:ext cx="1673741" cy="167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59c3c5f047238">
            <a:hlinkClick r:id="" action="ppaction://media"/>
            <a:extLst>
              <a:ext uri="{FF2B5EF4-FFF2-40B4-BE49-F238E27FC236}">
                <a16:creationId xmlns:a16="http://schemas.microsoft.com/office/drawing/2014/main" id="{0DB8C60B-A9C2-4435-9B2E-13691984F3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641251" y="1899569"/>
            <a:ext cx="1384390" cy="1384390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43D672B5-7EFF-4C03-876E-A14A46315C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05799" y="5793867"/>
            <a:ext cx="3733801" cy="1064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Trong bảng đơn vị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đo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thể</a:t>
                </a:r>
                <a:r>
                  <a:rPr kumimoji="0" lang="en-US" alt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altLang="en-US" sz="3200" b="1" i="0" u="none" strike="noStrike" kern="1200" cap="none" spc="0" normalizeH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tích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lớn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gấp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1000 lần đơn vị bé hơn tiếp liền.</a:t>
                </a:r>
              </a:p>
              <a:p>
                <a:pPr marL="0" marR="0" lvl="0" indent="0" algn="l" defTabSz="914400" rtl="0" eaLnBrk="0" fontAlgn="auto" latinLnBrk="0" hangingPunc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- Đơn vị bé </a:t>
                </a:r>
                <a:r>
                  <a:rPr kumimoji="0" lang="en-US" alt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bằng</a:t>
                </a: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32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50000"/>
                      </a:schemeClr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đơn vị lớn hơn tiếp liền.</a:t>
                </a:r>
              </a:p>
            </p:txBody>
          </p:sp>
        </mc:Choice>
        <mc:Fallback xmlns="">
          <p:sp>
            <p:nvSpPr>
              <p:cNvPr id="23" name="Text Box 2">
                <a:extLst>
                  <a:ext uri="{FF2B5EF4-FFF2-40B4-BE49-F238E27FC236}">
                    <a16:creationId xmlns:a16="http://schemas.microsoft.com/office/drawing/2014/main" id="{1AB57B25-2200-4134-B30A-8E5F03837A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1280" y="2937132"/>
                <a:ext cx="9726636" cy="2587247"/>
              </a:xfrm>
              <a:prstGeom prst="rect">
                <a:avLst/>
              </a:prstGeom>
              <a:blipFill>
                <a:blip r:embed="rId8"/>
                <a:stretch>
                  <a:fillRect l="-689" b="-1651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796191C8-D237-49CE-A13E-2F2811AF7F7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36075">
            <a:off x="522781" y="485573"/>
            <a:ext cx="1282081" cy="185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70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7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7" grpId="0" animBg="1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6442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1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7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88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C71C24FE-462C-467B-853F-DC546B696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2786" y="312974"/>
            <a:ext cx="7208501" cy="3084373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026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300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78EF1E9-7AED-42FF-B99C-ED56281CDAFE}"/>
              </a:ext>
            </a:extLst>
          </p:cNvPr>
          <p:cNvSpPr/>
          <p:nvPr/>
        </p:nvSpPr>
        <p:spPr>
          <a:xfrm>
            <a:off x="2466112" y="54377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763C374-1A01-45EE-BC61-AE323A59B19C}"/>
              </a:ext>
            </a:extLst>
          </p:cNvPr>
          <p:cNvSpPr/>
          <p:nvPr/>
        </p:nvSpPr>
        <p:spPr>
          <a:xfrm>
            <a:off x="2215906" y="304800"/>
            <a:ext cx="8947393" cy="6009430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: Rounded Corners 2">
            <a:extLst>
              <a:ext uri="{FF2B5EF4-FFF2-40B4-BE49-F238E27FC236}">
                <a16:creationId xmlns:a16="http://schemas.microsoft.com/office/drawing/2014/main" id="{479CEB17-C25E-4724-A9FD-1BA588436AB5}"/>
              </a:ext>
            </a:extLst>
          </p:cNvPr>
          <p:cNvSpPr/>
          <p:nvPr/>
        </p:nvSpPr>
        <p:spPr>
          <a:xfrm rot="5400000">
            <a:off x="137363" y="1772721"/>
            <a:ext cx="1702411" cy="659878"/>
          </a:xfrm>
          <a:custGeom>
            <a:avLst/>
            <a:gdLst>
              <a:gd name="connsiteX0" fmla="*/ 0 w 9505950"/>
              <a:gd name="connsiteY0" fmla="*/ 692498 h 1384995"/>
              <a:gd name="connsiteX1" fmla="*/ 692498 w 9505950"/>
              <a:gd name="connsiteY1" fmla="*/ 0 h 1384995"/>
              <a:gd name="connsiteX2" fmla="*/ 8813453 w 9505950"/>
              <a:gd name="connsiteY2" fmla="*/ 0 h 1384995"/>
              <a:gd name="connsiteX3" fmla="*/ 9505951 w 9505950"/>
              <a:gd name="connsiteY3" fmla="*/ 692498 h 1384995"/>
              <a:gd name="connsiteX4" fmla="*/ 9505950 w 9505950"/>
              <a:gd name="connsiteY4" fmla="*/ 692498 h 1384995"/>
              <a:gd name="connsiteX5" fmla="*/ 8813452 w 9505950"/>
              <a:gd name="connsiteY5" fmla="*/ 1384996 h 1384995"/>
              <a:gd name="connsiteX6" fmla="*/ 692498 w 9505950"/>
              <a:gd name="connsiteY6" fmla="*/ 1384995 h 1384995"/>
              <a:gd name="connsiteX7" fmla="*/ 0 w 9505950"/>
              <a:gd name="connsiteY7" fmla="*/ 692497 h 1384995"/>
              <a:gd name="connsiteX8" fmla="*/ 0 w 9505950"/>
              <a:gd name="connsiteY8" fmla="*/ 692498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5950" h="1384995" fill="none" extrusionOk="0">
                <a:moveTo>
                  <a:pt x="0" y="692498"/>
                </a:moveTo>
                <a:cubicBezTo>
                  <a:pt x="38440" y="346088"/>
                  <a:pt x="258644" y="-52383"/>
                  <a:pt x="692498" y="0"/>
                </a:cubicBezTo>
                <a:cubicBezTo>
                  <a:pt x="4047778" y="-154472"/>
                  <a:pt x="6922746" y="-165626"/>
                  <a:pt x="8813453" y="0"/>
                </a:cubicBezTo>
                <a:cubicBezTo>
                  <a:pt x="9211463" y="-19350"/>
                  <a:pt x="9448468" y="305732"/>
                  <a:pt x="9505951" y="692498"/>
                </a:cubicBezTo>
                <a:lnTo>
                  <a:pt x="9505950" y="692498"/>
                </a:lnTo>
                <a:cubicBezTo>
                  <a:pt x="9505739" y="1062807"/>
                  <a:pt x="9124722" y="1362667"/>
                  <a:pt x="8813452" y="1384996"/>
                </a:cubicBezTo>
                <a:cubicBezTo>
                  <a:pt x="5987043" y="1342792"/>
                  <a:pt x="4602487" y="1223698"/>
                  <a:pt x="692498" y="1384995"/>
                </a:cubicBezTo>
                <a:cubicBezTo>
                  <a:pt x="328420" y="1387342"/>
                  <a:pt x="5421" y="1140560"/>
                  <a:pt x="0" y="692497"/>
                </a:cubicBezTo>
                <a:lnTo>
                  <a:pt x="0" y="692498"/>
                </a:lnTo>
                <a:close/>
              </a:path>
              <a:path w="9505950" h="1384995" stroke="0" extrusionOk="0">
                <a:moveTo>
                  <a:pt x="0" y="692498"/>
                </a:moveTo>
                <a:cubicBezTo>
                  <a:pt x="73310" y="318747"/>
                  <a:pt x="280498" y="-39749"/>
                  <a:pt x="692498" y="0"/>
                </a:cubicBezTo>
                <a:cubicBezTo>
                  <a:pt x="3179683" y="-136090"/>
                  <a:pt x="6220791" y="117287"/>
                  <a:pt x="8813453" y="0"/>
                </a:cubicBezTo>
                <a:cubicBezTo>
                  <a:pt x="9194387" y="4411"/>
                  <a:pt x="9551642" y="341078"/>
                  <a:pt x="9505951" y="692498"/>
                </a:cubicBezTo>
                <a:lnTo>
                  <a:pt x="9505950" y="692498"/>
                </a:lnTo>
                <a:cubicBezTo>
                  <a:pt x="9500823" y="1097893"/>
                  <a:pt x="9121258" y="1397440"/>
                  <a:pt x="8813452" y="1384996"/>
                </a:cubicBezTo>
                <a:cubicBezTo>
                  <a:pt x="5198419" y="1431328"/>
                  <a:pt x="2693001" y="1251055"/>
                  <a:pt x="692498" y="1384995"/>
                </a:cubicBezTo>
                <a:cubicBezTo>
                  <a:pt x="349135" y="1338046"/>
                  <a:pt x="25743" y="1077364"/>
                  <a:pt x="0" y="692497"/>
                </a:cubicBezTo>
                <a:lnTo>
                  <a:pt x="0" y="692498"/>
                </a:lnTo>
                <a:close/>
              </a:path>
            </a:pathLst>
          </a:custGeom>
          <a:solidFill>
            <a:srgbClr val="F3F3F3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sd="2214188587">
                  <a:custGeom>
                    <a:avLst/>
                    <a:gdLst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  <a:gd name="connsiteX0" fmla="*/ 0 w 1702411"/>
                      <a:gd name="connsiteY0" fmla="*/ 329939 h 659878"/>
                      <a:gd name="connsiteX1" fmla="*/ 124018 w 1702411"/>
                      <a:gd name="connsiteY1" fmla="*/ 0 h 659878"/>
                      <a:gd name="connsiteX2" fmla="*/ 1578392 w 1702411"/>
                      <a:gd name="connsiteY2" fmla="*/ 0 h 659878"/>
                      <a:gd name="connsiteX3" fmla="*/ 1702411 w 1702411"/>
                      <a:gd name="connsiteY3" fmla="*/ 329939 h 659878"/>
                      <a:gd name="connsiteX4" fmla="*/ 1702411 w 1702411"/>
                      <a:gd name="connsiteY4" fmla="*/ 329939 h 659878"/>
                      <a:gd name="connsiteX5" fmla="*/ 1578392 w 1702411"/>
                      <a:gd name="connsiteY5" fmla="*/ 659878 h 659878"/>
                      <a:gd name="connsiteX6" fmla="*/ 124018 w 1702411"/>
                      <a:gd name="connsiteY6" fmla="*/ 659878 h 659878"/>
                      <a:gd name="connsiteX7" fmla="*/ 0 w 1702411"/>
                      <a:gd name="connsiteY7" fmla="*/ 329938 h 659878"/>
                      <a:gd name="connsiteX8" fmla="*/ 0 w 1702411"/>
                      <a:gd name="connsiteY8" fmla="*/ 329939 h 6598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702411" h="659878" fill="none" extrusionOk="0">
                        <a:moveTo>
                          <a:pt x="0" y="329939"/>
                        </a:moveTo>
                        <a:cubicBezTo>
                          <a:pt x="8157" y="166085"/>
                          <a:pt x="42306" y="-29049"/>
                          <a:pt x="124018" y="0"/>
                        </a:cubicBezTo>
                        <a:cubicBezTo>
                          <a:pt x="693682" y="-104286"/>
                          <a:pt x="1284291" y="-27503"/>
                          <a:pt x="1578392" y="0"/>
                        </a:cubicBezTo>
                        <a:cubicBezTo>
                          <a:pt x="1652862" y="-13190"/>
                          <a:pt x="1678365" y="144634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2281" y="501105"/>
                          <a:pt x="1630306" y="648037"/>
                          <a:pt x="1578392" y="659878"/>
                        </a:cubicBezTo>
                        <a:cubicBezTo>
                          <a:pt x="1068576" y="637825"/>
                          <a:pt x="834047" y="577516"/>
                          <a:pt x="124018" y="659878"/>
                        </a:cubicBezTo>
                        <a:cubicBezTo>
                          <a:pt x="77706" y="663408"/>
                          <a:pt x="3018" y="568203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stroke="0" extrusionOk="0">
                        <a:moveTo>
                          <a:pt x="0" y="329939"/>
                        </a:moveTo>
                        <a:cubicBezTo>
                          <a:pt x="622" y="146524"/>
                          <a:pt x="52818" y="-20532"/>
                          <a:pt x="124018" y="0"/>
                        </a:cubicBezTo>
                        <a:cubicBezTo>
                          <a:pt x="607463" y="-29921"/>
                          <a:pt x="1157612" y="39010"/>
                          <a:pt x="1578392" y="0"/>
                        </a:cubicBezTo>
                        <a:cubicBezTo>
                          <a:pt x="1646151" y="32667"/>
                          <a:pt x="1724326" y="176897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694477" y="530122"/>
                          <a:pt x="1642850" y="663219"/>
                          <a:pt x="1578392" y="659878"/>
                        </a:cubicBezTo>
                        <a:cubicBezTo>
                          <a:pt x="937256" y="650019"/>
                          <a:pt x="504254" y="644675"/>
                          <a:pt x="124018" y="659878"/>
                        </a:cubicBezTo>
                        <a:cubicBezTo>
                          <a:pt x="46997" y="619145"/>
                          <a:pt x="-2696" y="500032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  <a:path w="1702411" h="659878" fill="none" stroke="0" extrusionOk="0">
                        <a:moveTo>
                          <a:pt x="0" y="329939"/>
                        </a:moveTo>
                        <a:cubicBezTo>
                          <a:pt x="9966" y="165258"/>
                          <a:pt x="36992" y="-37508"/>
                          <a:pt x="124018" y="0"/>
                        </a:cubicBezTo>
                        <a:cubicBezTo>
                          <a:pt x="680315" y="-68907"/>
                          <a:pt x="1227018" y="-31111"/>
                          <a:pt x="1578392" y="0"/>
                        </a:cubicBezTo>
                        <a:cubicBezTo>
                          <a:pt x="1642023" y="12949"/>
                          <a:pt x="1707994" y="156450"/>
                          <a:pt x="1702411" y="329939"/>
                        </a:cubicBezTo>
                        <a:lnTo>
                          <a:pt x="1702411" y="329939"/>
                        </a:lnTo>
                        <a:cubicBezTo>
                          <a:pt x="1701076" y="512174"/>
                          <a:pt x="1627969" y="650267"/>
                          <a:pt x="1578392" y="659878"/>
                        </a:cubicBezTo>
                        <a:cubicBezTo>
                          <a:pt x="1054261" y="632544"/>
                          <a:pt x="857870" y="590708"/>
                          <a:pt x="124018" y="659878"/>
                        </a:cubicBezTo>
                        <a:cubicBezTo>
                          <a:pt x="69714" y="647908"/>
                          <a:pt x="19780" y="545179"/>
                          <a:pt x="0" y="329938"/>
                        </a:cubicBezTo>
                        <a:lnTo>
                          <a:pt x="0" y="329939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63307" y="306988"/>
            <a:ext cx="1752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1: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3056204" y="827585"/>
            <a:ext cx="369684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 8,05m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3056204" y="2711721"/>
            <a:ext cx="32415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8,5m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009498" y="4588859"/>
            <a:ext cx="34708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8,005m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921766" y="863250"/>
            <a:ext cx="38227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750373" y="596836"/>
            <a:ext cx="52480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0" name="Text Box 4">
            <a:extLst>
              <a:ext uri="{FF2B5EF4-FFF2-40B4-BE49-F238E27FC236}">
                <a16:creationId xmlns:a16="http://schemas.microsoft.com/office/drawing/2014/main" id="{5BD3D40C-2D3F-452F-8963-E1ABA9A66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53" y="1153290"/>
            <a:ext cx="16218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   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57DFFD2-E53A-4418-8C77-0B3C7F801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853" y="4419573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D79F537F-8DED-4D68-B823-F9062D494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100" y="2493997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3" name="Text Box 10">
            <a:extLst>
              <a:ext uri="{FF2B5EF4-FFF2-40B4-BE49-F238E27FC236}">
                <a16:creationId xmlns:a16="http://schemas.microsoft.com/office/drawing/2014/main" id="{0069270C-8B8C-4370-9C09-E56B91AA6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434" y="2743682"/>
            <a:ext cx="3159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…  7,5 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8454FB65-66EF-4A3E-8CF8-DE6537E1B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9809" y="4562389"/>
            <a:ext cx="37866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2,94dm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…   2dm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94cm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14">
            <a:extLst>
              <a:ext uri="{FF2B5EF4-FFF2-40B4-BE49-F238E27FC236}">
                <a16:creationId xmlns:a16="http://schemas.microsoft.com/office/drawing/2014/main" id="{A1C192E2-98B0-4E6E-AD69-12C899CA1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851" y="653256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2C8E4AF5-6D8E-4274-9084-661EBA81C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0011" y="2586231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7" name="Text Box 14">
            <a:extLst>
              <a:ext uri="{FF2B5EF4-FFF2-40B4-BE49-F238E27FC236}">
                <a16:creationId xmlns:a16="http://schemas.microsoft.com/office/drawing/2014/main" id="{C00E4BF7-1B5A-4243-AE86-DE7737F425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4731" y="4339394"/>
            <a:ext cx="512972" cy="923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3" name="Ngoặc móc Phải 2">
            <a:extLst>
              <a:ext uri="{FF2B5EF4-FFF2-40B4-BE49-F238E27FC236}">
                <a16:creationId xmlns:a16="http://schemas.microsoft.com/office/drawing/2014/main" id="{A553B8B4-9CDC-410E-A48F-3075EF339BDF}"/>
              </a:ext>
            </a:extLst>
          </p:cNvPr>
          <p:cNvSpPr/>
          <p:nvPr/>
        </p:nvSpPr>
        <p:spPr bwMode="auto">
          <a:xfrm rot="5400000">
            <a:off x="3697370" y="823671"/>
            <a:ext cx="329920" cy="1279587"/>
          </a:xfrm>
          <a:prstGeom prst="rightBrace">
            <a:avLst>
              <a:gd name="adj1" fmla="val 27580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Ngoặc móc Phải 29">
            <a:extLst>
              <a:ext uri="{FF2B5EF4-FFF2-40B4-BE49-F238E27FC236}">
                <a16:creationId xmlns:a16="http://schemas.microsoft.com/office/drawing/2014/main" id="{4726F2E1-4904-4252-A47C-4144E314E2CD}"/>
              </a:ext>
            </a:extLst>
          </p:cNvPr>
          <p:cNvSpPr/>
          <p:nvPr/>
        </p:nvSpPr>
        <p:spPr bwMode="auto">
          <a:xfrm rot="5400000">
            <a:off x="3695572" y="2657808"/>
            <a:ext cx="329920" cy="1279587"/>
          </a:xfrm>
          <a:prstGeom prst="rightBrace">
            <a:avLst>
              <a:gd name="adj1" fmla="val 3142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Ngoặc móc Phải 30">
            <a:extLst>
              <a:ext uri="{FF2B5EF4-FFF2-40B4-BE49-F238E27FC236}">
                <a16:creationId xmlns:a16="http://schemas.microsoft.com/office/drawing/2014/main" id="{FB3B92DB-4ACA-4E2B-A674-D7051735F96A}"/>
              </a:ext>
            </a:extLst>
          </p:cNvPr>
          <p:cNvSpPr/>
          <p:nvPr/>
        </p:nvSpPr>
        <p:spPr bwMode="auto">
          <a:xfrm rot="5400000">
            <a:off x="3623216" y="4564621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Ngoặc móc Phải 31">
            <a:extLst>
              <a:ext uri="{FF2B5EF4-FFF2-40B4-BE49-F238E27FC236}">
                <a16:creationId xmlns:a16="http://schemas.microsoft.com/office/drawing/2014/main" id="{1B52811B-B966-4B3A-8E98-5E96421DA32E}"/>
              </a:ext>
            </a:extLst>
          </p:cNvPr>
          <p:cNvSpPr/>
          <p:nvPr/>
        </p:nvSpPr>
        <p:spPr bwMode="auto">
          <a:xfrm rot="5400000">
            <a:off x="7510389" y="841895"/>
            <a:ext cx="329920" cy="1279587"/>
          </a:xfrm>
          <a:prstGeom prst="rightBrace">
            <a:avLst>
              <a:gd name="adj1" fmla="val 4297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ECAC9C7-E043-40AB-BA27-18FE232E1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523" y="1588951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286D839E-A198-462B-BC78-ADD9EF60C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003" y="3451298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Box 10">
            <a:extLst>
              <a:ext uri="{FF2B5EF4-FFF2-40B4-BE49-F238E27FC236}">
                <a16:creationId xmlns:a16="http://schemas.microsoft.com/office/drawing/2014/main" id="{36C72AC0-4C79-4AAE-A2DD-E33226D174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302" y="5369374"/>
            <a:ext cx="1322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8, 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Ngoặc móc Phải 37">
            <a:extLst>
              <a:ext uri="{FF2B5EF4-FFF2-40B4-BE49-F238E27FC236}">
                <a16:creationId xmlns:a16="http://schemas.microsoft.com/office/drawing/2014/main" id="{27D9B6A4-9C76-465D-B258-D44859A32525}"/>
              </a:ext>
            </a:extLst>
          </p:cNvPr>
          <p:cNvSpPr/>
          <p:nvPr/>
        </p:nvSpPr>
        <p:spPr bwMode="auto">
          <a:xfrm rot="5400000">
            <a:off x="7629752" y="2760109"/>
            <a:ext cx="329920" cy="1279587"/>
          </a:xfrm>
          <a:prstGeom prst="rightBrace">
            <a:avLst>
              <a:gd name="adj1" fmla="val 39128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Ngoặc móc Phải 38">
            <a:extLst>
              <a:ext uri="{FF2B5EF4-FFF2-40B4-BE49-F238E27FC236}">
                <a16:creationId xmlns:a16="http://schemas.microsoft.com/office/drawing/2014/main" id="{2E97BB67-8C55-49EE-8F9D-05E9A4BB13D7}"/>
              </a:ext>
            </a:extLst>
          </p:cNvPr>
          <p:cNvSpPr/>
          <p:nvPr/>
        </p:nvSpPr>
        <p:spPr bwMode="auto">
          <a:xfrm rot="5400000">
            <a:off x="9593716" y="4554265"/>
            <a:ext cx="329920" cy="1279587"/>
          </a:xfrm>
          <a:prstGeom prst="rightBrace">
            <a:avLst>
              <a:gd name="adj1" fmla="val 35279"/>
              <a:gd name="adj2" fmla="val 50000"/>
            </a:avLst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0715F330-B160-49B9-9D88-E970959C55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1555" y="1644742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00B10694-FE8B-4BEC-A5BE-87A483A52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4711" y="3616483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7, 005m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 Box 10">
            <a:extLst>
              <a:ext uri="{FF2B5EF4-FFF2-40B4-BE49-F238E27FC236}">
                <a16:creationId xmlns:a16="http://schemas.microsoft.com/office/drawing/2014/main" id="{36E4DD3B-EE2A-40E7-8D16-D9EE9ECF2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7275" y="5249191"/>
            <a:ext cx="15023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2, 094m</a:t>
            </a:r>
            <a:r>
              <a:rPr kumimoji="0" lang="en-US" alt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2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2" grpId="0" animBg="1"/>
      <p:bldP spid="44" grpId="0" animBg="1"/>
      <p:bldP spid="6146" grpId="0"/>
      <p:bldP spid="6148" grpId="0"/>
      <p:bldP spid="6149" grpId="0"/>
      <p:bldP spid="6150" grpId="0"/>
      <p:bldP spid="6152" grpId="0"/>
      <p:bldP spid="36878" grpId="0" animBg="1"/>
      <p:bldP spid="20" grpId="0"/>
      <p:bldP spid="21" grpId="0" animBg="1"/>
      <p:bldP spid="22" grpId="0" animBg="1"/>
      <p:bldP spid="23" grpId="0"/>
      <p:bldP spid="24" grpId="0"/>
      <p:bldP spid="25" grpId="0" animBg="1"/>
      <p:bldP spid="26" grpId="0" animBg="1"/>
      <p:bldP spid="27" grpId="0" animBg="1"/>
      <p:bldP spid="3" grpId="0" animBg="1"/>
      <p:bldP spid="30" grpId="0" animBg="1"/>
      <p:bldP spid="31" grpId="0" animBg="1"/>
      <p:bldP spid="32" grpId="0" animBg="1"/>
      <p:bldP spid="35" grpId="0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GENSWF_ADVANCE_TIME" val="25.997"/>
  <p:tag name="ISPRING_CUSTOM_TIMING_USED" val="1"/>
  <p:tag name="GENSWF_SLIDE_TITLE" val="Trang bìa"/>
  <p:tag name="TIMING" val="|1.355|2.11|1.624|1.626|3.858|1.454|1.391|1.422|1.562|1.515"/>
  <p:tag name="ISPRING_SLIDE_ID_2" val="{80925AB4-089C-44E8-8CEE-EC25776BB75D}"/>
</p:tagLst>
</file>

<file path=ppt/theme/theme1.xml><?xml version="1.0" encoding="utf-8"?>
<a:theme xmlns:a="http://schemas.openxmlformats.org/drawingml/2006/main" name="Online Learning Planner by Sildesgo">
  <a:themeElements>
    <a:clrScheme name="Simple Light">
      <a:dk1>
        <a:srgbClr val="7C7C7C"/>
      </a:dk1>
      <a:lt1>
        <a:srgbClr val="FFFFFF"/>
      </a:lt1>
      <a:dk2>
        <a:srgbClr val="7C7C7C"/>
      </a:dk2>
      <a:lt2>
        <a:srgbClr val="F3F3F3"/>
      </a:lt2>
      <a:accent1>
        <a:srgbClr val="4D8CF5"/>
      </a:accent1>
      <a:accent2>
        <a:srgbClr val="34A853"/>
      </a:accent2>
      <a:accent3>
        <a:srgbClr val="FBBC05"/>
      </a:accent3>
      <a:accent4>
        <a:srgbClr val="EA4335"/>
      </a:accent4>
      <a:accent5>
        <a:srgbClr val="F1F1F1"/>
      </a:accent5>
      <a:accent6>
        <a:srgbClr val="1C1C3D"/>
      </a:accent6>
      <a:hlink>
        <a:srgbClr val="7C7C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ocial Skills Subject for Middle School - 6th Grade: How to Treat Your Teachers by Slidesgo">
  <a:themeElements>
    <a:clrScheme name="Simple Light">
      <a:dk1>
        <a:srgbClr val="3C3B66"/>
      </a:dk1>
      <a:lt1>
        <a:srgbClr val="FFFFFF"/>
      </a:lt1>
      <a:dk2>
        <a:srgbClr val="9C61AA"/>
      </a:dk2>
      <a:lt2>
        <a:srgbClr val="FAEDDA"/>
      </a:lt2>
      <a:accent1>
        <a:srgbClr val="FFD9A6"/>
      </a:accent1>
      <a:accent2>
        <a:srgbClr val="E2B779"/>
      </a:accent2>
      <a:accent3>
        <a:srgbClr val="C6813C"/>
      </a:accent3>
      <a:accent4>
        <a:srgbClr val="A34801"/>
      </a:accent4>
      <a:accent5>
        <a:srgbClr val="EA7322"/>
      </a:accent5>
      <a:accent6>
        <a:srgbClr val="DF3434"/>
      </a:accent6>
      <a:hlink>
        <a:srgbClr val="A348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752</Words>
  <Application>Microsoft Office PowerPoint</Application>
  <PresentationFormat>Widescreen</PresentationFormat>
  <Paragraphs>90</Paragraphs>
  <Slides>14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Bebas Neue</vt:lpstr>
      <vt:lpstr>Calibri</vt:lpstr>
      <vt:lpstr>Cambria Math</vt:lpstr>
      <vt:lpstr>Londrina Solid</vt:lpstr>
      <vt:lpstr>Nunito</vt:lpstr>
      <vt:lpstr>Nunito Black</vt:lpstr>
      <vt:lpstr>Patrick Hand SC</vt:lpstr>
      <vt:lpstr>PT Sans</vt:lpstr>
      <vt:lpstr>Roboto Condensed Light</vt:lpstr>
      <vt:lpstr>Ubuntu</vt:lpstr>
      <vt:lpstr>Ubuntu Light</vt:lpstr>
      <vt:lpstr>Wellfleet</vt:lpstr>
      <vt:lpstr>Online Learning Planner by Sildesgo</vt:lpstr>
      <vt:lpstr>Practical Life Subject for Middle School - 6th Grade: Bullying Prevention by Slidesgo</vt:lpstr>
      <vt:lpstr>Social Skills Subject for Middle School - 6th Grade: How to Treat Your Teachers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53857-NHTAN</cp:lastModifiedBy>
  <cp:revision>13</cp:revision>
  <dcterms:created xsi:type="dcterms:W3CDTF">2022-03-28T16:48:43Z</dcterms:created>
  <dcterms:modified xsi:type="dcterms:W3CDTF">2023-03-03T10:43:00Z</dcterms:modified>
</cp:coreProperties>
</file>