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4"/>
  </p:notesMasterIdLst>
  <p:sldIdLst>
    <p:sldId id="324" r:id="rId2"/>
    <p:sldId id="264" r:id="rId3"/>
    <p:sldId id="312" r:id="rId4"/>
    <p:sldId id="257" r:id="rId5"/>
    <p:sldId id="271" r:id="rId6"/>
    <p:sldId id="277" r:id="rId7"/>
    <p:sldId id="313" r:id="rId8"/>
    <p:sldId id="274" r:id="rId9"/>
    <p:sldId id="279" r:id="rId10"/>
    <p:sldId id="314" r:id="rId11"/>
    <p:sldId id="283" r:id="rId12"/>
    <p:sldId id="323" r:id="rId1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Bellota Text" panose="020B0604020202020204" charset="0"/>
      <p:regular r:id="rId16"/>
      <p:bold r:id="rId17"/>
      <p:italic r:id="rId18"/>
      <p:boldItalic r:id="rId19"/>
    </p:embeddedFont>
    <p:embeddedFont>
      <p:font typeface="Luckiest Guy" panose="020B0604020202020204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448"/>
    <a:srgbClr val="002060"/>
    <a:srgbClr val="01B6FF"/>
    <a:srgbClr val="FCF5EF"/>
    <a:srgbClr val="FB6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B6906E-0F40-4E1A-9A25-3CA8B77C0917}">
  <a:tblStyle styleId="{B3B6906E-0F40-4E1A-9A25-3CA8B77C09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80CCFAB3-C154-4E4C-BECA-611A50E84E8A}"/>
    <pc:docChg chg="delSld delMainMaster">
      <pc:chgData name="Ha Nguyen" userId="7e36c6dd258c56d1" providerId="LiveId" clId="{80CCFAB3-C154-4E4C-BECA-611A50E84E8A}" dt="2023-04-28T01:15:42.917" v="5" actId="47"/>
      <pc:docMkLst>
        <pc:docMk/>
      </pc:docMkLst>
      <pc:sldChg chg="del">
        <pc:chgData name="Ha Nguyen" userId="7e36c6dd258c56d1" providerId="LiveId" clId="{80CCFAB3-C154-4E4C-BECA-611A50E84E8A}" dt="2023-04-28T01:15:39.657" v="0" actId="47"/>
        <pc:sldMkLst>
          <pc:docMk/>
          <pc:sldMk cId="1288957330" sldId="315"/>
        </pc:sldMkLst>
      </pc:sldChg>
      <pc:sldChg chg="del">
        <pc:chgData name="Ha Nguyen" userId="7e36c6dd258c56d1" providerId="LiveId" clId="{80CCFAB3-C154-4E4C-BECA-611A50E84E8A}" dt="2023-04-28T01:15:40.058" v="1" actId="47"/>
        <pc:sldMkLst>
          <pc:docMk/>
          <pc:sldMk cId="3581435648" sldId="316"/>
        </pc:sldMkLst>
      </pc:sldChg>
      <pc:sldChg chg="del">
        <pc:chgData name="Ha Nguyen" userId="7e36c6dd258c56d1" providerId="LiveId" clId="{80CCFAB3-C154-4E4C-BECA-611A50E84E8A}" dt="2023-04-28T01:15:40.473" v="2" actId="47"/>
        <pc:sldMkLst>
          <pc:docMk/>
          <pc:sldMk cId="1489313608" sldId="317"/>
        </pc:sldMkLst>
      </pc:sldChg>
      <pc:sldChg chg="del">
        <pc:chgData name="Ha Nguyen" userId="7e36c6dd258c56d1" providerId="LiveId" clId="{80CCFAB3-C154-4E4C-BECA-611A50E84E8A}" dt="2023-04-28T01:15:40.966" v="3" actId="47"/>
        <pc:sldMkLst>
          <pc:docMk/>
          <pc:sldMk cId="3623080101" sldId="318"/>
        </pc:sldMkLst>
      </pc:sldChg>
      <pc:sldChg chg="del">
        <pc:chgData name="Ha Nguyen" userId="7e36c6dd258c56d1" providerId="LiveId" clId="{80CCFAB3-C154-4E4C-BECA-611A50E84E8A}" dt="2023-04-28T01:15:41.543" v="4" actId="47"/>
        <pc:sldMkLst>
          <pc:docMk/>
          <pc:sldMk cId="1614741074" sldId="320"/>
        </pc:sldMkLst>
      </pc:sldChg>
      <pc:sldChg chg="del">
        <pc:chgData name="Ha Nguyen" userId="7e36c6dd258c56d1" providerId="LiveId" clId="{80CCFAB3-C154-4E4C-BECA-611A50E84E8A}" dt="2023-04-28T01:15:42.917" v="5" actId="47"/>
        <pc:sldMkLst>
          <pc:docMk/>
          <pc:sldMk cId="902336712" sldId="321"/>
        </pc:sldMkLst>
      </pc:sldChg>
      <pc:sldMasterChg chg="del delSldLayout">
        <pc:chgData name="Ha Nguyen" userId="7e36c6dd258c56d1" providerId="LiveId" clId="{80CCFAB3-C154-4E4C-BECA-611A50E84E8A}" dt="2023-04-28T01:15:42.917" v="5" actId="47"/>
        <pc:sldMasterMkLst>
          <pc:docMk/>
          <pc:sldMasterMk cId="2019370798" sldId="2147483686"/>
        </pc:sldMasterMkLst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1396112884" sldId="2147483687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1374017466" sldId="2147483688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3178466235" sldId="2147483689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2110261171" sldId="2147483690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3188776195" sldId="2147483691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1657299854" sldId="2147483692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778691219" sldId="2147483693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961414075" sldId="2147483694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591711152" sldId="2147483695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3867735807" sldId="2147483696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301823442" sldId="2147483697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1317910226" sldId="2147483698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1365542097" sldId="2147483699"/>
          </pc:sldLayoutMkLst>
        </pc:sldLayoutChg>
        <pc:sldLayoutChg chg="del">
          <pc:chgData name="Ha Nguyen" userId="7e36c6dd258c56d1" providerId="LiveId" clId="{80CCFAB3-C154-4E4C-BECA-611A50E84E8A}" dt="2023-04-28T01:15:42.917" v="5" actId="47"/>
          <pc:sldLayoutMkLst>
            <pc:docMk/>
            <pc:sldMasterMk cId="2019370798" sldId="2147483686"/>
            <pc:sldLayoutMk cId="3844999903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073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GV bấm</a:t>
            </a:r>
            <a:r>
              <a:rPr lang="vi-VN" baseline="0" dirty="0"/>
              <a:t> vào nút play để cho HS nghe bài hát.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65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7" name="Google Shape;4607;g109a0ad42f3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8" name="Google Shape;4608;g109a0ad42f3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8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109a0ad42f3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109a0ad42f3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49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g1097e9f1936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1" name="Google Shape;4191;g1097e9f1936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43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86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83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9" name="Google Shape;4359;g109a0ad42f3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0" name="Google Shape;4360;g109a0ad42f3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32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4" name="Google Shape;4574;g1097e9f193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5" name="Google Shape;4575;g1097e9f193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59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4" name="Google Shape;4574;g1097e9f193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5" name="Google Shape;4575;g1097e9f193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41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0" name="Google Shape;4500;g109a0ad42f3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1" name="Google Shape;4501;g109a0ad42f3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80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7" name="Google Shape;4607;g109a0ad42f3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8" name="Google Shape;4608;g109a0ad42f3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86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" name="Google Shape;24;p2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25" name="Google Shape;25;p2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5" name="Google Shape;45;p2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74200" y="495150"/>
            <a:ext cx="8595600" cy="4153200"/>
            <a:chOff x="303850" y="534800"/>
            <a:chExt cx="8595600" cy="4153200"/>
          </a:xfrm>
        </p:grpSpPr>
        <p:sp>
          <p:nvSpPr>
            <p:cNvPr id="47" name="Google Shape;47;p2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2"/>
            <p:cNvGrpSpPr/>
            <p:nvPr/>
          </p:nvGrpSpPr>
          <p:grpSpPr>
            <a:xfrm>
              <a:off x="337400" y="785925"/>
              <a:ext cx="8535350" cy="3650950"/>
              <a:chOff x="337400" y="696600"/>
              <a:chExt cx="8535350" cy="3650950"/>
            </a:xfrm>
          </p:grpSpPr>
          <p:cxnSp>
            <p:nvCxnSpPr>
              <p:cNvPr id="49" name="Google Shape;49;p2"/>
              <p:cNvCxnSpPr/>
              <p:nvPr/>
            </p:nvCxnSpPr>
            <p:spPr>
              <a:xfrm>
                <a:off x="549850" y="696600"/>
                <a:ext cx="832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434300" y="4347550"/>
                <a:ext cx="828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" name="Google Shape;60;p2"/>
          <p:cNvSpPr/>
          <p:nvPr/>
        </p:nvSpPr>
        <p:spPr>
          <a:xfrm>
            <a:off x="0" y="3618501"/>
            <a:ext cx="3226065" cy="1558148"/>
          </a:xfrm>
          <a:custGeom>
            <a:avLst/>
            <a:gdLst/>
            <a:ahLst/>
            <a:cxnLst/>
            <a:rect l="l" t="t" r="r" b="b"/>
            <a:pathLst>
              <a:path w="136279" h="65821" extrusionOk="0">
                <a:moveTo>
                  <a:pt x="0" y="1"/>
                </a:moveTo>
                <a:lnTo>
                  <a:pt x="0" y="29922"/>
                </a:lnTo>
                <a:cubicBezTo>
                  <a:pt x="5638" y="31519"/>
                  <a:pt x="10848" y="34507"/>
                  <a:pt x="15157" y="38495"/>
                </a:cubicBezTo>
                <a:cubicBezTo>
                  <a:pt x="22062" y="44882"/>
                  <a:pt x="26175" y="59709"/>
                  <a:pt x="36693" y="65820"/>
                </a:cubicBezTo>
                <a:lnTo>
                  <a:pt x="136278" y="65784"/>
                </a:lnTo>
                <a:cubicBezTo>
                  <a:pt x="130613" y="50289"/>
                  <a:pt x="121228" y="39503"/>
                  <a:pt x="106000" y="32910"/>
                </a:cubicBezTo>
                <a:cubicBezTo>
                  <a:pt x="85214" y="23909"/>
                  <a:pt x="69915" y="26916"/>
                  <a:pt x="51983" y="21750"/>
                </a:cubicBezTo>
                <a:cubicBezTo>
                  <a:pt x="34730" y="16781"/>
                  <a:pt x="23775" y="162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370307" y="-22625"/>
            <a:ext cx="2773705" cy="1558167"/>
          </a:xfrm>
          <a:custGeom>
            <a:avLst/>
            <a:gdLst/>
            <a:ahLst/>
            <a:cxnLst/>
            <a:rect l="l" t="t" r="r" b="b"/>
            <a:pathLst>
              <a:path w="50094" h="28141" extrusionOk="0">
                <a:moveTo>
                  <a:pt x="0" y="0"/>
                </a:moveTo>
                <a:cubicBezTo>
                  <a:pt x="2737" y="4108"/>
                  <a:pt x="5052" y="7882"/>
                  <a:pt x="14553" y="10451"/>
                </a:cubicBezTo>
                <a:cubicBezTo>
                  <a:pt x="19952" y="11909"/>
                  <a:pt x="29299" y="11575"/>
                  <a:pt x="34732" y="15703"/>
                </a:cubicBezTo>
                <a:cubicBezTo>
                  <a:pt x="37883" y="18098"/>
                  <a:pt x="40853" y="21972"/>
                  <a:pt x="43550" y="24862"/>
                </a:cubicBezTo>
                <a:cubicBezTo>
                  <a:pt x="44854" y="26261"/>
                  <a:pt x="47511" y="27652"/>
                  <a:pt x="50093" y="28141"/>
                </a:cubicBezTo>
                <a:lnTo>
                  <a:pt x="50093" y="14071"/>
                </a:lnTo>
                <a:cubicBezTo>
                  <a:pt x="45396" y="10772"/>
                  <a:pt x="43416" y="2971"/>
                  <a:pt x="36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4960950" y="-115587"/>
            <a:ext cx="4511850" cy="1744100"/>
            <a:chOff x="2389200" y="1048400"/>
            <a:chExt cx="4511850" cy="1744100"/>
          </a:xfrm>
        </p:grpSpPr>
        <p:sp>
          <p:nvSpPr>
            <p:cNvPr id="63" name="Google Shape;63;p2"/>
            <p:cNvSpPr/>
            <p:nvPr/>
          </p:nvSpPr>
          <p:spPr>
            <a:xfrm>
              <a:off x="3393050" y="1048400"/>
              <a:ext cx="3508000" cy="1198125"/>
            </a:xfrm>
            <a:custGeom>
              <a:avLst/>
              <a:gdLst/>
              <a:ahLst/>
              <a:cxnLst/>
              <a:rect l="l" t="t" r="r" b="b"/>
              <a:pathLst>
                <a:path w="140320" h="47925" fill="none" extrusionOk="0">
                  <a:moveTo>
                    <a:pt x="0" y="3337"/>
                  </a:moveTo>
                  <a:cubicBezTo>
                    <a:pt x="38932" y="47924"/>
                    <a:pt x="109533" y="1"/>
                    <a:pt x="140319" y="1368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891000" y="1105275"/>
              <a:ext cx="3996225" cy="1414225"/>
            </a:xfrm>
            <a:custGeom>
              <a:avLst/>
              <a:gdLst/>
              <a:ahLst/>
              <a:cxnLst/>
              <a:rect l="l" t="t" r="r" b="b"/>
              <a:pathLst>
                <a:path w="159849" h="56569" fill="none" extrusionOk="0">
                  <a:moveTo>
                    <a:pt x="1" y="1062"/>
                  </a:moveTo>
                  <a:cubicBezTo>
                    <a:pt x="47746" y="56569"/>
                    <a:pt x="116724" y="1"/>
                    <a:pt x="159848" y="205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9200" y="1131825"/>
              <a:ext cx="4484200" cy="1660675"/>
            </a:xfrm>
            <a:custGeom>
              <a:avLst/>
              <a:gdLst/>
              <a:ahLst/>
              <a:cxnLst/>
              <a:rect l="l" t="t" r="r" b="b"/>
              <a:pathLst>
                <a:path w="179368" h="66427" fill="none" extrusionOk="0">
                  <a:moveTo>
                    <a:pt x="0" y="0"/>
                  </a:moveTo>
                  <a:cubicBezTo>
                    <a:pt x="56551" y="66426"/>
                    <a:pt x="123905" y="1214"/>
                    <a:pt x="179367" y="2869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-1602918" y="2838274"/>
            <a:ext cx="7826957" cy="3531658"/>
            <a:chOff x="-1602918" y="2838274"/>
            <a:chExt cx="7826957" cy="3531658"/>
          </a:xfrm>
        </p:grpSpPr>
        <p:sp>
          <p:nvSpPr>
            <p:cNvPr id="67" name="Google Shape;67;p2"/>
            <p:cNvSpPr/>
            <p:nvPr/>
          </p:nvSpPr>
          <p:spPr>
            <a:xfrm>
              <a:off x="-1575788" y="4031796"/>
              <a:ext cx="6325217" cy="2338135"/>
            </a:xfrm>
            <a:custGeom>
              <a:avLst/>
              <a:gdLst/>
              <a:ahLst/>
              <a:cxnLst/>
              <a:rect l="l" t="t" r="r" b="b"/>
              <a:pathLst>
                <a:path w="155976" h="57657" fill="none" extrusionOk="0">
                  <a:moveTo>
                    <a:pt x="155976" y="57657"/>
                  </a:moveTo>
                  <a:cubicBezTo>
                    <a:pt x="113164" y="0"/>
                    <a:pt x="50360" y="56836"/>
                    <a:pt x="0" y="443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589171" y="3435217"/>
              <a:ext cx="7075884" cy="2934703"/>
            </a:xfrm>
            <a:custGeom>
              <a:avLst/>
              <a:gdLst/>
              <a:ahLst/>
              <a:cxnLst/>
              <a:rect l="l" t="t" r="r" b="b"/>
              <a:pathLst>
                <a:path w="174487" h="72368" fill="none" extrusionOk="0">
                  <a:moveTo>
                    <a:pt x="174487" y="72368"/>
                  </a:moveTo>
                  <a:cubicBezTo>
                    <a:pt x="120836" y="1"/>
                    <a:pt x="45854" y="68282"/>
                    <a:pt x="0" y="50145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602918" y="2838274"/>
              <a:ext cx="7826957" cy="3531636"/>
            </a:xfrm>
            <a:custGeom>
              <a:avLst/>
              <a:gdLst/>
              <a:ahLst/>
              <a:cxnLst/>
              <a:rect l="l" t="t" r="r" b="b"/>
              <a:pathLst>
                <a:path w="193008" h="87088" fill="none" extrusionOk="0">
                  <a:moveTo>
                    <a:pt x="193007" y="87088"/>
                  </a:moveTo>
                  <a:cubicBezTo>
                    <a:pt x="128508" y="1"/>
                    <a:pt x="41367" y="79746"/>
                    <a:pt x="0" y="55953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2"/>
          <p:cNvSpPr/>
          <p:nvPr/>
        </p:nvSpPr>
        <p:spPr>
          <a:xfrm rot="816321">
            <a:off x="747388" y="260810"/>
            <a:ext cx="327567" cy="32700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967235" y="4517235"/>
            <a:ext cx="414578" cy="415208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6340">
            <a:off x="421202" y="290073"/>
            <a:ext cx="432629" cy="397773"/>
          </a:xfrm>
          <a:custGeom>
            <a:avLst/>
            <a:gdLst/>
            <a:ahLst/>
            <a:cxnLst/>
            <a:rect l="l" t="t" r="r" b="b"/>
            <a:pathLst>
              <a:path w="10724" h="9860" extrusionOk="0">
                <a:moveTo>
                  <a:pt x="7961" y="0"/>
                </a:moveTo>
                <a:cubicBezTo>
                  <a:pt x="7108" y="0"/>
                  <a:pt x="6443" y="360"/>
                  <a:pt x="6120" y="834"/>
                </a:cubicBezTo>
                <a:lnTo>
                  <a:pt x="27" y="9496"/>
                </a:lnTo>
                <a:cubicBezTo>
                  <a:pt x="0" y="9531"/>
                  <a:pt x="9" y="9585"/>
                  <a:pt x="54" y="9612"/>
                </a:cubicBezTo>
                <a:lnTo>
                  <a:pt x="375" y="9844"/>
                </a:lnTo>
                <a:cubicBezTo>
                  <a:pt x="392" y="9854"/>
                  <a:pt x="411" y="9859"/>
                  <a:pt x="430" y="9859"/>
                </a:cubicBezTo>
                <a:cubicBezTo>
                  <a:pt x="457" y="9859"/>
                  <a:pt x="483" y="9847"/>
                  <a:pt x="500" y="9826"/>
                </a:cubicBezTo>
                <a:lnTo>
                  <a:pt x="6093" y="1868"/>
                </a:lnTo>
                <a:cubicBezTo>
                  <a:pt x="6414" y="2439"/>
                  <a:pt x="7182" y="2912"/>
                  <a:pt x="8109" y="3055"/>
                </a:cubicBezTo>
                <a:cubicBezTo>
                  <a:pt x="8301" y="3085"/>
                  <a:pt x="8489" y="3100"/>
                  <a:pt x="8671" y="3100"/>
                </a:cubicBezTo>
                <a:cubicBezTo>
                  <a:pt x="9716" y="3100"/>
                  <a:pt x="10549" y="2620"/>
                  <a:pt x="10625" y="1913"/>
                </a:cubicBezTo>
                <a:cubicBezTo>
                  <a:pt x="10723" y="1074"/>
                  <a:pt x="9751" y="236"/>
                  <a:pt x="8457" y="40"/>
                </a:cubicBezTo>
                <a:cubicBezTo>
                  <a:pt x="8286" y="13"/>
                  <a:pt x="8120" y="0"/>
                  <a:pt x="7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521530" y="3840272"/>
            <a:ext cx="894894" cy="687857"/>
          </a:xfrm>
          <a:custGeom>
            <a:avLst/>
            <a:gdLst/>
            <a:ahLst/>
            <a:cxnLst/>
            <a:rect l="l" t="t" r="r" b="b"/>
            <a:pathLst>
              <a:path w="14212" h="10924" extrusionOk="0">
                <a:moveTo>
                  <a:pt x="6906" y="1"/>
                </a:moveTo>
                <a:cubicBezTo>
                  <a:pt x="6859" y="1"/>
                  <a:pt x="6814" y="33"/>
                  <a:pt x="6798" y="73"/>
                </a:cubicBezTo>
                <a:lnTo>
                  <a:pt x="6486" y="903"/>
                </a:lnTo>
                <a:lnTo>
                  <a:pt x="6174" y="1742"/>
                </a:lnTo>
                <a:lnTo>
                  <a:pt x="3801" y="7995"/>
                </a:lnTo>
                <a:cubicBezTo>
                  <a:pt x="3481" y="7653"/>
                  <a:pt x="2915" y="7440"/>
                  <a:pt x="2263" y="7440"/>
                </a:cubicBezTo>
                <a:cubicBezTo>
                  <a:pt x="2151" y="7440"/>
                  <a:pt x="2035" y="7447"/>
                  <a:pt x="1918" y="7460"/>
                </a:cubicBezTo>
                <a:cubicBezTo>
                  <a:pt x="821" y="7594"/>
                  <a:pt x="0" y="8281"/>
                  <a:pt x="80" y="9003"/>
                </a:cubicBezTo>
                <a:cubicBezTo>
                  <a:pt x="160" y="9649"/>
                  <a:pt x="938" y="10102"/>
                  <a:pt x="1886" y="10102"/>
                </a:cubicBezTo>
                <a:cubicBezTo>
                  <a:pt x="1999" y="10102"/>
                  <a:pt x="2114" y="10096"/>
                  <a:pt x="2230" y="10083"/>
                </a:cubicBezTo>
                <a:cubicBezTo>
                  <a:pt x="3149" y="9976"/>
                  <a:pt x="3908" y="9485"/>
                  <a:pt x="4113" y="8923"/>
                </a:cubicBezTo>
                <a:lnTo>
                  <a:pt x="6771" y="1920"/>
                </a:lnTo>
                <a:cubicBezTo>
                  <a:pt x="6779" y="1881"/>
                  <a:pt x="6821" y="1856"/>
                  <a:pt x="6861" y="1856"/>
                </a:cubicBezTo>
                <a:cubicBezTo>
                  <a:pt x="6867" y="1856"/>
                  <a:pt x="6873" y="1856"/>
                  <a:pt x="6878" y="1858"/>
                </a:cubicBezTo>
                <a:lnTo>
                  <a:pt x="12909" y="2839"/>
                </a:lnTo>
                <a:cubicBezTo>
                  <a:pt x="12971" y="2848"/>
                  <a:pt x="13007" y="2910"/>
                  <a:pt x="12980" y="2973"/>
                </a:cubicBezTo>
                <a:lnTo>
                  <a:pt x="10768" y="8816"/>
                </a:lnTo>
                <a:cubicBezTo>
                  <a:pt x="10459" y="8476"/>
                  <a:pt x="9894" y="8258"/>
                  <a:pt x="9247" y="8258"/>
                </a:cubicBezTo>
                <a:cubicBezTo>
                  <a:pt x="9129" y="8258"/>
                  <a:pt x="9008" y="8265"/>
                  <a:pt x="8886" y="8281"/>
                </a:cubicBezTo>
                <a:cubicBezTo>
                  <a:pt x="7788" y="8414"/>
                  <a:pt x="6967" y="9101"/>
                  <a:pt x="7057" y="9824"/>
                </a:cubicBezTo>
                <a:cubicBezTo>
                  <a:pt x="7128" y="10470"/>
                  <a:pt x="7906" y="10923"/>
                  <a:pt x="8853" y="10923"/>
                </a:cubicBezTo>
                <a:cubicBezTo>
                  <a:pt x="8966" y="10923"/>
                  <a:pt x="9081" y="10917"/>
                  <a:pt x="9198" y="10903"/>
                </a:cubicBezTo>
                <a:cubicBezTo>
                  <a:pt x="10117" y="10796"/>
                  <a:pt x="10839" y="10288"/>
                  <a:pt x="11000" y="9708"/>
                </a:cubicBezTo>
                <a:lnTo>
                  <a:pt x="11009" y="9708"/>
                </a:lnTo>
                <a:lnTo>
                  <a:pt x="14185" y="1322"/>
                </a:lnTo>
                <a:cubicBezTo>
                  <a:pt x="14211" y="1251"/>
                  <a:pt x="14167" y="1180"/>
                  <a:pt x="14095" y="1171"/>
                </a:cubicBezTo>
                <a:lnTo>
                  <a:pt x="13694" y="1099"/>
                </a:lnTo>
                <a:lnTo>
                  <a:pt x="6923" y="2"/>
                </a:lnTo>
                <a:cubicBezTo>
                  <a:pt x="6917" y="1"/>
                  <a:pt x="6912" y="1"/>
                  <a:pt x="69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2"/>
          <p:cNvGrpSpPr/>
          <p:nvPr/>
        </p:nvGrpSpPr>
        <p:grpSpPr>
          <a:xfrm>
            <a:off x="8718954" y="4687562"/>
            <a:ext cx="537617" cy="489006"/>
            <a:chOff x="8718954" y="4687562"/>
            <a:chExt cx="537617" cy="489006"/>
          </a:xfrm>
        </p:grpSpPr>
        <p:sp>
          <p:nvSpPr>
            <p:cNvPr id="75" name="Google Shape;75;p2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/>
          <p:nvPr/>
        </p:nvSpPr>
        <p:spPr>
          <a:xfrm>
            <a:off x="7882221" y="781168"/>
            <a:ext cx="432587" cy="433153"/>
          </a:xfrm>
          <a:custGeom>
            <a:avLst/>
            <a:gdLst/>
            <a:ahLst/>
            <a:cxnLst/>
            <a:rect l="l" t="t" r="r" b="b"/>
            <a:pathLst>
              <a:path w="6870" h="6879" extrusionOk="0">
                <a:moveTo>
                  <a:pt x="3435" y="0"/>
                </a:moveTo>
                <a:cubicBezTo>
                  <a:pt x="1534" y="0"/>
                  <a:pt x="0" y="1544"/>
                  <a:pt x="0" y="3435"/>
                </a:cubicBezTo>
                <a:cubicBezTo>
                  <a:pt x="0" y="5335"/>
                  <a:pt x="1534" y="6878"/>
                  <a:pt x="3435" y="6878"/>
                </a:cubicBezTo>
                <a:cubicBezTo>
                  <a:pt x="5335" y="6878"/>
                  <a:pt x="6869" y="5335"/>
                  <a:pt x="6869" y="3435"/>
                </a:cubicBezTo>
                <a:cubicBezTo>
                  <a:pt x="6869" y="1544"/>
                  <a:pt x="5335" y="0"/>
                  <a:pt x="3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7754649" y="340522"/>
            <a:ext cx="428683" cy="1069314"/>
          </a:xfrm>
          <a:custGeom>
            <a:avLst/>
            <a:gdLst/>
            <a:ahLst/>
            <a:cxnLst/>
            <a:rect l="l" t="t" r="r" b="b"/>
            <a:pathLst>
              <a:path w="6808" h="16982" extrusionOk="0">
                <a:moveTo>
                  <a:pt x="2675" y="1293"/>
                </a:moveTo>
                <a:cubicBezTo>
                  <a:pt x="3024" y="1293"/>
                  <a:pt x="3372" y="1495"/>
                  <a:pt x="3498" y="1887"/>
                </a:cubicBezTo>
                <a:cubicBezTo>
                  <a:pt x="3498" y="1887"/>
                  <a:pt x="3882" y="2957"/>
                  <a:pt x="3168" y="4268"/>
                </a:cubicBezTo>
                <a:cubicBezTo>
                  <a:pt x="3061" y="4509"/>
                  <a:pt x="2793" y="4911"/>
                  <a:pt x="2490" y="5348"/>
                </a:cubicBezTo>
                <a:lnTo>
                  <a:pt x="2249" y="4822"/>
                </a:lnTo>
                <a:cubicBezTo>
                  <a:pt x="2231" y="4786"/>
                  <a:pt x="2204" y="4679"/>
                  <a:pt x="2187" y="4643"/>
                </a:cubicBezTo>
                <a:cubicBezTo>
                  <a:pt x="1946" y="4010"/>
                  <a:pt x="1714" y="3073"/>
                  <a:pt x="1696" y="2689"/>
                </a:cubicBezTo>
                <a:cubicBezTo>
                  <a:pt x="1669" y="2190"/>
                  <a:pt x="1883" y="1806"/>
                  <a:pt x="1883" y="1806"/>
                </a:cubicBezTo>
                <a:cubicBezTo>
                  <a:pt x="2037" y="1461"/>
                  <a:pt x="2357" y="1293"/>
                  <a:pt x="2675" y="1293"/>
                </a:cubicBezTo>
                <a:close/>
                <a:moveTo>
                  <a:pt x="4530" y="9243"/>
                </a:moveTo>
                <a:cubicBezTo>
                  <a:pt x="4951" y="9243"/>
                  <a:pt x="5627" y="9403"/>
                  <a:pt x="6032" y="10326"/>
                </a:cubicBezTo>
                <a:cubicBezTo>
                  <a:pt x="6032" y="10326"/>
                  <a:pt x="6433" y="11191"/>
                  <a:pt x="5487" y="12003"/>
                </a:cubicBezTo>
                <a:lnTo>
                  <a:pt x="5318" y="11593"/>
                </a:lnTo>
                <a:cubicBezTo>
                  <a:pt x="5309" y="11584"/>
                  <a:pt x="5309" y="11566"/>
                  <a:pt x="5300" y="11557"/>
                </a:cubicBezTo>
                <a:lnTo>
                  <a:pt x="4265" y="9264"/>
                </a:lnTo>
                <a:cubicBezTo>
                  <a:pt x="4331" y="9253"/>
                  <a:pt x="4422" y="9243"/>
                  <a:pt x="4530" y="9243"/>
                </a:cubicBezTo>
                <a:close/>
                <a:moveTo>
                  <a:pt x="2695" y="6900"/>
                </a:moveTo>
                <a:lnTo>
                  <a:pt x="3311" y="8203"/>
                </a:lnTo>
                <a:cubicBezTo>
                  <a:pt x="3355" y="8292"/>
                  <a:pt x="3400" y="8390"/>
                  <a:pt x="3382" y="8488"/>
                </a:cubicBezTo>
                <a:cubicBezTo>
                  <a:pt x="3355" y="8595"/>
                  <a:pt x="3257" y="8666"/>
                  <a:pt x="3177" y="8747"/>
                </a:cubicBezTo>
                <a:cubicBezTo>
                  <a:pt x="2570" y="9273"/>
                  <a:pt x="2312" y="10130"/>
                  <a:pt x="2472" y="10915"/>
                </a:cubicBezTo>
                <a:cubicBezTo>
                  <a:pt x="2526" y="11209"/>
                  <a:pt x="2642" y="11503"/>
                  <a:pt x="2856" y="11717"/>
                </a:cubicBezTo>
                <a:cubicBezTo>
                  <a:pt x="3019" y="11881"/>
                  <a:pt x="3245" y="11992"/>
                  <a:pt x="3473" y="11992"/>
                </a:cubicBezTo>
                <a:cubicBezTo>
                  <a:pt x="3544" y="11992"/>
                  <a:pt x="3616" y="11982"/>
                  <a:pt x="3685" y="11958"/>
                </a:cubicBezTo>
                <a:lnTo>
                  <a:pt x="3685" y="11958"/>
                </a:lnTo>
                <a:cubicBezTo>
                  <a:pt x="3681" y="11960"/>
                  <a:pt x="3677" y="11960"/>
                  <a:pt x="3672" y="11960"/>
                </a:cubicBezTo>
                <a:cubicBezTo>
                  <a:pt x="3539" y="11960"/>
                  <a:pt x="3237" y="11492"/>
                  <a:pt x="3186" y="11414"/>
                </a:cubicBezTo>
                <a:cubicBezTo>
                  <a:pt x="3052" y="11164"/>
                  <a:pt x="2972" y="10897"/>
                  <a:pt x="2963" y="10620"/>
                </a:cubicBezTo>
                <a:cubicBezTo>
                  <a:pt x="2945" y="10031"/>
                  <a:pt x="3284" y="9550"/>
                  <a:pt x="3855" y="9362"/>
                </a:cubicBezTo>
                <a:cubicBezTo>
                  <a:pt x="4265" y="10254"/>
                  <a:pt x="4756" y="11307"/>
                  <a:pt x="5166" y="12244"/>
                </a:cubicBezTo>
                <a:cubicBezTo>
                  <a:pt x="5166" y="12244"/>
                  <a:pt x="5166" y="12253"/>
                  <a:pt x="5166" y="12253"/>
                </a:cubicBezTo>
                <a:cubicBezTo>
                  <a:pt x="4709" y="12519"/>
                  <a:pt x="4179" y="12653"/>
                  <a:pt x="3649" y="12653"/>
                </a:cubicBezTo>
                <a:cubicBezTo>
                  <a:pt x="3164" y="12653"/>
                  <a:pt x="2679" y="12541"/>
                  <a:pt x="2249" y="12315"/>
                </a:cubicBezTo>
                <a:cubicBezTo>
                  <a:pt x="1678" y="12012"/>
                  <a:pt x="1205" y="11503"/>
                  <a:pt x="1036" y="10879"/>
                </a:cubicBezTo>
                <a:cubicBezTo>
                  <a:pt x="840" y="10165"/>
                  <a:pt x="1063" y="9398"/>
                  <a:pt x="1393" y="8738"/>
                </a:cubicBezTo>
                <a:cubicBezTo>
                  <a:pt x="1732" y="8060"/>
                  <a:pt x="2169" y="7444"/>
                  <a:pt x="2695" y="6900"/>
                </a:cubicBezTo>
                <a:close/>
                <a:moveTo>
                  <a:pt x="2471" y="1"/>
                </a:moveTo>
                <a:cubicBezTo>
                  <a:pt x="2421" y="1"/>
                  <a:pt x="2371" y="7"/>
                  <a:pt x="2320" y="22"/>
                </a:cubicBezTo>
                <a:cubicBezTo>
                  <a:pt x="2071" y="93"/>
                  <a:pt x="1910" y="334"/>
                  <a:pt x="1794" y="575"/>
                </a:cubicBezTo>
                <a:cubicBezTo>
                  <a:pt x="1437" y="1333"/>
                  <a:pt x="1357" y="2199"/>
                  <a:pt x="1464" y="3028"/>
                </a:cubicBezTo>
                <a:cubicBezTo>
                  <a:pt x="1562" y="3858"/>
                  <a:pt x="1839" y="4661"/>
                  <a:pt x="2169" y="5428"/>
                </a:cubicBezTo>
                <a:cubicBezTo>
                  <a:pt x="2204" y="5500"/>
                  <a:pt x="2240" y="5580"/>
                  <a:pt x="2231" y="5660"/>
                </a:cubicBezTo>
                <a:cubicBezTo>
                  <a:pt x="2222" y="5740"/>
                  <a:pt x="2160" y="5812"/>
                  <a:pt x="2106" y="5883"/>
                </a:cubicBezTo>
                <a:cubicBezTo>
                  <a:pt x="1303" y="6847"/>
                  <a:pt x="429" y="7828"/>
                  <a:pt x="162" y="9050"/>
                </a:cubicBezTo>
                <a:cubicBezTo>
                  <a:pt x="1" y="9782"/>
                  <a:pt x="81" y="10558"/>
                  <a:pt x="376" y="11236"/>
                </a:cubicBezTo>
                <a:cubicBezTo>
                  <a:pt x="679" y="11940"/>
                  <a:pt x="1241" y="12556"/>
                  <a:pt x="1964" y="12815"/>
                </a:cubicBezTo>
                <a:cubicBezTo>
                  <a:pt x="2303" y="12939"/>
                  <a:pt x="2672" y="12982"/>
                  <a:pt x="3041" y="12982"/>
                </a:cubicBezTo>
                <a:cubicBezTo>
                  <a:pt x="3176" y="12982"/>
                  <a:pt x="3311" y="12976"/>
                  <a:pt x="3445" y="12966"/>
                </a:cubicBezTo>
                <a:cubicBezTo>
                  <a:pt x="4078" y="12931"/>
                  <a:pt x="4720" y="12824"/>
                  <a:pt x="5291" y="12538"/>
                </a:cubicBezTo>
                <a:cubicBezTo>
                  <a:pt x="5443" y="12895"/>
                  <a:pt x="5586" y="13243"/>
                  <a:pt x="5710" y="13609"/>
                </a:cubicBezTo>
                <a:cubicBezTo>
                  <a:pt x="5809" y="13894"/>
                  <a:pt x="5916" y="14180"/>
                  <a:pt x="5987" y="14474"/>
                </a:cubicBezTo>
                <a:cubicBezTo>
                  <a:pt x="6014" y="14563"/>
                  <a:pt x="6032" y="14661"/>
                  <a:pt x="6049" y="14751"/>
                </a:cubicBezTo>
                <a:cubicBezTo>
                  <a:pt x="6076" y="14956"/>
                  <a:pt x="6041" y="15161"/>
                  <a:pt x="5969" y="15348"/>
                </a:cubicBezTo>
                <a:cubicBezTo>
                  <a:pt x="5942" y="15429"/>
                  <a:pt x="5907" y="15509"/>
                  <a:pt x="5862" y="15580"/>
                </a:cubicBezTo>
                <a:cubicBezTo>
                  <a:pt x="5719" y="15812"/>
                  <a:pt x="5523" y="16000"/>
                  <a:pt x="5309" y="16160"/>
                </a:cubicBezTo>
                <a:cubicBezTo>
                  <a:pt x="5157" y="16267"/>
                  <a:pt x="4988" y="16356"/>
                  <a:pt x="4801" y="16401"/>
                </a:cubicBezTo>
                <a:cubicBezTo>
                  <a:pt x="4711" y="16428"/>
                  <a:pt x="4622" y="16446"/>
                  <a:pt x="4524" y="16455"/>
                </a:cubicBezTo>
                <a:lnTo>
                  <a:pt x="4497" y="16455"/>
                </a:lnTo>
                <a:cubicBezTo>
                  <a:pt x="4818" y="16169"/>
                  <a:pt x="4988" y="15732"/>
                  <a:pt x="4890" y="15286"/>
                </a:cubicBezTo>
                <a:cubicBezTo>
                  <a:pt x="4766" y="14730"/>
                  <a:pt x="4268" y="14348"/>
                  <a:pt x="3720" y="14348"/>
                </a:cubicBezTo>
                <a:cubicBezTo>
                  <a:pt x="3635" y="14348"/>
                  <a:pt x="3549" y="14357"/>
                  <a:pt x="3462" y="14376"/>
                </a:cubicBezTo>
                <a:cubicBezTo>
                  <a:pt x="2811" y="14519"/>
                  <a:pt x="2401" y="15161"/>
                  <a:pt x="2543" y="15803"/>
                </a:cubicBezTo>
                <a:cubicBezTo>
                  <a:pt x="2588" y="16000"/>
                  <a:pt x="2677" y="16169"/>
                  <a:pt x="2802" y="16321"/>
                </a:cubicBezTo>
                <a:lnTo>
                  <a:pt x="2793" y="16321"/>
                </a:lnTo>
                <a:cubicBezTo>
                  <a:pt x="2820" y="16347"/>
                  <a:pt x="2847" y="16365"/>
                  <a:pt x="2874" y="16392"/>
                </a:cubicBezTo>
                <a:cubicBezTo>
                  <a:pt x="2882" y="16401"/>
                  <a:pt x="2891" y="16419"/>
                  <a:pt x="2900" y="16428"/>
                </a:cubicBezTo>
                <a:cubicBezTo>
                  <a:pt x="3352" y="16879"/>
                  <a:pt x="3951" y="16982"/>
                  <a:pt x="4403" y="16982"/>
                </a:cubicBezTo>
                <a:cubicBezTo>
                  <a:pt x="4783" y="16982"/>
                  <a:pt x="5059" y="16909"/>
                  <a:pt x="5059" y="16909"/>
                </a:cubicBezTo>
                <a:cubicBezTo>
                  <a:pt x="5229" y="16883"/>
                  <a:pt x="5398" y="16802"/>
                  <a:pt x="5541" y="16731"/>
                </a:cubicBezTo>
                <a:cubicBezTo>
                  <a:pt x="5880" y="16562"/>
                  <a:pt x="6165" y="16312"/>
                  <a:pt x="6362" y="15991"/>
                </a:cubicBezTo>
                <a:cubicBezTo>
                  <a:pt x="6460" y="15839"/>
                  <a:pt x="6531" y="15678"/>
                  <a:pt x="6585" y="15509"/>
                </a:cubicBezTo>
                <a:cubicBezTo>
                  <a:pt x="6620" y="15366"/>
                  <a:pt x="6656" y="15223"/>
                  <a:pt x="6656" y="15072"/>
                </a:cubicBezTo>
                <a:cubicBezTo>
                  <a:pt x="6656" y="14876"/>
                  <a:pt x="6603" y="14679"/>
                  <a:pt x="6540" y="14483"/>
                </a:cubicBezTo>
                <a:cubicBezTo>
                  <a:pt x="6397" y="14037"/>
                  <a:pt x="6210" y="13609"/>
                  <a:pt x="6023" y="13181"/>
                </a:cubicBezTo>
                <a:cubicBezTo>
                  <a:pt x="5978" y="13073"/>
                  <a:pt x="5933" y="12975"/>
                  <a:pt x="5889" y="12877"/>
                </a:cubicBezTo>
                <a:cubicBezTo>
                  <a:pt x="5809" y="12690"/>
                  <a:pt x="5728" y="12511"/>
                  <a:pt x="5648" y="12333"/>
                </a:cubicBezTo>
                <a:cubicBezTo>
                  <a:pt x="5639" y="12315"/>
                  <a:pt x="5639" y="12306"/>
                  <a:pt x="5639" y="12297"/>
                </a:cubicBezTo>
                <a:cubicBezTo>
                  <a:pt x="5639" y="12297"/>
                  <a:pt x="6692" y="11726"/>
                  <a:pt x="6710" y="10683"/>
                </a:cubicBezTo>
                <a:cubicBezTo>
                  <a:pt x="6710" y="10683"/>
                  <a:pt x="6808" y="9032"/>
                  <a:pt x="5461" y="8390"/>
                </a:cubicBezTo>
                <a:cubicBezTo>
                  <a:pt x="5241" y="8290"/>
                  <a:pt x="4959" y="8252"/>
                  <a:pt x="4685" y="8252"/>
                </a:cubicBezTo>
                <a:cubicBezTo>
                  <a:pt x="4492" y="8252"/>
                  <a:pt x="4302" y="8271"/>
                  <a:pt x="4140" y="8301"/>
                </a:cubicBezTo>
                <a:cubicBezTo>
                  <a:pt x="4038" y="8319"/>
                  <a:pt x="3984" y="8339"/>
                  <a:pt x="3940" y="8339"/>
                </a:cubicBezTo>
                <a:cubicBezTo>
                  <a:pt x="3895" y="8339"/>
                  <a:pt x="3859" y="8319"/>
                  <a:pt x="3792" y="8256"/>
                </a:cubicBezTo>
                <a:cubicBezTo>
                  <a:pt x="3668" y="8140"/>
                  <a:pt x="3159" y="6864"/>
                  <a:pt x="2981" y="6463"/>
                </a:cubicBezTo>
                <a:cubicBezTo>
                  <a:pt x="3775" y="5687"/>
                  <a:pt x="4256" y="4607"/>
                  <a:pt x="4301" y="3501"/>
                </a:cubicBezTo>
                <a:cubicBezTo>
                  <a:pt x="4354" y="2395"/>
                  <a:pt x="3953" y="1280"/>
                  <a:pt x="3230" y="450"/>
                </a:cubicBezTo>
                <a:cubicBezTo>
                  <a:pt x="3033" y="222"/>
                  <a:pt x="2758" y="1"/>
                  <a:pt x="2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-1099453">
            <a:off x="169264" y="3980681"/>
            <a:ext cx="144696" cy="144437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-1099483">
            <a:off x="1813316" y="483984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-1099483">
            <a:off x="7033291" y="15524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-1099453">
            <a:off x="8870489" y="840131"/>
            <a:ext cx="144696" cy="144437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-1099483">
            <a:off x="345954" y="122729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-1099483">
            <a:off x="7895166" y="4883770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041800" y="1338425"/>
            <a:ext cx="5060400" cy="13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041800" y="37664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ctrTitle" idx="2"/>
          </p:nvPr>
        </p:nvSpPr>
        <p:spPr>
          <a:xfrm>
            <a:off x="2041800" y="2688725"/>
            <a:ext cx="5060400" cy="10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rgbClr val="1F99A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4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227" name="Google Shape;227;p4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228" name="Google Shape;228;p4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229" name="Google Shape;229;p4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Google Shape;239;p4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240;p4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1" name="Google Shape;241;p4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242" name="Google Shape;242;p4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4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244;p4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245;p4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246;p4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247;p4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248;p4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249;p4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250;p4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4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4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4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4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255;p4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256;p4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257;p4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Google Shape;258;p4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Google Shape;259;p4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0" name="Google Shape;260;p4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1" name="Google Shape;261;p4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62" name="Google Shape;262;p4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4"/>
          <p:cNvGrpSpPr/>
          <p:nvPr/>
        </p:nvGrpSpPr>
        <p:grpSpPr>
          <a:xfrm>
            <a:off x="274200" y="323415"/>
            <a:ext cx="8595600" cy="4496670"/>
            <a:chOff x="303850" y="534800"/>
            <a:chExt cx="8595600" cy="4153200"/>
          </a:xfrm>
        </p:grpSpPr>
        <p:sp>
          <p:nvSpPr>
            <p:cNvPr id="264" name="Google Shape;264;p4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4"/>
            <p:cNvGrpSpPr/>
            <p:nvPr/>
          </p:nvGrpSpPr>
          <p:grpSpPr>
            <a:xfrm>
              <a:off x="337400" y="785925"/>
              <a:ext cx="8535350" cy="3650950"/>
              <a:chOff x="337400" y="696600"/>
              <a:chExt cx="8535350" cy="3650950"/>
            </a:xfrm>
          </p:grpSpPr>
          <p:cxnSp>
            <p:nvCxnSpPr>
              <p:cNvPr id="266" name="Google Shape;266;p4"/>
              <p:cNvCxnSpPr/>
              <p:nvPr/>
            </p:nvCxnSpPr>
            <p:spPr>
              <a:xfrm>
                <a:off x="549850" y="696600"/>
                <a:ext cx="832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4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4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4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4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4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4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4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4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4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4"/>
              <p:cNvCxnSpPr/>
              <p:nvPr/>
            </p:nvCxnSpPr>
            <p:spPr>
              <a:xfrm>
                <a:off x="434300" y="4347550"/>
                <a:ext cx="828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77" name="Google Shape;277;p4"/>
          <p:cNvGrpSpPr/>
          <p:nvPr/>
        </p:nvGrpSpPr>
        <p:grpSpPr>
          <a:xfrm>
            <a:off x="-2017100" y="-350237"/>
            <a:ext cx="4511850" cy="1744100"/>
            <a:chOff x="-1813150" y="-350237"/>
            <a:chExt cx="4511850" cy="1744100"/>
          </a:xfrm>
        </p:grpSpPr>
        <p:grpSp>
          <p:nvGrpSpPr>
            <p:cNvPr id="278" name="Google Shape;278;p4"/>
            <p:cNvGrpSpPr/>
            <p:nvPr/>
          </p:nvGrpSpPr>
          <p:grpSpPr>
            <a:xfrm flipH="1">
              <a:off x="-1813150" y="-350237"/>
              <a:ext cx="4511850" cy="1744100"/>
              <a:chOff x="2389200" y="1048400"/>
              <a:chExt cx="4511850" cy="1744100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4"/>
            <p:cNvSpPr/>
            <p:nvPr/>
          </p:nvSpPr>
          <p:spPr>
            <a:xfrm>
              <a:off x="3058" y="0"/>
              <a:ext cx="2372887" cy="1043644"/>
            </a:xfrm>
            <a:custGeom>
              <a:avLst/>
              <a:gdLst/>
              <a:ahLst/>
              <a:cxnLst/>
              <a:rect l="l" t="t" r="r" b="b"/>
              <a:pathLst>
                <a:path w="56805" h="24984" extrusionOk="0">
                  <a:moveTo>
                    <a:pt x="18594" y="1"/>
                  </a:moveTo>
                  <a:cubicBezTo>
                    <a:pt x="12030" y="2851"/>
                    <a:pt x="11321" y="8136"/>
                    <a:pt x="6276" y="12104"/>
                  </a:cubicBezTo>
                  <a:cubicBezTo>
                    <a:pt x="4811" y="13268"/>
                    <a:pt x="2202" y="14211"/>
                    <a:pt x="1" y="14713"/>
                  </a:cubicBezTo>
                  <a:lnTo>
                    <a:pt x="1" y="24983"/>
                  </a:lnTo>
                  <a:cubicBezTo>
                    <a:pt x="18085" y="24983"/>
                    <a:pt x="18774" y="17062"/>
                    <a:pt x="28951" y="11448"/>
                  </a:cubicBezTo>
                  <a:cubicBezTo>
                    <a:pt x="39121" y="5842"/>
                    <a:pt x="47451" y="8826"/>
                    <a:pt x="5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52020" y="734077"/>
              <a:ext cx="113377" cy="113824"/>
            </a:xfrm>
            <a:custGeom>
              <a:avLst/>
              <a:gdLst/>
              <a:ahLst/>
              <a:cxnLst/>
              <a:rect l="l" t="t" r="r" b="b"/>
              <a:pathLst>
                <a:path w="1473" h="1479" extrusionOk="0">
                  <a:moveTo>
                    <a:pt x="736" y="0"/>
                  </a:moveTo>
                  <a:cubicBezTo>
                    <a:pt x="328" y="0"/>
                    <a:pt x="0" y="335"/>
                    <a:pt x="0" y="736"/>
                  </a:cubicBezTo>
                  <a:cubicBezTo>
                    <a:pt x="0" y="1144"/>
                    <a:pt x="328" y="1479"/>
                    <a:pt x="736" y="1479"/>
                  </a:cubicBezTo>
                  <a:cubicBezTo>
                    <a:pt x="1145" y="1479"/>
                    <a:pt x="1472" y="1144"/>
                    <a:pt x="1472" y="736"/>
                  </a:cubicBezTo>
                  <a:cubicBezTo>
                    <a:pt x="1472" y="335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523773" y="113252"/>
              <a:ext cx="113377" cy="113281"/>
            </a:xfrm>
            <a:custGeom>
              <a:avLst/>
              <a:gdLst/>
              <a:ahLst/>
              <a:cxnLst/>
              <a:rect l="l" t="t" r="r" b="b"/>
              <a:pathLst>
                <a:path w="1473" h="1472" extrusionOk="0">
                  <a:moveTo>
                    <a:pt x="736" y="0"/>
                  </a:moveTo>
                  <a:cubicBezTo>
                    <a:pt x="328" y="0"/>
                    <a:pt x="0" y="328"/>
                    <a:pt x="0" y="736"/>
                  </a:cubicBezTo>
                  <a:cubicBezTo>
                    <a:pt x="0" y="1144"/>
                    <a:pt x="328" y="1472"/>
                    <a:pt x="736" y="1472"/>
                  </a:cubicBezTo>
                  <a:cubicBezTo>
                    <a:pt x="1145" y="1472"/>
                    <a:pt x="1472" y="1144"/>
                    <a:pt x="1472" y="736"/>
                  </a:cubicBezTo>
                  <a:cubicBezTo>
                    <a:pt x="1472" y="328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88099" y="414779"/>
              <a:ext cx="30494" cy="30243"/>
            </a:xfrm>
            <a:custGeom>
              <a:avLst/>
              <a:gdLst/>
              <a:ahLst/>
              <a:cxnLst/>
              <a:rect l="l" t="t" r="r" b="b"/>
              <a:pathLst>
                <a:path w="730" h="724" extrusionOk="0">
                  <a:moveTo>
                    <a:pt x="369" y="1"/>
                  </a:moveTo>
                  <a:cubicBezTo>
                    <a:pt x="168" y="1"/>
                    <a:pt x="1" y="161"/>
                    <a:pt x="1" y="362"/>
                  </a:cubicBezTo>
                  <a:cubicBezTo>
                    <a:pt x="1" y="563"/>
                    <a:pt x="168" y="723"/>
                    <a:pt x="369" y="723"/>
                  </a:cubicBezTo>
                  <a:cubicBezTo>
                    <a:pt x="569" y="723"/>
                    <a:pt x="730" y="563"/>
                    <a:pt x="730" y="362"/>
                  </a:cubicBezTo>
                  <a:cubicBezTo>
                    <a:pt x="730" y="161"/>
                    <a:pt x="569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4"/>
          <p:cNvGrpSpPr/>
          <p:nvPr/>
        </p:nvGrpSpPr>
        <p:grpSpPr>
          <a:xfrm rot="10800000" flipH="1">
            <a:off x="6755460" y="4165147"/>
            <a:ext cx="2931800" cy="1133316"/>
            <a:chOff x="2389200" y="1048400"/>
            <a:chExt cx="4511850" cy="1744100"/>
          </a:xfrm>
        </p:grpSpPr>
        <p:sp>
          <p:nvSpPr>
            <p:cNvPr id="287" name="Google Shape;287;p4"/>
            <p:cNvSpPr/>
            <p:nvPr/>
          </p:nvSpPr>
          <p:spPr>
            <a:xfrm>
              <a:off x="3393050" y="1048400"/>
              <a:ext cx="3508000" cy="1198125"/>
            </a:xfrm>
            <a:custGeom>
              <a:avLst/>
              <a:gdLst/>
              <a:ahLst/>
              <a:cxnLst/>
              <a:rect l="l" t="t" r="r" b="b"/>
              <a:pathLst>
                <a:path w="140320" h="47925" fill="none" extrusionOk="0">
                  <a:moveTo>
                    <a:pt x="0" y="3337"/>
                  </a:moveTo>
                  <a:cubicBezTo>
                    <a:pt x="38932" y="47924"/>
                    <a:pt x="109533" y="1"/>
                    <a:pt x="140319" y="1368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891000" y="1105275"/>
              <a:ext cx="3996225" cy="1414225"/>
            </a:xfrm>
            <a:custGeom>
              <a:avLst/>
              <a:gdLst/>
              <a:ahLst/>
              <a:cxnLst/>
              <a:rect l="l" t="t" r="r" b="b"/>
              <a:pathLst>
                <a:path w="159849" h="56569" fill="none" extrusionOk="0">
                  <a:moveTo>
                    <a:pt x="1" y="1062"/>
                  </a:moveTo>
                  <a:cubicBezTo>
                    <a:pt x="47746" y="56569"/>
                    <a:pt x="116724" y="1"/>
                    <a:pt x="159848" y="205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2389200" y="1131825"/>
              <a:ext cx="4484200" cy="1660675"/>
            </a:xfrm>
            <a:custGeom>
              <a:avLst/>
              <a:gdLst/>
              <a:ahLst/>
              <a:cxnLst/>
              <a:rect l="l" t="t" r="r" b="b"/>
              <a:pathLst>
                <a:path w="179368" h="66427" fill="none" extrusionOk="0">
                  <a:moveTo>
                    <a:pt x="0" y="0"/>
                  </a:moveTo>
                  <a:cubicBezTo>
                    <a:pt x="56551" y="66426"/>
                    <a:pt x="123905" y="1214"/>
                    <a:pt x="179367" y="2869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4"/>
          <p:cNvSpPr/>
          <p:nvPr/>
        </p:nvSpPr>
        <p:spPr>
          <a:xfrm rot="10800000" flipH="1">
            <a:off x="7671206" y="4225554"/>
            <a:ext cx="1802257" cy="1012513"/>
          </a:xfrm>
          <a:custGeom>
            <a:avLst/>
            <a:gdLst/>
            <a:ahLst/>
            <a:cxnLst/>
            <a:rect l="l" t="t" r="r" b="b"/>
            <a:pathLst>
              <a:path w="50094" h="28141" extrusionOk="0">
                <a:moveTo>
                  <a:pt x="0" y="0"/>
                </a:moveTo>
                <a:cubicBezTo>
                  <a:pt x="2737" y="4108"/>
                  <a:pt x="5052" y="7882"/>
                  <a:pt x="14553" y="10451"/>
                </a:cubicBezTo>
                <a:cubicBezTo>
                  <a:pt x="19952" y="11909"/>
                  <a:pt x="29299" y="11575"/>
                  <a:pt x="34732" y="15703"/>
                </a:cubicBezTo>
                <a:cubicBezTo>
                  <a:pt x="37883" y="18098"/>
                  <a:pt x="40853" y="21972"/>
                  <a:pt x="43550" y="24862"/>
                </a:cubicBezTo>
                <a:cubicBezTo>
                  <a:pt x="44854" y="26261"/>
                  <a:pt x="47511" y="27652"/>
                  <a:pt x="50093" y="28141"/>
                </a:cubicBezTo>
                <a:lnTo>
                  <a:pt x="50093" y="14071"/>
                </a:lnTo>
                <a:cubicBezTo>
                  <a:pt x="45396" y="10772"/>
                  <a:pt x="43416" y="2971"/>
                  <a:pt x="36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 rot="-9700764" flipH="1">
            <a:off x="8102003" y="5058699"/>
            <a:ext cx="63880" cy="63786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 rot="-9700345" flipH="1">
            <a:off x="8810500" y="4889059"/>
            <a:ext cx="142644" cy="14240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 rot="-4438102">
            <a:off x="8504240" y="399676"/>
            <a:ext cx="327564" cy="32699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 rot="-4438243">
            <a:off x="8504718" y="640409"/>
            <a:ext cx="432644" cy="397787"/>
          </a:xfrm>
          <a:custGeom>
            <a:avLst/>
            <a:gdLst/>
            <a:ahLst/>
            <a:cxnLst/>
            <a:rect l="l" t="t" r="r" b="b"/>
            <a:pathLst>
              <a:path w="10724" h="9860" extrusionOk="0">
                <a:moveTo>
                  <a:pt x="7961" y="0"/>
                </a:moveTo>
                <a:cubicBezTo>
                  <a:pt x="7108" y="0"/>
                  <a:pt x="6443" y="360"/>
                  <a:pt x="6120" y="834"/>
                </a:cubicBezTo>
                <a:lnTo>
                  <a:pt x="27" y="9496"/>
                </a:lnTo>
                <a:cubicBezTo>
                  <a:pt x="0" y="9531"/>
                  <a:pt x="9" y="9585"/>
                  <a:pt x="54" y="9612"/>
                </a:cubicBezTo>
                <a:lnTo>
                  <a:pt x="375" y="9844"/>
                </a:lnTo>
                <a:cubicBezTo>
                  <a:pt x="392" y="9854"/>
                  <a:pt x="411" y="9859"/>
                  <a:pt x="430" y="9859"/>
                </a:cubicBezTo>
                <a:cubicBezTo>
                  <a:pt x="457" y="9859"/>
                  <a:pt x="483" y="9847"/>
                  <a:pt x="500" y="9826"/>
                </a:cubicBezTo>
                <a:lnTo>
                  <a:pt x="6093" y="1868"/>
                </a:lnTo>
                <a:cubicBezTo>
                  <a:pt x="6414" y="2439"/>
                  <a:pt x="7182" y="2912"/>
                  <a:pt x="8109" y="3055"/>
                </a:cubicBezTo>
                <a:cubicBezTo>
                  <a:pt x="8301" y="3085"/>
                  <a:pt x="8489" y="3100"/>
                  <a:pt x="8671" y="3100"/>
                </a:cubicBezTo>
                <a:cubicBezTo>
                  <a:pt x="9716" y="3100"/>
                  <a:pt x="10549" y="2620"/>
                  <a:pt x="10625" y="1913"/>
                </a:cubicBezTo>
                <a:cubicBezTo>
                  <a:pt x="10723" y="1074"/>
                  <a:pt x="9751" y="236"/>
                  <a:pt x="8457" y="40"/>
                </a:cubicBezTo>
                <a:cubicBezTo>
                  <a:pt x="8286" y="13"/>
                  <a:pt x="8120" y="0"/>
                  <a:pt x="7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68210" y="4274435"/>
            <a:ext cx="414578" cy="415208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4"/>
          <p:cNvGrpSpPr/>
          <p:nvPr/>
        </p:nvGrpSpPr>
        <p:grpSpPr>
          <a:xfrm>
            <a:off x="-180071" y="4444762"/>
            <a:ext cx="537617" cy="489006"/>
            <a:chOff x="8718954" y="4687562"/>
            <a:chExt cx="537617" cy="489006"/>
          </a:xfrm>
        </p:grpSpPr>
        <p:sp>
          <p:nvSpPr>
            <p:cNvPr id="297" name="Google Shape;297;p4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4"/>
          <p:cNvSpPr/>
          <p:nvPr/>
        </p:nvSpPr>
        <p:spPr>
          <a:xfrm rot="-1099483">
            <a:off x="226341" y="172259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 rot="-1099430">
            <a:off x="8621361" y="3240682"/>
            <a:ext cx="199344" cy="19903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7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542" name="Google Shape;542;p7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543" name="Google Shape;543;p7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544" name="Google Shape;544;p7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5" name="Google Shape;545;p7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7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7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7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7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7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7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7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7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7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7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56" name="Google Shape;556;p7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557" name="Google Shape;557;p7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7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7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7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7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7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3" name="Google Shape;563;p7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4" name="Google Shape;564;p7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5" name="Google Shape;565;p7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6" name="Google Shape;566;p7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7" name="Google Shape;567;p7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8" name="Google Shape;568;p7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9" name="Google Shape;569;p7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0" name="Google Shape;570;p7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1" name="Google Shape;571;p7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2" name="Google Shape;572;p7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3" name="Google Shape;573;p7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4" name="Google Shape;574;p7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5" name="Google Shape;575;p7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6" name="Google Shape;576;p7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77" name="Google Shape;577;p7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7"/>
          <p:cNvGrpSpPr/>
          <p:nvPr/>
        </p:nvGrpSpPr>
        <p:grpSpPr>
          <a:xfrm>
            <a:off x="274200" y="323415"/>
            <a:ext cx="8595600" cy="4496670"/>
            <a:chOff x="303850" y="534800"/>
            <a:chExt cx="8595600" cy="4153200"/>
          </a:xfrm>
        </p:grpSpPr>
        <p:sp>
          <p:nvSpPr>
            <p:cNvPr id="579" name="Google Shape;579;p7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7"/>
            <p:cNvGrpSpPr/>
            <p:nvPr/>
          </p:nvGrpSpPr>
          <p:grpSpPr>
            <a:xfrm>
              <a:off x="337400" y="785925"/>
              <a:ext cx="8512925" cy="3650958"/>
              <a:chOff x="337400" y="696600"/>
              <a:chExt cx="8512925" cy="3650958"/>
            </a:xfrm>
          </p:grpSpPr>
          <p:cxnSp>
            <p:nvCxnSpPr>
              <p:cNvPr id="581" name="Google Shape;581;p7"/>
              <p:cNvCxnSpPr/>
              <p:nvPr/>
            </p:nvCxnSpPr>
            <p:spPr>
              <a:xfrm>
                <a:off x="549850" y="696600"/>
                <a:ext cx="8128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7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7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7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7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7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7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7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7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7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7"/>
              <p:cNvCxnSpPr/>
              <p:nvPr/>
            </p:nvCxnSpPr>
            <p:spPr>
              <a:xfrm>
                <a:off x="520425" y="4347558"/>
                <a:ext cx="8199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92" name="Google Shape;592;p7"/>
          <p:cNvGrpSpPr/>
          <p:nvPr/>
        </p:nvGrpSpPr>
        <p:grpSpPr>
          <a:xfrm>
            <a:off x="-2087725" y="-441762"/>
            <a:ext cx="4511850" cy="1744100"/>
            <a:chOff x="-1857775" y="-198287"/>
            <a:chExt cx="4511850" cy="1744100"/>
          </a:xfrm>
        </p:grpSpPr>
        <p:grpSp>
          <p:nvGrpSpPr>
            <p:cNvPr id="593" name="Google Shape;593;p7"/>
            <p:cNvGrpSpPr/>
            <p:nvPr/>
          </p:nvGrpSpPr>
          <p:grpSpPr>
            <a:xfrm flipH="1">
              <a:off x="-1857775" y="-198287"/>
              <a:ext cx="4511850" cy="1744100"/>
              <a:chOff x="2389200" y="1048400"/>
              <a:chExt cx="4511850" cy="1744100"/>
            </a:xfrm>
          </p:grpSpPr>
          <p:sp>
            <p:nvSpPr>
              <p:cNvPr id="594" name="Google Shape;594;p7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7" name="Google Shape;597;p7"/>
            <p:cNvSpPr/>
            <p:nvPr/>
          </p:nvSpPr>
          <p:spPr>
            <a:xfrm>
              <a:off x="8" y="-25"/>
              <a:ext cx="2372887" cy="1043644"/>
            </a:xfrm>
            <a:custGeom>
              <a:avLst/>
              <a:gdLst/>
              <a:ahLst/>
              <a:cxnLst/>
              <a:rect l="l" t="t" r="r" b="b"/>
              <a:pathLst>
                <a:path w="56805" h="24984" extrusionOk="0">
                  <a:moveTo>
                    <a:pt x="18594" y="1"/>
                  </a:moveTo>
                  <a:cubicBezTo>
                    <a:pt x="12030" y="2851"/>
                    <a:pt x="11321" y="8136"/>
                    <a:pt x="6276" y="12104"/>
                  </a:cubicBezTo>
                  <a:cubicBezTo>
                    <a:pt x="4811" y="13268"/>
                    <a:pt x="2202" y="14211"/>
                    <a:pt x="1" y="14713"/>
                  </a:cubicBezTo>
                  <a:lnTo>
                    <a:pt x="1" y="24983"/>
                  </a:lnTo>
                  <a:cubicBezTo>
                    <a:pt x="18085" y="24983"/>
                    <a:pt x="18774" y="17062"/>
                    <a:pt x="28951" y="11448"/>
                  </a:cubicBezTo>
                  <a:cubicBezTo>
                    <a:pt x="39121" y="5842"/>
                    <a:pt x="47451" y="8826"/>
                    <a:pt x="5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09820" y="675277"/>
              <a:ext cx="113377" cy="113824"/>
            </a:xfrm>
            <a:custGeom>
              <a:avLst/>
              <a:gdLst/>
              <a:ahLst/>
              <a:cxnLst/>
              <a:rect l="l" t="t" r="r" b="b"/>
              <a:pathLst>
                <a:path w="1473" h="1479" extrusionOk="0">
                  <a:moveTo>
                    <a:pt x="736" y="0"/>
                  </a:moveTo>
                  <a:cubicBezTo>
                    <a:pt x="328" y="0"/>
                    <a:pt x="0" y="335"/>
                    <a:pt x="0" y="736"/>
                  </a:cubicBezTo>
                  <a:cubicBezTo>
                    <a:pt x="0" y="1144"/>
                    <a:pt x="328" y="1479"/>
                    <a:pt x="736" y="1479"/>
                  </a:cubicBezTo>
                  <a:cubicBezTo>
                    <a:pt x="1145" y="1479"/>
                    <a:pt x="1472" y="1144"/>
                    <a:pt x="1472" y="736"/>
                  </a:cubicBezTo>
                  <a:cubicBezTo>
                    <a:pt x="1472" y="335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523773" y="113252"/>
              <a:ext cx="113377" cy="113281"/>
            </a:xfrm>
            <a:custGeom>
              <a:avLst/>
              <a:gdLst/>
              <a:ahLst/>
              <a:cxnLst/>
              <a:rect l="l" t="t" r="r" b="b"/>
              <a:pathLst>
                <a:path w="1473" h="1472" extrusionOk="0">
                  <a:moveTo>
                    <a:pt x="736" y="0"/>
                  </a:moveTo>
                  <a:cubicBezTo>
                    <a:pt x="328" y="0"/>
                    <a:pt x="0" y="328"/>
                    <a:pt x="0" y="736"/>
                  </a:cubicBezTo>
                  <a:cubicBezTo>
                    <a:pt x="0" y="1144"/>
                    <a:pt x="328" y="1472"/>
                    <a:pt x="736" y="1472"/>
                  </a:cubicBezTo>
                  <a:cubicBezTo>
                    <a:pt x="1145" y="1472"/>
                    <a:pt x="1472" y="1144"/>
                    <a:pt x="1472" y="736"/>
                  </a:cubicBezTo>
                  <a:cubicBezTo>
                    <a:pt x="1472" y="328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88099" y="414779"/>
              <a:ext cx="30494" cy="30243"/>
            </a:xfrm>
            <a:custGeom>
              <a:avLst/>
              <a:gdLst/>
              <a:ahLst/>
              <a:cxnLst/>
              <a:rect l="l" t="t" r="r" b="b"/>
              <a:pathLst>
                <a:path w="730" h="724" extrusionOk="0">
                  <a:moveTo>
                    <a:pt x="369" y="1"/>
                  </a:moveTo>
                  <a:cubicBezTo>
                    <a:pt x="168" y="1"/>
                    <a:pt x="1" y="161"/>
                    <a:pt x="1" y="362"/>
                  </a:cubicBezTo>
                  <a:cubicBezTo>
                    <a:pt x="1" y="563"/>
                    <a:pt x="168" y="723"/>
                    <a:pt x="369" y="723"/>
                  </a:cubicBezTo>
                  <a:cubicBezTo>
                    <a:pt x="569" y="723"/>
                    <a:pt x="730" y="563"/>
                    <a:pt x="730" y="362"/>
                  </a:cubicBezTo>
                  <a:cubicBezTo>
                    <a:pt x="730" y="161"/>
                    <a:pt x="569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4102585" y="4371760"/>
            <a:ext cx="414578" cy="415208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"/>
          <p:cNvSpPr/>
          <p:nvPr/>
        </p:nvSpPr>
        <p:spPr>
          <a:xfrm>
            <a:off x="4293646" y="4520537"/>
            <a:ext cx="278347" cy="444873"/>
          </a:xfrm>
          <a:custGeom>
            <a:avLst/>
            <a:gdLst/>
            <a:ahLst/>
            <a:cxnLst/>
            <a:rect l="l" t="t" r="r" b="b"/>
            <a:pathLst>
              <a:path w="3560" h="5690" extrusionOk="0">
                <a:moveTo>
                  <a:pt x="1021" y="1"/>
                </a:moveTo>
                <a:cubicBezTo>
                  <a:pt x="554" y="1"/>
                  <a:pt x="170" y="200"/>
                  <a:pt x="94" y="509"/>
                </a:cubicBezTo>
                <a:cubicBezTo>
                  <a:pt x="0" y="897"/>
                  <a:pt x="415" y="1306"/>
                  <a:pt x="1017" y="1426"/>
                </a:cubicBezTo>
                <a:cubicBezTo>
                  <a:pt x="1134" y="1449"/>
                  <a:pt x="1248" y="1460"/>
                  <a:pt x="1358" y="1460"/>
                </a:cubicBezTo>
                <a:cubicBezTo>
                  <a:pt x="1665" y="1460"/>
                  <a:pt x="1935" y="1375"/>
                  <a:pt x="2108" y="1232"/>
                </a:cubicBezTo>
                <a:lnTo>
                  <a:pt x="3292" y="5661"/>
                </a:lnTo>
                <a:cubicBezTo>
                  <a:pt x="3292" y="5678"/>
                  <a:pt x="3310" y="5690"/>
                  <a:pt x="3328" y="5690"/>
                </a:cubicBezTo>
                <a:cubicBezTo>
                  <a:pt x="3332" y="5690"/>
                  <a:pt x="3335" y="5689"/>
                  <a:pt x="3339" y="5688"/>
                </a:cubicBezTo>
                <a:lnTo>
                  <a:pt x="3520" y="5641"/>
                </a:lnTo>
                <a:cubicBezTo>
                  <a:pt x="3546" y="5634"/>
                  <a:pt x="3560" y="5608"/>
                  <a:pt x="3553" y="5588"/>
                </a:cubicBezTo>
                <a:lnTo>
                  <a:pt x="2262" y="770"/>
                </a:lnTo>
                <a:cubicBezTo>
                  <a:pt x="2182" y="456"/>
                  <a:pt x="1867" y="135"/>
                  <a:pt x="1359" y="34"/>
                </a:cubicBezTo>
                <a:cubicBezTo>
                  <a:pt x="1244" y="12"/>
                  <a:pt x="1130" y="1"/>
                  <a:pt x="10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7"/>
          <p:cNvSpPr/>
          <p:nvPr/>
        </p:nvSpPr>
        <p:spPr>
          <a:xfrm rot="-1099330">
            <a:off x="3516453" y="286214"/>
            <a:ext cx="150421" cy="15013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"/>
          <p:cNvSpPr/>
          <p:nvPr/>
        </p:nvSpPr>
        <p:spPr>
          <a:xfrm rot="-1099330">
            <a:off x="8762103" y="2401789"/>
            <a:ext cx="150421" cy="15013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"/>
          <p:cNvSpPr/>
          <p:nvPr/>
        </p:nvSpPr>
        <p:spPr>
          <a:xfrm rot="-1099330">
            <a:off x="2163803" y="4839914"/>
            <a:ext cx="150421" cy="15013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"/>
          <p:cNvSpPr/>
          <p:nvPr/>
        </p:nvSpPr>
        <p:spPr>
          <a:xfrm rot="-1099330">
            <a:off x="92991" y="2401789"/>
            <a:ext cx="150421" cy="15013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7"/>
          <p:cNvGrpSpPr/>
          <p:nvPr/>
        </p:nvGrpSpPr>
        <p:grpSpPr>
          <a:xfrm>
            <a:off x="4960950" y="-115587"/>
            <a:ext cx="4511850" cy="1744100"/>
            <a:chOff x="4960950" y="-115587"/>
            <a:chExt cx="4511850" cy="1744100"/>
          </a:xfrm>
        </p:grpSpPr>
        <p:sp>
          <p:nvSpPr>
            <p:cNvPr id="608" name="Google Shape;608;p7"/>
            <p:cNvSpPr/>
            <p:nvPr/>
          </p:nvSpPr>
          <p:spPr>
            <a:xfrm>
              <a:off x="6370307" y="-22625"/>
              <a:ext cx="2773705" cy="1558167"/>
            </a:xfrm>
            <a:custGeom>
              <a:avLst/>
              <a:gdLst/>
              <a:ahLst/>
              <a:cxnLst/>
              <a:rect l="l" t="t" r="r" b="b"/>
              <a:pathLst>
                <a:path w="50094" h="28141" extrusionOk="0">
                  <a:moveTo>
                    <a:pt x="0" y="0"/>
                  </a:moveTo>
                  <a:cubicBezTo>
                    <a:pt x="2737" y="4108"/>
                    <a:pt x="5052" y="7882"/>
                    <a:pt x="14553" y="10451"/>
                  </a:cubicBezTo>
                  <a:cubicBezTo>
                    <a:pt x="19952" y="11909"/>
                    <a:pt x="29299" y="11575"/>
                    <a:pt x="34732" y="15703"/>
                  </a:cubicBezTo>
                  <a:cubicBezTo>
                    <a:pt x="37883" y="18098"/>
                    <a:pt x="40853" y="21972"/>
                    <a:pt x="43550" y="24862"/>
                  </a:cubicBezTo>
                  <a:cubicBezTo>
                    <a:pt x="44854" y="26261"/>
                    <a:pt x="47511" y="27652"/>
                    <a:pt x="50093" y="28141"/>
                  </a:cubicBezTo>
                  <a:lnTo>
                    <a:pt x="50093" y="14071"/>
                  </a:lnTo>
                  <a:cubicBezTo>
                    <a:pt x="45396" y="10772"/>
                    <a:pt x="43416" y="2971"/>
                    <a:pt x="3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 rot="-1099483">
              <a:off x="7033291" y="155245"/>
              <a:ext cx="98323" cy="98169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 rot="-1099453">
              <a:off x="8870489" y="840131"/>
              <a:ext cx="144696" cy="144437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7"/>
            <p:cNvGrpSpPr/>
            <p:nvPr/>
          </p:nvGrpSpPr>
          <p:grpSpPr>
            <a:xfrm>
              <a:off x="4960950" y="-115587"/>
              <a:ext cx="4511850" cy="1744100"/>
              <a:chOff x="2389200" y="1048400"/>
              <a:chExt cx="4511850" cy="1744100"/>
            </a:xfrm>
          </p:grpSpPr>
          <p:sp>
            <p:nvSpPr>
              <p:cNvPr id="612" name="Google Shape;612;p7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5" name="Google Shape;615;p7"/>
          <p:cNvSpPr txBox="1">
            <a:spLocks noGrp="1"/>
          </p:cNvSpPr>
          <p:nvPr>
            <p:ph type="body" idx="1"/>
          </p:nvPr>
        </p:nvSpPr>
        <p:spPr>
          <a:xfrm>
            <a:off x="713100" y="1981199"/>
            <a:ext cx="3703200" cy="24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6" name="Google Shape;616;p7"/>
          <p:cNvSpPr txBox="1">
            <a:spLocks noGrp="1"/>
          </p:cNvSpPr>
          <p:nvPr>
            <p:ph type="title"/>
          </p:nvPr>
        </p:nvSpPr>
        <p:spPr>
          <a:xfrm>
            <a:off x="713100" y="815825"/>
            <a:ext cx="37032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26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2541" name="Google Shape;2541;p26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2542" name="Google Shape;2542;p26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2543" name="Google Shape;2543;p26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4" name="Google Shape;2544;p26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5" name="Google Shape;2545;p26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6" name="Google Shape;2546;p26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7" name="Google Shape;2547;p26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8" name="Google Shape;2548;p26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9" name="Google Shape;2549;p26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0" name="Google Shape;2550;p26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1" name="Google Shape;2551;p26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2" name="Google Shape;2552;p26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3" name="Google Shape;2553;p26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4" name="Google Shape;2554;p26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555" name="Google Shape;2555;p26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2556" name="Google Shape;2556;p26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7" name="Google Shape;2557;p26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8" name="Google Shape;2558;p26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9" name="Google Shape;2559;p26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0" name="Google Shape;2560;p26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1" name="Google Shape;2561;p26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2" name="Google Shape;2562;p26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3" name="Google Shape;2563;p26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4" name="Google Shape;2564;p26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5" name="Google Shape;2565;p26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6" name="Google Shape;2566;p26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7" name="Google Shape;2567;p26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8" name="Google Shape;2568;p26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9" name="Google Shape;2569;p26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0" name="Google Shape;2570;p26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1" name="Google Shape;2571;p26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2" name="Google Shape;2572;p26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3" name="Google Shape;2573;p26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4" name="Google Shape;2574;p26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5" name="Google Shape;2575;p26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576" name="Google Shape;2576;p26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7" name="Google Shape;2577;p26"/>
          <p:cNvGrpSpPr/>
          <p:nvPr/>
        </p:nvGrpSpPr>
        <p:grpSpPr>
          <a:xfrm>
            <a:off x="274200" y="323415"/>
            <a:ext cx="8595600" cy="4496670"/>
            <a:chOff x="303850" y="534800"/>
            <a:chExt cx="8595600" cy="4153200"/>
          </a:xfrm>
        </p:grpSpPr>
        <p:sp>
          <p:nvSpPr>
            <p:cNvPr id="2578" name="Google Shape;2578;p26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9" name="Google Shape;2579;p26"/>
            <p:cNvGrpSpPr/>
            <p:nvPr/>
          </p:nvGrpSpPr>
          <p:grpSpPr>
            <a:xfrm>
              <a:off x="337400" y="785925"/>
              <a:ext cx="8512925" cy="3650958"/>
              <a:chOff x="337400" y="696600"/>
              <a:chExt cx="8512925" cy="3650958"/>
            </a:xfrm>
          </p:grpSpPr>
          <p:cxnSp>
            <p:nvCxnSpPr>
              <p:cNvPr id="2580" name="Google Shape;2580;p26"/>
              <p:cNvCxnSpPr/>
              <p:nvPr/>
            </p:nvCxnSpPr>
            <p:spPr>
              <a:xfrm>
                <a:off x="549850" y="696600"/>
                <a:ext cx="8128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1" name="Google Shape;2581;p26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2" name="Google Shape;2582;p26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3" name="Google Shape;2583;p26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4" name="Google Shape;2584;p26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5" name="Google Shape;2585;p26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6" name="Google Shape;2586;p26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7" name="Google Shape;2587;p26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8" name="Google Shape;2588;p26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9" name="Google Shape;2589;p26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0" name="Google Shape;2590;p26"/>
              <p:cNvCxnSpPr/>
              <p:nvPr/>
            </p:nvCxnSpPr>
            <p:spPr>
              <a:xfrm>
                <a:off x="520425" y="4347558"/>
                <a:ext cx="8199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591" name="Google Shape;2591;p26"/>
          <p:cNvGrpSpPr/>
          <p:nvPr/>
        </p:nvGrpSpPr>
        <p:grpSpPr>
          <a:xfrm>
            <a:off x="-472404" y="-413912"/>
            <a:ext cx="3812513" cy="1499150"/>
            <a:chOff x="-581904" y="-413912"/>
            <a:chExt cx="3812513" cy="1499150"/>
          </a:xfrm>
        </p:grpSpPr>
        <p:grpSp>
          <p:nvGrpSpPr>
            <p:cNvPr id="2592" name="Google Shape;2592;p26"/>
            <p:cNvGrpSpPr/>
            <p:nvPr/>
          </p:nvGrpSpPr>
          <p:grpSpPr>
            <a:xfrm flipH="1">
              <a:off x="-581904" y="-413912"/>
              <a:ext cx="3812513" cy="1473765"/>
              <a:chOff x="2389200" y="1048400"/>
              <a:chExt cx="4511850" cy="1744100"/>
            </a:xfrm>
          </p:grpSpPr>
          <p:sp>
            <p:nvSpPr>
              <p:cNvPr id="2593" name="Google Shape;2593;p26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6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6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6" name="Google Shape;2596;p26"/>
            <p:cNvSpPr/>
            <p:nvPr/>
          </p:nvSpPr>
          <p:spPr>
            <a:xfrm flipH="1">
              <a:off x="-221142" y="-231409"/>
              <a:ext cx="2343648" cy="1316647"/>
            </a:xfrm>
            <a:custGeom>
              <a:avLst/>
              <a:gdLst/>
              <a:ahLst/>
              <a:cxnLst/>
              <a:rect l="l" t="t" r="r" b="b"/>
              <a:pathLst>
                <a:path w="50094" h="28141" extrusionOk="0">
                  <a:moveTo>
                    <a:pt x="0" y="0"/>
                  </a:moveTo>
                  <a:cubicBezTo>
                    <a:pt x="2737" y="4108"/>
                    <a:pt x="5052" y="7882"/>
                    <a:pt x="14553" y="10451"/>
                  </a:cubicBezTo>
                  <a:cubicBezTo>
                    <a:pt x="19952" y="11909"/>
                    <a:pt x="29299" y="11575"/>
                    <a:pt x="34732" y="15703"/>
                  </a:cubicBezTo>
                  <a:cubicBezTo>
                    <a:pt x="37883" y="18098"/>
                    <a:pt x="40853" y="21972"/>
                    <a:pt x="43550" y="24862"/>
                  </a:cubicBezTo>
                  <a:cubicBezTo>
                    <a:pt x="44854" y="26261"/>
                    <a:pt x="47511" y="27652"/>
                    <a:pt x="50093" y="28141"/>
                  </a:cubicBezTo>
                  <a:lnTo>
                    <a:pt x="50093" y="14071"/>
                  </a:lnTo>
                  <a:cubicBezTo>
                    <a:pt x="45396" y="10772"/>
                    <a:pt x="43416" y="2971"/>
                    <a:pt x="3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7" name="Google Shape;2597;p26"/>
          <p:cNvSpPr/>
          <p:nvPr/>
        </p:nvSpPr>
        <p:spPr>
          <a:xfrm rot="1099303" flipH="1">
            <a:off x="387554" y="90103"/>
            <a:ext cx="195601" cy="19523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26"/>
          <p:cNvGrpSpPr/>
          <p:nvPr/>
        </p:nvGrpSpPr>
        <p:grpSpPr>
          <a:xfrm rot="10800000" flipH="1">
            <a:off x="5932677" y="4003873"/>
            <a:ext cx="3621662" cy="1399989"/>
            <a:chOff x="2389200" y="1048400"/>
            <a:chExt cx="4511850" cy="1744100"/>
          </a:xfrm>
        </p:grpSpPr>
        <p:sp>
          <p:nvSpPr>
            <p:cNvPr id="2599" name="Google Shape;2599;p26"/>
            <p:cNvSpPr/>
            <p:nvPr/>
          </p:nvSpPr>
          <p:spPr>
            <a:xfrm>
              <a:off x="3393050" y="1048400"/>
              <a:ext cx="3508000" cy="1198125"/>
            </a:xfrm>
            <a:custGeom>
              <a:avLst/>
              <a:gdLst/>
              <a:ahLst/>
              <a:cxnLst/>
              <a:rect l="l" t="t" r="r" b="b"/>
              <a:pathLst>
                <a:path w="140320" h="47925" fill="none" extrusionOk="0">
                  <a:moveTo>
                    <a:pt x="0" y="3337"/>
                  </a:moveTo>
                  <a:cubicBezTo>
                    <a:pt x="38932" y="47924"/>
                    <a:pt x="109533" y="1"/>
                    <a:pt x="140319" y="1368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2891000" y="1105275"/>
              <a:ext cx="3996225" cy="1414225"/>
            </a:xfrm>
            <a:custGeom>
              <a:avLst/>
              <a:gdLst/>
              <a:ahLst/>
              <a:cxnLst/>
              <a:rect l="l" t="t" r="r" b="b"/>
              <a:pathLst>
                <a:path w="159849" h="56569" fill="none" extrusionOk="0">
                  <a:moveTo>
                    <a:pt x="1" y="1062"/>
                  </a:moveTo>
                  <a:cubicBezTo>
                    <a:pt x="47746" y="56569"/>
                    <a:pt x="116724" y="1"/>
                    <a:pt x="159848" y="205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2389200" y="1131825"/>
              <a:ext cx="4484200" cy="1660675"/>
            </a:xfrm>
            <a:custGeom>
              <a:avLst/>
              <a:gdLst/>
              <a:ahLst/>
              <a:cxnLst/>
              <a:rect l="l" t="t" r="r" b="b"/>
              <a:pathLst>
                <a:path w="179368" h="66427" fill="none" extrusionOk="0">
                  <a:moveTo>
                    <a:pt x="0" y="0"/>
                  </a:moveTo>
                  <a:cubicBezTo>
                    <a:pt x="56551" y="66426"/>
                    <a:pt x="123905" y="1214"/>
                    <a:pt x="179367" y="2869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2" name="Google Shape;2602;p26"/>
          <p:cNvSpPr/>
          <p:nvPr/>
        </p:nvSpPr>
        <p:spPr>
          <a:xfrm rot="10800000" flipH="1">
            <a:off x="7064060" y="4078397"/>
            <a:ext cx="2226428" cy="1250797"/>
          </a:xfrm>
          <a:custGeom>
            <a:avLst/>
            <a:gdLst/>
            <a:ahLst/>
            <a:cxnLst/>
            <a:rect l="l" t="t" r="r" b="b"/>
            <a:pathLst>
              <a:path w="50094" h="28141" extrusionOk="0">
                <a:moveTo>
                  <a:pt x="0" y="0"/>
                </a:moveTo>
                <a:cubicBezTo>
                  <a:pt x="2737" y="4108"/>
                  <a:pt x="5052" y="7882"/>
                  <a:pt x="14553" y="10451"/>
                </a:cubicBezTo>
                <a:cubicBezTo>
                  <a:pt x="19952" y="11909"/>
                  <a:pt x="29299" y="11575"/>
                  <a:pt x="34732" y="15703"/>
                </a:cubicBezTo>
                <a:cubicBezTo>
                  <a:pt x="37883" y="18098"/>
                  <a:pt x="40853" y="21972"/>
                  <a:pt x="43550" y="24862"/>
                </a:cubicBezTo>
                <a:cubicBezTo>
                  <a:pt x="44854" y="26261"/>
                  <a:pt x="47511" y="27652"/>
                  <a:pt x="50093" y="28141"/>
                </a:cubicBezTo>
                <a:lnTo>
                  <a:pt x="50093" y="14071"/>
                </a:lnTo>
                <a:cubicBezTo>
                  <a:pt x="45396" y="10772"/>
                  <a:pt x="43416" y="2971"/>
                  <a:pt x="36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6"/>
          <p:cNvSpPr/>
          <p:nvPr/>
        </p:nvSpPr>
        <p:spPr>
          <a:xfrm rot="-9700353" flipH="1">
            <a:off x="886692" y="182119"/>
            <a:ext cx="78912" cy="7879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6"/>
          <p:cNvSpPr/>
          <p:nvPr/>
        </p:nvSpPr>
        <p:spPr>
          <a:xfrm rot="1099303" flipH="1">
            <a:off x="8825691" y="4434353"/>
            <a:ext cx="195601" cy="19523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6"/>
          <p:cNvSpPr/>
          <p:nvPr/>
        </p:nvSpPr>
        <p:spPr>
          <a:xfrm>
            <a:off x="293027" y="4535464"/>
            <a:ext cx="315865" cy="316279"/>
          </a:xfrm>
          <a:custGeom>
            <a:avLst/>
            <a:gdLst/>
            <a:ahLst/>
            <a:cxnLst/>
            <a:rect l="l" t="t" r="r" b="b"/>
            <a:pathLst>
              <a:path w="6870" h="6879" extrusionOk="0">
                <a:moveTo>
                  <a:pt x="3435" y="0"/>
                </a:moveTo>
                <a:cubicBezTo>
                  <a:pt x="1534" y="0"/>
                  <a:pt x="0" y="1544"/>
                  <a:pt x="0" y="3435"/>
                </a:cubicBezTo>
                <a:cubicBezTo>
                  <a:pt x="0" y="5335"/>
                  <a:pt x="1534" y="6878"/>
                  <a:pt x="3435" y="6878"/>
                </a:cubicBezTo>
                <a:cubicBezTo>
                  <a:pt x="5335" y="6878"/>
                  <a:pt x="6869" y="5335"/>
                  <a:pt x="6869" y="3435"/>
                </a:cubicBezTo>
                <a:cubicBezTo>
                  <a:pt x="6869" y="1544"/>
                  <a:pt x="5335" y="0"/>
                  <a:pt x="3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6"/>
          <p:cNvSpPr/>
          <p:nvPr/>
        </p:nvSpPr>
        <p:spPr>
          <a:xfrm>
            <a:off x="199875" y="4213706"/>
            <a:ext cx="313015" cy="780790"/>
          </a:xfrm>
          <a:custGeom>
            <a:avLst/>
            <a:gdLst/>
            <a:ahLst/>
            <a:cxnLst/>
            <a:rect l="l" t="t" r="r" b="b"/>
            <a:pathLst>
              <a:path w="6808" h="16982" extrusionOk="0">
                <a:moveTo>
                  <a:pt x="2675" y="1293"/>
                </a:moveTo>
                <a:cubicBezTo>
                  <a:pt x="3024" y="1293"/>
                  <a:pt x="3372" y="1495"/>
                  <a:pt x="3498" y="1887"/>
                </a:cubicBezTo>
                <a:cubicBezTo>
                  <a:pt x="3498" y="1887"/>
                  <a:pt x="3882" y="2957"/>
                  <a:pt x="3168" y="4268"/>
                </a:cubicBezTo>
                <a:cubicBezTo>
                  <a:pt x="3061" y="4509"/>
                  <a:pt x="2793" y="4911"/>
                  <a:pt x="2490" y="5348"/>
                </a:cubicBezTo>
                <a:lnTo>
                  <a:pt x="2249" y="4822"/>
                </a:lnTo>
                <a:cubicBezTo>
                  <a:pt x="2231" y="4786"/>
                  <a:pt x="2204" y="4679"/>
                  <a:pt x="2187" y="4643"/>
                </a:cubicBezTo>
                <a:cubicBezTo>
                  <a:pt x="1946" y="4010"/>
                  <a:pt x="1714" y="3073"/>
                  <a:pt x="1696" y="2689"/>
                </a:cubicBezTo>
                <a:cubicBezTo>
                  <a:pt x="1669" y="2190"/>
                  <a:pt x="1883" y="1806"/>
                  <a:pt x="1883" y="1806"/>
                </a:cubicBezTo>
                <a:cubicBezTo>
                  <a:pt x="2037" y="1461"/>
                  <a:pt x="2357" y="1293"/>
                  <a:pt x="2675" y="1293"/>
                </a:cubicBezTo>
                <a:close/>
                <a:moveTo>
                  <a:pt x="4530" y="9243"/>
                </a:moveTo>
                <a:cubicBezTo>
                  <a:pt x="4951" y="9243"/>
                  <a:pt x="5627" y="9403"/>
                  <a:pt x="6032" y="10326"/>
                </a:cubicBezTo>
                <a:cubicBezTo>
                  <a:pt x="6032" y="10326"/>
                  <a:pt x="6433" y="11191"/>
                  <a:pt x="5487" y="12003"/>
                </a:cubicBezTo>
                <a:lnTo>
                  <a:pt x="5318" y="11593"/>
                </a:lnTo>
                <a:cubicBezTo>
                  <a:pt x="5309" y="11584"/>
                  <a:pt x="5309" y="11566"/>
                  <a:pt x="5300" y="11557"/>
                </a:cubicBezTo>
                <a:lnTo>
                  <a:pt x="4265" y="9264"/>
                </a:lnTo>
                <a:cubicBezTo>
                  <a:pt x="4331" y="9253"/>
                  <a:pt x="4422" y="9243"/>
                  <a:pt x="4530" y="9243"/>
                </a:cubicBezTo>
                <a:close/>
                <a:moveTo>
                  <a:pt x="2695" y="6900"/>
                </a:moveTo>
                <a:lnTo>
                  <a:pt x="3311" y="8203"/>
                </a:lnTo>
                <a:cubicBezTo>
                  <a:pt x="3355" y="8292"/>
                  <a:pt x="3400" y="8390"/>
                  <a:pt x="3382" y="8488"/>
                </a:cubicBezTo>
                <a:cubicBezTo>
                  <a:pt x="3355" y="8595"/>
                  <a:pt x="3257" y="8666"/>
                  <a:pt x="3177" y="8747"/>
                </a:cubicBezTo>
                <a:cubicBezTo>
                  <a:pt x="2570" y="9273"/>
                  <a:pt x="2312" y="10130"/>
                  <a:pt x="2472" y="10915"/>
                </a:cubicBezTo>
                <a:cubicBezTo>
                  <a:pt x="2526" y="11209"/>
                  <a:pt x="2642" y="11503"/>
                  <a:pt x="2856" y="11717"/>
                </a:cubicBezTo>
                <a:cubicBezTo>
                  <a:pt x="3019" y="11881"/>
                  <a:pt x="3245" y="11992"/>
                  <a:pt x="3473" y="11992"/>
                </a:cubicBezTo>
                <a:cubicBezTo>
                  <a:pt x="3544" y="11992"/>
                  <a:pt x="3616" y="11982"/>
                  <a:pt x="3685" y="11958"/>
                </a:cubicBezTo>
                <a:lnTo>
                  <a:pt x="3685" y="11958"/>
                </a:lnTo>
                <a:cubicBezTo>
                  <a:pt x="3681" y="11960"/>
                  <a:pt x="3677" y="11960"/>
                  <a:pt x="3672" y="11960"/>
                </a:cubicBezTo>
                <a:cubicBezTo>
                  <a:pt x="3539" y="11960"/>
                  <a:pt x="3237" y="11492"/>
                  <a:pt x="3186" y="11414"/>
                </a:cubicBezTo>
                <a:cubicBezTo>
                  <a:pt x="3052" y="11164"/>
                  <a:pt x="2972" y="10897"/>
                  <a:pt x="2963" y="10620"/>
                </a:cubicBezTo>
                <a:cubicBezTo>
                  <a:pt x="2945" y="10031"/>
                  <a:pt x="3284" y="9550"/>
                  <a:pt x="3855" y="9362"/>
                </a:cubicBezTo>
                <a:cubicBezTo>
                  <a:pt x="4265" y="10254"/>
                  <a:pt x="4756" y="11307"/>
                  <a:pt x="5166" y="12244"/>
                </a:cubicBezTo>
                <a:cubicBezTo>
                  <a:pt x="5166" y="12244"/>
                  <a:pt x="5166" y="12253"/>
                  <a:pt x="5166" y="12253"/>
                </a:cubicBezTo>
                <a:cubicBezTo>
                  <a:pt x="4709" y="12519"/>
                  <a:pt x="4179" y="12653"/>
                  <a:pt x="3649" y="12653"/>
                </a:cubicBezTo>
                <a:cubicBezTo>
                  <a:pt x="3164" y="12653"/>
                  <a:pt x="2679" y="12541"/>
                  <a:pt x="2249" y="12315"/>
                </a:cubicBezTo>
                <a:cubicBezTo>
                  <a:pt x="1678" y="12012"/>
                  <a:pt x="1205" y="11503"/>
                  <a:pt x="1036" y="10879"/>
                </a:cubicBezTo>
                <a:cubicBezTo>
                  <a:pt x="840" y="10165"/>
                  <a:pt x="1063" y="9398"/>
                  <a:pt x="1393" y="8738"/>
                </a:cubicBezTo>
                <a:cubicBezTo>
                  <a:pt x="1732" y="8060"/>
                  <a:pt x="2169" y="7444"/>
                  <a:pt x="2695" y="6900"/>
                </a:cubicBezTo>
                <a:close/>
                <a:moveTo>
                  <a:pt x="2471" y="1"/>
                </a:moveTo>
                <a:cubicBezTo>
                  <a:pt x="2421" y="1"/>
                  <a:pt x="2371" y="7"/>
                  <a:pt x="2320" y="22"/>
                </a:cubicBezTo>
                <a:cubicBezTo>
                  <a:pt x="2071" y="93"/>
                  <a:pt x="1910" y="334"/>
                  <a:pt x="1794" y="575"/>
                </a:cubicBezTo>
                <a:cubicBezTo>
                  <a:pt x="1437" y="1333"/>
                  <a:pt x="1357" y="2199"/>
                  <a:pt x="1464" y="3028"/>
                </a:cubicBezTo>
                <a:cubicBezTo>
                  <a:pt x="1562" y="3858"/>
                  <a:pt x="1839" y="4661"/>
                  <a:pt x="2169" y="5428"/>
                </a:cubicBezTo>
                <a:cubicBezTo>
                  <a:pt x="2204" y="5500"/>
                  <a:pt x="2240" y="5580"/>
                  <a:pt x="2231" y="5660"/>
                </a:cubicBezTo>
                <a:cubicBezTo>
                  <a:pt x="2222" y="5740"/>
                  <a:pt x="2160" y="5812"/>
                  <a:pt x="2106" y="5883"/>
                </a:cubicBezTo>
                <a:cubicBezTo>
                  <a:pt x="1303" y="6847"/>
                  <a:pt x="429" y="7828"/>
                  <a:pt x="162" y="9050"/>
                </a:cubicBezTo>
                <a:cubicBezTo>
                  <a:pt x="1" y="9782"/>
                  <a:pt x="81" y="10558"/>
                  <a:pt x="376" y="11236"/>
                </a:cubicBezTo>
                <a:cubicBezTo>
                  <a:pt x="679" y="11940"/>
                  <a:pt x="1241" y="12556"/>
                  <a:pt x="1964" y="12815"/>
                </a:cubicBezTo>
                <a:cubicBezTo>
                  <a:pt x="2303" y="12939"/>
                  <a:pt x="2672" y="12982"/>
                  <a:pt x="3041" y="12982"/>
                </a:cubicBezTo>
                <a:cubicBezTo>
                  <a:pt x="3176" y="12982"/>
                  <a:pt x="3311" y="12976"/>
                  <a:pt x="3445" y="12966"/>
                </a:cubicBezTo>
                <a:cubicBezTo>
                  <a:pt x="4078" y="12931"/>
                  <a:pt x="4720" y="12824"/>
                  <a:pt x="5291" y="12538"/>
                </a:cubicBezTo>
                <a:cubicBezTo>
                  <a:pt x="5443" y="12895"/>
                  <a:pt x="5586" y="13243"/>
                  <a:pt x="5710" y="13609"/>
                </a:cubicBezTo>
                <a:cubicBezTo>
                  <a:pt x="5809" y="13894"/>
                  <a:pt x="5916" y="14180"/>
                  <a:pt x="5987" y="14474"/>
                </a:cubicBezTo>
                <a:cubicBezTo>
                  <a:pt x="6014" y="14563"/>
                  <a:pt x="6032" y="14661"/>
                  <a:pt x="6049" y="14751"/>
                </a:cubicBezTo>
                <a:cubicBezTo>
                  <a:pt x="6076" y="14956"/>
                  <a:pt x="6041" y="15161"/>
                  <a:pt x="5969" y="15348"/>
                </a:cubicBezTo>
                <a:cubicBezTo>
                  <a:pt x="5942" y="15429"/>
                  <a:pt x="5907" y="15509"/>
                  <a:pt x="5862" y="15580"/>
                </a:cubicBezTo>
                <a:cubicBezTo>
                  <a:pt x="5719" y="15812"/>
                  <a:pt x="5523" y="16000"/>
                  <a:pt x="5309" y="16160"/>
                </a:cubicBezTo>
                <a:cubicBezTo>
                  <a:pt x="5157" y="16267"/>
                  <a:pt x="4988" y="16356"/>
                  <a:pt x="4801" y="16401"/>
                </a:cubicBezTo>
                <a:cubicBezTo>
                  <a:pt x="4711" y="16428"/>
                  <a:pt x="4622" y="16446"/>
                  <a:pt x="4524" y="16455"/>
                </a:cubicBezTo>
                <a:lnTo>
                  <a:pt x="4497" y="16455"/>
                </a:lnTo>
                <a:cubicBezTo>
                  <a:pt x="4818" y="16169"/>
                  <a:pt x="4988" y="15732"/>
                  <a:pt x="4890" y="15286"/>
                </a:cubicBezTo>
                <a:cubicBezTo>
                  <a:pt x="4766" y="14730"/>
                  <a:pt x="4268" y="14348"/>
                  <a:pt x="3720" y="14348"/>
                </a:cubicBezTo>
                <a:cubicBezTo>
                  <a:pt x="3635" y="14348"/>
                  <a:pt x="3549" y="14357"/>
                  <a:pt x="3462" y="14376"/>
                </a:cubicBezTo>
                <a:cubicBezTo>
                  <a:pt x="2811" y="14519"/>
                  <a:pt x="2401" y="15161"/>
                  <a:pt x="2543" y="15803"/>
                </a:cubicBezTo>
                <a:cubicBezTo>
                  <a:pt x="2588" y="16000"/>
                  <a:pt x="2677" y="16169"/>
                  <a:pt x="2802" y="16321"/>
                </a:cubicBezTo>
                <a:lnTo>
                  <a:pt x="2793" y="16321"/>
                </a:lnTo>
                <a:cubicBezTo>
                  <a:pt x="2820" y="16347"/>
                  <a:pt x="2847" y="16365"/>
                  <a:pt x="2874" y="16392"/>
                </a:cubicBezTo>
                <a:cubicBezTo>
                  <a:pt x="2882" y="16401"/>
                  <a:pt x="2891" y="16419"/>
                  <a:pt x="2900" y="16428"/>
                </a:cubicBezTo>
                <a:cubicBezTo>
                  <a:pt x="3352" y="16879"/>
                  <a:pt x="3951" y="16982"/>
                  <a:pt x="4403" y="16982"/>
                </a:cubicBezTo>
                <a:cubicBezTo>
                  <a:pt x="4783" y="16982"/>
                  <a:pt x="5059" y="16909"/>
                  <a:pt x="5059" y="16909"/>
                </a:cubicBezTo>
                <a:cubicBezTo>
                  <a:pt x="5229" y="16883"/>
                  <a:pt x="5398" y="16802"/>
                  <a:pt x="5541" y="16731"/>
                </a:cubicBezTo>
                <a:cubicBezTo>
                  <a:pt x="5880" y="16562"/>
                  <a:pt x="6165" y="16312"/>
                  <a:pt x="6362" y="15991"/>
                </a:cubicBezTo>
                <a:cubicBezTo>
                  <a:pt x="6460" y="15839"/>
                  <a:pt x="6531" y="15678"/>
                  <a:pt x="6585" y="15509"/>
                </a:cubicBezTo>
                <a:cubicBezTo>
                  <a:pt x="6620" y="15366"/>
                  <a:pt x="6656" y="15223"/>
                  <a:pt x="6656" y="15072"/>
                </a:cubicBezTo>
                <a:cubicBezTo>
                  <a:pt x="6656" y="14876"/>
                  <a:pt x="6603" y="14679"/>
                  <a:pt x="6540" y="14483"/>
                </a:cubicBezTo>
                <a:cubicBezTo>
                  <a:pt x="6397" y="14037"/>
                  <a:pt x="6210" y="13609"/>
                  <a:pt x="6023" y="13181"/>
                </a:cubicBezTo>
                <a:cubicBezTo>
                  <a:pt x="5978" y="13073"/>
                  <a:pt x="5933" y="12975"/>
                  <a:pt x="5889" y="12877"/>
                </a:cubicBezTo>
                <a:cubicBezTo>
                  <a:pt x="5809" y="12690"/>
                  <a:pt x="5728" y="12511"/>
                  <a:pt x="5648" y="12333"/>
                </a:cubicBezTo>
                <a:cubicBezTo>
                  <a:pt x="5639" y="12315"/>
                  <a:pt x="5639" y="12306"/>
                  <a:pt x="5639" y="12297"/>
                </a:cubicBezTo>
                <a:cubicBezTo>
                  <a:pt x="5639" y="12297"/>
                  <a:pt x="6692" y="11726"/>
                  <a:pt x="6710" y="10683"/>
                </a:cubicBezTo>
                <a:cubicBezTo>
                  <a:pt x="6710" y="10683"/>
                  <a:pt x="6808" y="9032"/>
                  <a:pt x="5461" y="8390"/>
                </a:cubicBezTo>
                <a:cubicBezTo>
                  <a:pt x="5241" y="8290"/>
                  <a:pt x="4959" y="8252"/>
                  <a:pt x="4685" y="8252"/>
                </a:cubicBezTo>
                <a:cubicBezTo>
                  <a:pt x="4492" y="8252"/>
                  <a:pt x="4302" y="8271"/>
                  <a:pt x="4140" y="8301"/>
                </a:cubicBezTo>
                <a:cubicBezTo>
                  <a:pt x="4038" y="8319"/>
                  <a:pt x="3984" y="8339"/>
                  <a:pt x="3940" y="8339"/>
                </a:cubicBezTo>
                <a:cubicBezTo>
                  <a:pt x="3895" y="8339"/>
                  <a:pt x="3859" y="8319"/>
                  <a:pt x="3792" y="8256"/>
                </a:cubicBezTo>
                <a:cubicBezTo>
                  <a:pt x="3668" y="8140"/>
                  <a:pt x="3159" y="6864"/>
                  <a:pt x="2981" y="6463"/>
                </a:cubicBezTo>
                <a:cubicBezTo>
                  <a:pt x="3775" y="5687"/>
                  <a:pt x="4256" y="4607"/>
                  <a:pt x="4301" y="3501"/>
                </a:cubicBezTo>
                <a:cubicBezTo>
                  <a:pt x="4354" y="2395"/>
                  <a:pt x="3953" y="1280"/>
                  <a:pt x="3230" y="450"/>
                </a:cubicBezTo>
                <a:cubicBezTo>
                  <a:pt x="3033" y="222"/>
                  <a:pt x="2758" y="1"/>
                  <a:pt x="2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6"/>
          <p:cNvSpPr/>
          <p:nvPr/>
        </p:nvSpPr>
        <p:spPr>
          <a:xfrm>
            <a:off x="8582026" y="212750"/>
            <a:ext cx="362449" cy="362983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6"/>
          <p:cNvSpPr/>
          <p:nvPr/>
        </p:nvSpPr>
        <p:spPr>
          <a:xfrm rot="9202381">
            <a:off x="8546941" y="392420"/>
            <a:ext cx="432616" cy="397762"/>
          </a:xfrm>
          <a:custGeom>
            <a:avLst/>
            <a:gdLst/>
            <a:ahLst/>
            <a:cxnLst/>
            <a:rect l="l" t="t" r="r" b="b"/>
            <a:pathLst>
              <a:path w="10724" h="9860" extrusionOk="0">
                <a:moveTo>
                  <a:pt x="7961" y="0"/>
                </a:moveTo>
                <a:cubicBezTo>
                  <a:pt x="7108" y="0"/>
                  <a:pt x="6443" y="360"/>
                  <a:pt x="6120" y="834"/>
                </a:cubicBezTo>
                <a:lnTo>
                  <a:pt x="27" y="9496"/>
                </a:lnTo>
                <a:cubicBezTo>
                  <a:pt x="0" y="9531"/>
                  <a:pt x="9" y="9585"/>
                  <a:pt x="54" y="9612"/>
                </a:cubicBezTo>
                <a:lnTo>
                  <a:pt x="375" y="9844"/>
                </a:lnTo>
                <a:cubicBezTo>
                  <a:pt x="392" y="9854"/>
                  <a:pt x="411" y="9859"/>
                  <a:pt x="430" y="9859"/>
                </a:cubicBezTo>
                <a:cubicBezTo>
                  <a:pt x="457" y="9859"/>
                  <a:pt x="483" y="9847"/>
                  <a:pt x="500" y="9826"/>
                </a:cubicBezTo>
                <a:lnTo>
                  <a:pt x="6093" y="1868"/>
                </a:lnTo>
                <a:cubicBezTo>
                  <a:pt x="6414" y="2439"/>
                  <a:pt x="7182" y="2912"/>
                  <a:pt x="8109" y="3055"/>
                </a:cubicBezTo>
                <a:cubicBezTo>
                  <a:pt x="8301" y="3085"/>
                  <a:pt x="8489" y="3100"/>
                  <a:pt x="8671" y="3100"/>
                </a:cubicBezTo>
                <a:cubicBezTo>
                  <a:pt x="9716" y="3100"/>
                  <a:pt x="10549" y="2620"/>
                  <a:pt x="10625" y="1913"/>
                </a:cubicBezTo>
                <a:cubicBezTo>
                  <a:pt x="10723" y="1074"/>
                  <a:pt x="9751" y="236"/>
                  <a:pt x="8457" y="40"/>
                </a:cubicBezTo>
                <a:cubicBezTo>
                  <a:pt x="8286" y="13"/>
                  <a:pt x="8120" y="0"/>
                  <a:pt x="7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6"/>
          <p:cNvSpPr/>
          <p:nvPr/>
        </p:nvSpPr>
        <p:spPr>
          <a:xfrm rot="1099478" flipH="1">
            <a:off x="125719" y="2211233"/>
            <a:ext cx="205044" cy="20472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6"/>
          <p:cNvSpPr/>
          <p:nvPr/>
        </p:nvSpPr>
        <p:spPr>
          <a:xfrm>
            <a:off x="287741" y="3259762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6"/>
          <p:cNvSpPr/>
          <p:nvPr/>
        </p:nvSpPr>
        <p:spPr>
          <a:xfrm rot="1099478" flipH="1">
            <a:off x="8660731" y="3286783"/>
            <a:ext cx="205044" cy="20472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6"/>
          <p:cNvSpPr/>
          <p:nvPr/>
        </p:nvSpPr>
        <p:spPr>
          <a:xfrm rot="-9700353" flipH="1">
            <a:off x="8391442" y="4930644"/>
            <a:ext cx="78912" cy="7879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6"/>
          <p:cNvSpPr/>
          <p:nvPr/>
        </p:nvSpPr>
        <p:spPr>
          <a:xfrm>
            <a:off x="8582016" y="1787587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_1"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" name="Google Shape;2769;p28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2770" name="Google Shape;2770;p28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2771" name="Google Shape;2771;p28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2772" name="Google Shape;2772;p28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3" name="Google Shape;2773;p28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4" name="Google Shape;2774;p28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5" name="Google Shape;2775;p28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6" name="Google Shape;2776;p28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7" name="Google Shape;2777;p28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8" name="Google Shape;2778;p28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9" name="Google Shape;2779;p28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0" name="Google Shape;2780;p28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1" name="Google Shape;2781;p28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2" name="Google Shape;2782;p28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3" name="Google Shape;2783;p28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784" name="Google Shape;2784;p28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2785" name="Google Shape;2785;p28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6" name="Google Shape;2786;p28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7" name="Google Shape;2787;p28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8" name="Google Shape;2788;p28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9" name="Google Shape;2789;p28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0" name="Google Shape;2790;p28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1" name="Google Shape;2791;p28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2" name="Google Shape;2792;p28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3" name="Google Shape;2793;p28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4" name="Google Shape;2794;p28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5" name="Google Shape;2795;p28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6" name="Google Shape;2796;p28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7" name="Google Shape;2797;p28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8" name="Google Shape;2798;p28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9" name="Google Shape;2799;p28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0" name="Google Shape;2800;p28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1" name="Google Shape;2801;p28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2" name="Google Shape;2802;p28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3" name="Google Shape;2803;p28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4" name="Google Shape;2804;p28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805" name="Google Shape;2805;p28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6" name="Google Shape;2806;p28"/>
          <p:cNvGrpSpPr/>
          <p:nvPr/>
        </p:nvGrpSpPr>
        <p:grpSpPr>
          <a:xfrm>
            <a:off x="274200" y="323415"/>
            <a:ext cx="8595600" cy="4496670"/>
            <a:chOff x="303850" y="534800"/>
            <a:chExt cx="8595600" cy="4153200"/>
          </a:xfrm>
        </p:grpSpPr>
        <p:sp>
          <p:nvSpPr>
            <p:cNvPr id="2807" name="Google Shape;2807;p28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8" name="Google Shape;2808;p28"/>
            <p:cNvGrpSpPr/>
            <p:nvPr/>
          </p:nvGrpSpPr>
          <p:grpSpPr>
            <a:xfrm>
              <a:off x="337400" y="785925"/>
              <a:ext cx="8512925" cy="3650958"/>
              <a:chOff x="337400" y="696600"/>
              <a:chExt cx="8512925" cy="3650958"/>
            </a:xfrm>
          </p:grpSpPr>
          <p:cxnSp>
            <p:nvCxnSpPr>
              <p:cNvPr id="2809" name="Google Shape;2809;p28"/>
              <p:cNvCxnSpPr/>
              <p:nvPr/>
            </p:nvCxnSpPr>
            <p:spPr>
              <a:xfrm>
                <a:off x="549850" y="696600"/>
                <a:ext cx="8128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0" name="Google Shape;2810;p28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1" name="Google Shape;2811;p28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2" name="Google Shape;2812;p28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3" name="Google Shape;2813;p28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4" name="Google Shape;2814;p28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5" name="Google Shape;2815;p28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6" name="Google Shape;2816;p28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7" name="Google Shape;2817;p28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8" name="Google Shape;2818;p28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9" name="Google Shape;2819;p28"/>
              <p:cNvCxnSpPr/>
              <p:nvPr/>
            </p:nvCxnSpPr>
            <p:spPr>
              <a:xfrm>
                <a:off x="520425" y="4347558"/>
                <a:ext cx="8199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20" name="Google Shape;2820;p28"/>
          <p:cNvSpPr/>
          <p:nvPr/>
        </p:nvSpPr>
        <p:spPr>
          <a:xfrm>
            <a:off x="128376" y="4235175"/>
            <a:ext cx="362449" cy="362983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8"/>
          <p:cNvSpPr/>
          <p:nvPr/>
        </p:nvSpPr>
        <p:spPr>
          <a:xfrm>
            <a:off x="8717676" y="1085250"/>
            <a:ext cx="362449" cy="362983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2" name="Google Shape;2822;p28"/>
          <p:cNvGrpSpPr/>
          <p:nvPr/>
        </p:nvGrpSpPr>
        <p:grpSpPr>
          <a:xfrm flipH="1">
            <a:off x="5789943" y="-413912"/>
            <a:ext cx="3812513" cy="1499150"/>
            <a:chOff x="-581904" y="-413912"/>
            <a:chExt cx="3812513" cy="1499150"/>
          </a:xfrm>
        </p:grpSpPr>
        <p:grpSp>
          <p:nvGrpSpPr>
            <p:cNvPr id="2823" name="Google Shape;2823;p28"/>
            <p:cNvGrpSpPr/>
            <p:nvPr/>
          </p:nvGrpSpPr>
          <p:grpSpPr>
            <a:xfrm flipH="1">
              <a:off x="-581904" y="-413912"/>
              <a:ext cx="3812513" cy="1473765"/>
              <a:chOff x="2389200" y="1048400"/>
              <a:chExt cx="4511850" cy="1744100"/>
            </a:xfrm>
          </p:grpSpPr>
          <p:sp>
            <p:nvSpPr>
              <p:cNvPr id="2824" name="Google Shape;2824;p28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8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28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7" name="Google Shape;2827;p28"/>
            <p:cNvSpPr/>
            <p:nvPr/>
          </p:nvSpPr>
          <p:spPr>
            <a:xfrm flipH="1">
              <a:off x="-221142" y="-231409"/>
              <a:ext cx="2343648" cy="1316647"/>
            </a:xfrm>
            <a:custGeom>
              <a:avLst/>
              <a:gdLst/>
              <a:ahLst/>
              <a:cxnLst/>
              <a:rect l="l" t="t" r="r" b="b"/>
              <a:pathLst>
                <a:path w="50094" h="28141" extrusionOk="0">
                  <a:moveTo>
                    <a:pt x="0" y="0"/>
                  </a:moveTo>
                  <a:cubicBezTo>
                    <a:pt x="2737" y="4108"/>
                    <a:pt x="5052" y="7882"/>
                    <a:pt x="14553" y="10451"/>
                  </a:cubicBezTo>
                  <a:cubicBezTo>
                    <a:pt x="19952" y="11909"/>
                    <a:pt x="29299" y="11575"/>
                    <a:pt x="34732" y="15703"/>
                  </a:cubicBezTo>
                  <a:cubicBezTo>
                    <a:pt x="37883" y="18098"/>
                    <a:pt x="40853" y="21972"/>
                    <a:pt x="43550" y="24862"/>
                  </a:cubicBezTo>
                  <a:cubicBezTo>
                    <a:pt x="44854" y="26261"/>
                    <a:pt x="47511" y="27652"/>
                    <a:pt x="50093" y="28141"/>
                  </a:cubicBezTo>
                  <a:lnTo>
                    <a:pt x="50093" y="14071"/>
                  </a:lnTo>
                  <a:cubicBezTo>
                    <a:pt x="45396" y="10772"/>
                    <a:pt x="43416" y="2971"/>
                    <a:pt x="3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8" name="Google Shape;2828;p28"/>
          <p:cNvSpPr/>
          <p:nvPr/>
        </p:nvSpPr>
        <p:spPr>
          <a:xfrm rot="-1099303">
            <a:off x="8546898" y="90103"/>
            <a:ext cx="195601" cy="19523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8"/>
          <p:cNvSpPr/>
          <p:nvPr/>
        </p:nvSpPr>
        <p:spPr>
          <a:xfrm rot="9700353">
            <a:off x="8164449" y="182119"/>
            <a:ext cx="78912" cy="7879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0" name="Google Shape;2830;p28"/>
          <p:cNvGrpSpPr/>
          <p:nvPr/>
        </p:nvGrpSpPr>
        <p:grpSpPr>
          <a:xfrm>
            <a:off x="-458457" y="-413912"/>
            <a:ext cx="3812513" cy="1499150"/>
            <a:chOff x="-581904" y="-413912"/>
            <a:chExt cx="3812513" cy="1499150"/>
          </a:xfrm>
        </p:grpSpPr>
        <p:grpSp>
          <p:nvGrpSpPr>
            <p:cNvPr id="2831" name="Google Shape;2831;p28"/>
            <p:cNvGrpSpPr/>
            <p:nvPr/>
          </p:nvGrpSpPr>
          <p:grpSpPr>
            <a:xfrm flipH="1">
              <a:off x="-581904" y="-413912"/>
              <a:ext cx="3812513" cy="1473765"/>
              <a:chOff x="2389200" y="1048400"/>
              <a:chExt cx="4511850" cy="1744100"/>
            </a:xfrm>
          </p:grpSpPr>
          <p:sp>
            <p:nvSpPr>
              <p:cNvPr id="2832" name="Google Shape;2832;p28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28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28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5" name="Google Shape;2835;p28"/>
            <p:cNvSpPr/>
            <p:nvPr/>
          </p:nvSpPr>
          <p:spPr>
            <a:xfrm flipH="1">
              <a:off x="-221142" y="-231409"/>
              <a:ext cx="2343648" cy="1316647"/>
            </a:xfrm>
            <a:custGeom>
              <a:avLst/>
              <a:gdLst/>
              <a:ahLst/>
              <a:cxnLst/>
              <a:rect l="l" t="t" r="r" b="b"/>
              <a:pathLst>
                <a:path w="50094" h="28141" extrusionOk="0">
                  <a:moveTo>
                    <a:pt x="0" y="0"/>
                  </a:moveTo>
                  <a:cubicBezTo>
                    <a:pt x="2737" y="4108"/>
                    <a:pt x="5052" y="7882"/>
                    <a:pt x="14553" y="10451"/>
                  </a:cubicBezTo>
                  <a:cubicBezTo>
                    <a:pt x="19952" y="11909"/>
                    <a:pt x="29299" y="11575"/>
                    <a:pt x="34732" y="15703"/>
                  </a:cubicBezTo>
                  <a:cubicBezTo>
                    <a:pt x="37883" y="18098"/>
                    <a:pt x="40853" y="21972"/>
                    <a:pt x="43550" y="24862"/>
                  </a:cubicBezTo>
                  <a:cubicBezTo>
                    <a:pt x="44854" y="26261"/>
                    <a:pt x="47511" y="27652"/>
                    <a:pt x="50093" y="28141"/>
                  </a:cubicBezTo>
                  <a:lnTo>
                    <a:pt x="50093" y="14071"/>
                  </a:lnTo>
                  <a:cubicBezTo>
                    <a:pt x="45396" y="10772"/>
                    <a:pt x="43416" y="2971"/>
                    <a:pt x="3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6" name="Google Shape;2836;p28"/>
          <p:cNvSpPr/>
          <p:nvPr/>
        </p:nvSpPr>
        <p:spPr>
          <a:xfrm rot="1099303" flipH="1">
            <a:off x="401501" y="90103"/>
            <a:ext cx="195601" cy="19523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8"/>
          <p:cNvSpPr/>
          <p:nvPr/>
        </p:nvSpPr>
        <p:spPr>
          <a:xfrm rot="-9700353" flipH="1">
            <a:off x="900639" y="182119"/>
            <a:ext cx="78912" cy="7879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8"/>
          <p:cNvSpPr/>
          <p:nvPr/>
        </p:nvSpPr>
        <p:spPr>
          <a:xfrm>
            <a:off x="141080" y="4434350"/>
            <a:ext cx="337052" cy="538687"/>
          </a:xfrm>
          <a:custGeom>
            <a:avLst/>
            <a:gdLst/>
            <a:ahLst/>
            <a:cxnLst/>
            <a:rect l="l" t="t" r="r" b="b"/>
            <a:pathLst>
              <a:path w="3560" h="5690" extrusionOk="0">
                <a:moveTo>
                  <a:pt x="1021" y="1"/>
                </a:moveTo>
                <a:cubicBezTo>
                  <a:pt x="554" y="1"/>
                  <a:pt x="170" y="200"/>
                  <a:pt x="94" y="509"/>
                </a:cubicBezTo>
                <a:cubicBezTo>
                  <a:pt x="0" y="897"/>
                  <a:pt x="415" y="1306"/>
                  <a:pt x="1017" y="1426"/>
                </a:cubicBezTo>
                <a:cubicBezTo>
                  <a:pt x="1134" y="1449"/>
                  <a:pt x="1248" y="1460"/>
                  <a:pt x="1358" y="1460"/>
                </a:cubicBezTo>
                <a:cubicBezTo>
                  <a:pt x="1665" y="1460"/>
                  <a:pt x="1935" y="1375"/>
                  <a:pt x="2108" y="1232"/>
                </a:cubicBezTo>
                <a:lnTo>
                  <a:pt x="3292" y="5661"/>
                </a:lnTo>
                <a:cubicBezTo>
                  <a:pt x="3292" y="5678"/>
                  <a:pt x="3310" y="5690"/>
                  <a:pt x="3328" y="5690"/>
                </a:cubicBezTo>
                <a:cubicBezTo>
                  <a:pt x="3332" y="5690"/>
                  <a:pt x="3335" y="5689"/>
                  <a:pt x="3339" y="5688"/>
                </a:cubicBezTo>
                <a:lnTo>
                  <a:pt x="3520" y="5641"/>
                </a:lnTo>
                <a:cubicBezTo>
                  <a:pt x="3546" y="5634"/>
                  <a:pt x="3560" y="5608"/>
                  <a:pt x="3553" y="5588"/>
                </a:cubicBezTo>
                <a:lnTo>
                  <a:pt x="2262" y="770"/>
                </a:lnTo>
                <a:cubicBezTo>
                  <a:pt x="2182" y="456"/>
                  <a:pt x="1867" y="135"/>
                  <a:pt x="1359" y="34"/>
                </a:cubicBezTo>
                <a:cubicBezTo>
                  <a:pt x="1244" y="12"/>
                  <a:pt x="1130" y="1"/>
                  <a:pt x="10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8"/>
          <p:cNvSpPr/>
          <p:nvPr/>
        </p:nvSpPr>
        <p:spPr>
          <a:xfrm>
            <a:off x="8635450" y="539400"/>
            <a:ext cx="337047" cy="840736"/>
          </a:xfrm>
          <a:custGeom>
            <a:avLst/>
            <a:gdLst/>
            <a:ahLst/>
            <a:cxnLst/>
            <a:rect l="l" t="t" r="r" b="b"/>
            <a:pathLst>
              <a:path w="6808" h="16982" extrusionOk="0">
                <a:moveTo>
                  <a:pt x="2675" y="1293"/>
                </a:moveTo>
                <a:cubicBezTo>
                  <a:pt x="3024" y="1293"/>
                  <a:pt x="3372" y="1495"/>
                  <a:pt x="3498" y="1887"/>
                </a:cubicBezTo>
                <a:cubicBezTo>
                  <a:pt x="3498" y="1887"/>
                  <a:pt x="3882" y="2957"/>
                  <a:pt x="3168" y="4268"/>
                </a:cubicBezTo>
                <a:cubicBezTo>
                  <a:pt x="3061" y="4509"/>
                  <a:pt x="2793" y="4911"/>
                  <a:pt x="2490" y="5348"/>
                </a:cubicBezTo>
                <a:lnTo>
                  <a:pt x="2249" y="4822"/>
                </a:lnTo>
                <a:cubicBezTo>
                  <a:pt x="2231" y="4786"/>
                  <a:pt x="2204" y="4679"/>
                  <a:pt x="2187" y="4643"/>
                </a:cubicBezTo>
                <a:cubicBezTo>
                  <a:pt x="1946" y="4010"/>
                  <a:pt x="1714" y="3073"/>
                  <a:pt x="1696" y="2689"/>
                </a:cubicBezTo>
                <a:cubicBezTo>
                  <a:pt x="1669" y="2190"/>
                  <a:pt x="1883" y="1806"/>
                  <a:pt x="1883" y="1806"/>
                </a:cubicBezTo>
                <a:cubicBezTo>
                  <a:pt x="2037" y="1461"/>
                  <a:pt x="2357" y="1293"/>
                  <a:pt x="2675" y="1293"/>
                </a:cubicBezTo>
                <a:close/>
                <a:moveTo>
                  <a:pt x="4530" y="9243"/>
                </a:moveTo>
                <a:cubicBezTo>
                  <a:pt x="4951" y="9243"/>
                  <a:pt x="5627" y="9403"/>
                  <a:pt x="6032" y="10326"/>
                </a:cubicBezTo>
                <a:cubicBezTo>
                  <a:pt x="6032" y="10326"/>
                  <a:pt x="6433" y="11191"/>
                  <a:pt x="5487" y="12003"/>
                </a:cubicBezTo>
                <a:lnTo>
                  <a:pt x="5318" y="11593"/>
                </a:lnTo>
                <a:cubicBezTo>
                  <a:pt x="5309" y="11584"/>
                  <a:pt x="5309" y="11566"/>
                  <a:pt x="5300" y="11557"/>
                </a:cubicBezTo>
                <a:lnTo>
                  <a:pt x="4265" y="9264"/>
                </a:lnTo>
                <a:cubicBezTo>
                  <a:pt x="4331" y="9253"/>
                  <a:pt x="4422" y="9243"/>
                  <a:pt x="4530" y="9243"/>
                </a:cubicBezTo>
                <a:close/>
                <a:moveTo>
                  <a:pt x="2695" y="6900"/>
                </a:moveTo>
                <a:lnTo>
                  <a:pt x="3311" y="8203"/>
                </a:lnTo>
                <a:cubicBezTo>
                  <a:pt x="3355" y="8292"/>
                  <a:pt x="3400" y="8390"/>
                  <a:pt x="3382" y="8488"/>
                </a:cubicBezTo>
                <a:cubicBezTo>
                  <a:pt x="3355" y="8595"/>
                  <a:pt x="3257" y="8666"/>
                  <a:pt x="3177" y="8747"/>
                </a:cubicBezTo>
                <a:cubicBezTo>
                  <a:pt x="2570" y="9273"/>
                  <a:pt x="2312" y="10130"/>
                  <a:pt x="2472" y="10915"/>
                </a:cubicBezTo>
                <a:cubicBezTo>
                  <a:pt x="2526" y="11209"/>
                  <a:pt x="2642" y="11503"/>
                  <a:pt x="2856" y="11717"/>
                </a:cubicBezTo>
                <a:cubicBezTo>
                  <a:pt x="3019" y="11881"/>
                  <a:pt x="3245" y="11992"/>
                  <a:pt x="3473" y="11992"/>
                </a:cubicBezTo>
                <a:cubicBezTo>
                  <a:pt x="3544" y="11992"/>
                  <a:pt x="3616" y="11982"/>
                  <a:pt x="3685" y="11958"/>
                </a:cubicBezTo>
                <a:lnTo>
                  <a:pt x="3685" y="11958"/>
                </a:lnTo>
                <a:cubicBezTo>
                  <a:pt x="3681" y="11960"/>
                  <a:pt x="3677" y="11960"/>
                  <a:pt x="3672" y="11960"/>
                </a:cubicBezTo>
                <a:cubicBezTo>
                  <a:pt x="3539" y="11960"/>
                  <a:pt x="3237" y="11492"/>
                  <a:pt x="3186" y="11414"/>
                </a:cubicBezTo>
                <a:cubicBezTo>
                  <a:pt x="3052" y="11164"/>
                  <a:pt x="2972" y="10897"/>
                  <a:pt x="2963" y="10620"/>
                </a:cubicBezTo>
                <a:cubicBezTo>
                  <a:pt x="2945" y="10031"/>
                  <a:pt x="3284" y="9550"/>
                  <a:pt x="3855" y="9362"/>
                </a:cubicBezTo>
                <a:cubicBezTo>
                  <a:pt x="4265" y="10254"/>
                  <a:pt x="4756" y="11307"/>
                  <a:pt x="5166" y="12244"/>
                </a:cubicBezTo>
                <a:cubicBezTo>
                  <a:pt x="5166" y="12244"/>
                  <a:pt x="5166" y="12253"/>
                  <a:pt x="5166" y="12253"/>
                </a:cubicBezTo>
                <a:cubicBezTo>
                  <a:pt x="4709" y="12519"/>
                  <a:pt x="4179" y="12653"/>
                  <a:pt x="3649" y="12653"/>
                </a:cubicBezTo>
                <a:cubicBezTo>
                  <a:pt x="3164" y="12653"/>
                  <a:pt x="2679" y="12541"/>
                  <a:pt x="2249" y="12315"/>
                </a:cubicBezTo>
                <a:cubicBezTo>
                  <a:pt x="1678" y="12012"/>
                  <a:pt x="1205" y="11503"/>
                  <a:pt x="1036" y="10879"/>
                </a:cubicBezTo>
                <a:cubicBezTo>
                  <a:pt x="840" y="10165"/>
                  <a:pt x="1063" y="9398"/>
                  <a:pt x="1393" y="8738"/>
                </a:cubicBezTo>
                <a:cubicBezTo>
                  <a:pt x="1732" y="8060"/>
                  <a:pt x="2169" y="7444"/>
                  <a:pt x="2695" y="6900"/>
                </a:cubicBezTo>
                <a:close/>
                <a:moveTo>
                  <a:pt x="2471" y="1"/>
                </a:moveTo>
                <a:cubicBezTo>
                  <a:pt x="2421" y="1"/>
                  <a:pt x="2371" y="7"/>
                  <a:pt x="2320" y="22"/>
                </a:cubicBezTo>
                <a:cubicBezTo>
                  <a:pt x="2071" y="93"/>
                  <a:pt x="1910" y="334"/>
                  <a:pt x="1794" y="575"/>
                </a:cubicBezTo>
                <a:cubicBezTo>
                  <a:pt x="1437" y="1333"/>
                  <a:pt x="1357" y="2199"/>
                  <a:pt x="1464" y="3028"/>
                </a:cubicBezTo>
                <a:cubicBezTo>
                  <a:pt x="1562" y="3858"/>
                  <a:pt x="1839" y="4661"/>
                  <a:pt x="2169" y="5428"/>
                </a:cubicBezTo>
                <a:cubicBezTo>
                  <a:pt x="2204" y="5500"/>
                  <a:pt x="2240" y="5580"/>
                  <a:pt x="2231" y="5660"/>
                </a:cubicBezTo>
                <a:cubicBezTo>
                  <a:pt x="2222" y="5740"/>
                  <a:pt x="2160" y="5812"/>
                  <a:pt x="2106" y="5883"/>
                </a:cubicBezTo>
                <a:cubicBezTo>
                  <a:pt x="1303" y="6847"/>
                  <a:pt x="429" y="7828"/>
                  <a:pt x="162" y="9050"/>
                </a:cubicBezTo>
                <a:cubicBezTo>
                  <a:pt x="1" y="9782"/>
                  <a:pt x="81" y="10558"/>
                  <a:pt x="376" y="11236"/>
                </a:cubicBezTo>
                <a:cubicBezTo>
                  <a:pt x="679" y="11940"/>
                  <a:pt x="1241" y="12556"/>
                  <a:pt x="1964" y="12815"/>
                </a:cubicBezTo>
                <a:cubicBezTo>
                  <a:pt x="2303" y="12939"/>
                  <a:pt x="2672" y="12982"/>
                  <a:pt x="3041" y="12982"/>
                </a:cubicBezTo>
                <a:cubicBezTo>
                  <a:pt x="3176" y="12982"/>
                  <a:pt x="3311" y="12976"/>
                  <a:pt x="3445" y="12966"/>
                </a:cubicBezTo>
                <a:cubicBezTo>
                  <a:pt x="4078" y="12931"/>
                  <a:pt x="4720" y="12824"/>
                  <a:pt x="5291" y="12538"/>
                </a:cubicBezTo>
                <a:cubicBezTo>
                  <a:pt x="5443" y="12895"/>
                  <a:pt x="5586" y="13243"/>
                  <a:pt x="5710" y="13609"/>
                </a:cubicBezTo>
                <a:cubicBezTo>
                  <a:pt x="5809" y="13894"/>
                  <a:pt x="5916" y="14180"/>
                  <a:pt x="5987" y="14474"/>
                </a:cubicBezTo>
                <a:cubicBezTo>
                  <a:pt x="6014" y="14563"/>
                  <a:pt x="6032" y="14661"/>
                  <a:pt x="6049" y="14751"/>
                </a:cubicBezTo>
                <a:cubicBezTo>
                  <a:pt x="6076" y="14956"/>
                  <a:pt x="6041" y="15161"/>
                  <a:pt x="5969" y="15348"/>
                </a:cubicBezTo>
                <a:cubicBezTo>
                  <a:pt x="5942" y="15429"/>
                  <a:pt x="5907" y="15509"/>
                  <a:pt x="5862" y="15580"/>
                </a:cubicBezTo>
                <a:cubicBezTo>
                  <a:pt x="5719" y="15812"/>
                  <a:pt x="5523" y="16000"/>
                  <a:pt x="5309" y="16160"/>
                </a:cubicBezTo>
                <a:cubicBezTo>
                  <a:pt x="5157" y="16267"/>
                  <a:pt x="4988" y="16356"/>
                  <a:pt x="4801" y="16401"/>
                </a:cubicBezTo>
                <a:cubicBezTo>
                  <a:pt x="4711" y="16428"/>
                  <a:pt x="4622" y="16446"/>
                  <a:pt x="4524" y="16455"/>
                </a:cubicBezTo>
                <a:lnTo>
                  <a:pt x="4497" y="16455"/>
                </a:lnTo>
                <a:cubicBezTo>
                  <a:pt x="4818" y="16169"/>
                  <a:pt x="4988" y="15732"/>
                  <a:pt x="4890" y="15286"/>
                </a:cubicBezTo>
                <a:cubicBezTo>
                  <a:pt x="4766" y="14730"/>
                  <a:pt x="4268" y="14348"/>
                  <a:pt x="3720" y="14348"/>
                </a:cubicBezTo>
                <a:cubicBezTo>
                  <a:pt x="3635" y="14348"/>
                  <a:pt x="3549" y="14357"/>
                  <a:pt x="3462" y="14376"/>
                </a:cubicBezTo>
                <a:cubicBezTo>
                  <a:pt x="2811" y="14519"/>
                  <a:pt x="2401" y="15161"/>
                  <a:pt x="2543" y="15803"/>
                </a:cubicBezTo>
                <a:cubicBezTo>
                  <a:pt x="2588" y="16000"/>
                  <a:pt x="2677" y="16169"/>
                  <a:pt x="2802" y="16321"/>
                </a:cubicBezTo>
                <a:lnTo>
                  <a:pt x="2793" y="16321"/>
                </a:lnTo>
                <a:cubicBezTo>
                  <a:pt x="2820" y="16347"/>
                  <a:pt x="2847" y="16365"/>
                  <a:pt x="2874" y="16392"/>
                </a:cubicBezTo>
                <a:cubicBezTo>
                  <a:pt x="2882" y="16401"/>
                  <a:pt x="2891" y="16419"/>
                  <a:pt x="2900" y="16428"/>
                </a:cubicBezTo>
                <a:cubicBezTo>
                  <a:pt x="3352" y="16879"/>
                  <a:pt x="3951" y="16982"/>
                  <a:pt x="4403" y="16982"/>
                </a:cubicBezTo>
                <a:cubicBezTo>
                  <a:pt x="4783" y="16982"/>
                  <a:pt x="5059" y="16909"/>
                  <a:pt x="5059" y="16909"/>
                </a:cubicBezTo>
                <a:cubicBezTo>
                  <a:pt x="5229" y="16883"/>
                  <a:pt x="5398" y="16802"/>
                  <a:pt x="5541" y="16731"/>
                </a:cubicBezTo>
                <a:cubicBezTo>
                  <a:pt x="5880" y="16562"/>
                  <a:pt x="6165" y="16312"/>
                  <a:pt x="6362" y="15991"/>
                </a:cubicBezTo>
                <a:cubicBezTo>
                  <a:pt x="6460" y="15839"/>
                  <a:pt x="6531" y="15678"/>
                  <a:pt x="6585" y="15509"/>
                </a:cubicBezTo>
                <a:cubicBezTo>
                  <a:pt x="6620" y="15366"/>
                  <a:pt x="6656" y="15223"/>
                  <a:pt x="6656" y="15072"/>
                </a:cubicBezTo>
                <a:cubicBezTo>
                  <a:pt x="6656" y="14876"/>
                  <a:pt x="6603" y="14679"/>
                  <a:pt x="6540" y="14483"/>
                </a:cubicBezTo>
                <a:cubicBezTo>
                  <a:pt x="6397" y="14037"/>
                  <a:pt x="6210" y="13609"/>
                  <a:pt x="6023" y="13181"/>
                </a:cubicBezTo>
                <a:cubicBezTo>
                  <a:pt x="5978" y="13073"/>
                  <a:pt x="5933" y="12975"/>
                  <a:pt x="5889" y="12877"/>
                </a:cubicBezTo>
                <a:cubicBezTo>
                  <a:pt x="5809" y="12690"/>
                  <a:pt x="5728" y="12511"/>
                  <a:pt x="5648" y="12333"/>
                </a:cubicBezTo>
                <a:cubicBezTo>
                  <a:pt x="5639" y="12315"/>
                  <a:pt x="5639" y="12306"/>
                  <a:pt x="5639" y="12297"/>
                </a:cubicBezTo>
                <a:cubicBezTo>
                  <a:pt x="5639" y="12297"/>
                  <a:pt x="6692" y="11726"/>
                  <a:pt x="6710" y="10683"/>
                </a:cubicBezTo>
                <a:cubicBezTo>
                  <a:pt x="6710" y="10683"/>
                  <a:pt x="6808" y="9032"/>
                  <a:pt x="5461" y="8390"/>
                </a:cubicBezTo>
                <a:cubicBezTo>
                  <a:pt x="5241" y="8290"/>
                  <a:pt x="4959" y="8252"/>
                  <a:pt x="4685" y="8252"/>
                </a:cubicBezTo>
                <a:cubicBezTo>
                  <a:pt x="4492" y="8252"/>
                  <a:pt x="4302" y="8271"/>
                  <a:pt x="4140" y="8301"/>
                </a:cubicBezTo>
                <a:cubicBezTo>
                  <a:pt x="4038" y="8319"/>
                  <a:pt x="3984" y="8339"/>
                  <a:pt x="3940" y="8339"/>
                </a:cubicBezTo>
                <a:cubicBezTo>
                  <a:pt x="3895" y="8339"/>
                  <a:pt x="3859" y="8319"/>
                  <a:pt x="3792" y="8256"/>
                </a:cubicBezTo>
                <a:cubicBezTo>
                  <a:pt x="3668" y="8140"/>
                  <a:pt x="3159" y="6864"/>
                  <a:pt x="2981" y="6463"/>
                </a:cubicBezTo>
                <a:cubicBezTo>
                  <a:pt x="3775" y="5687"/>
                  <a:pt x="4256" y="4607"/>
                  <a:pt x="4301" y="3501"/>
                </a:cubicBezTo>
                <a:cubicBezTo>
                  <a:pt x="4354" y="2395"/>
                  <a:pt x="3953" y="1280"/>
                  <a:pt x="3230" y="450"/>
                </a:cubicBezTo>
                <a:cubicBezTo>
                  <a:pt x="3033" y="222"/>
                  <a:pt x="2758" y="1"/>
                  <a:pt x="2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8"/>
          <p:cNvSpPr/>
          <p:nvPr/>
        </p:nvSpPr>
        <p:spPr>
          <a:xfrm>
            <a:off x="174000" y="2797305"/>
            <a:ext cx="153868" cy="154102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8"/>
          <p:cNvSpPr/>
          <p:nvPr/>
        </p:nvSpPr>
        <p:spPr>
          <a:xfrm>
            <a:off x="8849050" y="2904777"/>
            <a:ext cx="99698" cy="99850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8"/>
          <p:cNvSpPr/>
          <p:nvPr/>
        </p:nvSpPr>
        <p:spPr>
          <a:xfrm>
            <a:off x="8635450" y="4657555"/>
            <a:ext cx="153868" cy="154102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8"/>
          <p:cNvSpPr/>
          <p:nvPr/>
        </p:nvSpPr>
        <p:spPr>
          <a:xfrm>
            <a:off x="141075" y="1852477"/>
            <a:ext cx="99698" cy="99850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7" name="Google Shape;3587;p35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3588" name="Google Shape;3588;p35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3589" name="Google Shape;3589;p35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3590" name="Google Shape;3590;p35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1" name="Google Shape;3591;p35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2" name="Google Shape;3592;p35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3" name="Google Shape;3593;p35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4" name="Google Shape;3594;p35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5" name="Google Shape;3595;p35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6" name="Google Shape;3596;p35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7" name="Google Shape;3597;p35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8" name="Google Shape;3598;p35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9" name="Google Shape;3599;p35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0" name="Google Shape;3600;p35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1" name="Google Shape;3601;p35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602" name="Google Shape;3602;p35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3603" name="Google Shape;3603;p35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4" name="Google Shape;3604;p35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5" name="Google Shape;3605;p35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6" name="Google Shape;3606;p35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7" name="Google Shape;3607;p35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8" name="Google Shape;3608;p35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9" name="Google Shape;3609;p35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0" name="Google Shape;3610;p35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1" name="Google Shape;3611;p35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2" name="Google Shape;3612;p35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3" name="Google Shape;3613;p35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4" name="Google Shape;3614;p35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5" name="Google Shape;3615;p35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6" name="Google Shape;3616;p35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7" name="Google Shape;3617;p35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8" name="Google Shape;3618;p35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9" name="Google Shape;3619;p35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0" name="Google Shape;3620;p35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1" name="Google Shape;3621;p35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2" name="Google Shape;3622;p35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623" name="Google Shape;3623;p35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35"/>
          <p:cNvGrpSpPr/>
          <p:nvPr/>
        </p:nvGrpSpPr>
        <p:grpSpPr>
          <a:xfrm>
            <a:off x="974312" y="833428"/>
            <a:ext cx="7195377" cy="3476644"/>
            <a:chOff x="303850" y="534800"/>
            <a:chExt cx="8595600" cy="4153200"/>
          </a:xfrm>
        </p:grpSpPr>
        <p:sp>
          <p:nvSpPr>
            <p:cNvPr id="3625" name="Google Shape;3625;p35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6" name="Google Shape;3626;p35"/>
            <p:cNvGrpSpPr/>
            <p:nvPr/>
          </p:nvGrpSpPr>
          <p:grpSpPr>
            <a:xfrm>
              <a:off x="337400" y="785925"/>
              <a:ext cx="8512925" cy="3650948"/>
              <a:chOff x="337400" y="696600"/>
              <a:chExt cx="8512925" cy="3650948"/>
            </a:xfrm>
          </p:grpSpPr>
          <p:cxnSp>
            <p:nvCxnSpPr>
              <p:cNvPr id="3627" name="Google Shape;3627;p35"/>
              <p:cNvCxnSpPr/>
              <p:nvPr/>
            </p:nvCxnSpPr>
            <p:spPr>
              <a:xfrm>
                <a:off x="522927" y="696600"/>
                <a:ext cx="807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8" name="Google Shape;3628;p35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9" name="Google Shape;3629;p35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0" name="Google Shape;3630;p35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1" name="Google Shape;3631;p35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2" name="Google Shape;3632;p35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3" name="Google Shape;3633;p35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4" name="Google Shape;3634;p35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5" name="Google Shape;3635;p35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6" name="Google Shape;3636;p35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7" name="Google Shape;3637;p35"/>
              <p:cNvCxnSpPr/>
              <p:nvPr/>
            </p:nvCxnSpPr>
            <p:spPr>
              <a:xfrm>
                <a:off x="581370" y="4347548"/>
                <a:ext cx="8040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638" name="Google Shape;3638;p35"/>
          <p:cNvGrpSpPr/>
          <p:nvPr/>
        </p:nvGrpSpPr>
        <p:grpSpPr>
          <a:xfrm flipH="1">
            <a:off x="-1279131" y="2505174"/>
            <a:ext cx="7826957" cy="3531658"/>
            <a:chOff x="2924913" y="2505174"/>
            <a:chExt cx="7826957" cy="3531658"/>
          </a:xfrm>
        </p:grpSpPr>
        <p:grpSp>
          <p:nvGrpSpPr>
            <p:cNvPr id="3639" name="Google Shape;3639;p35"/>
            <p:cNvGrpSpPr/>
            <p:nvPr/>
          </p:nvGrpSpPr>
          <p:grpSpPr>
            <a:xfrm flipH="1">
              <a:off x="2924913" y="2505174"/>
              <a:ext cx="7826957" cy="3531658"/>
              <a:chOff x="-1602918" y="2685874"/>
              <a:chExt cx="7826957" cy="3531658"/>
            </a:xfrm>
          </p:grpSpPr>
          <p:grpSp>
            <p:nvGrpSpPr>
              <p:cNvPr id="3640" name="Google Shape;3640;p35"/>
              <p:cNvGrpSpPr/>
              <p:nvPr/>
            </p:nvGrpSpPr>
            <p:grpSpPr>
              <a:xfrm>
                <a:off x="-1602918" y="2685874"/>
                <a:ext cx="7826957" cy="3531658"/>
                <a:chOff x="-1602918" y="2838274"/>
                <a:chExt cx="7826957" cy="3531658"/>
              </a:xfrm>
            </p:grpSpPr>
            <p:sp>
              <p:nvSpPr>
                <p:cNvPr id="3641" name="Google Shape;3641;p35"/>
                <p:cNvSpPr/>
                <p:nvPr/>
              </p:nvSpPr>
              <p:spPr>
                <a:xfrm>
                  <a:off x="-1575788" y="4031796"/>
                  <a:ext cx="6325217" cy="2338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76" h="57657" fill="none" extrusionOk="0">
                      <a:moveTo>
                        <a:pt x="155976" y="57657"/>
                      </a:moveTo>
                      <a:cubicBezTo>
                        <a:pt x="113164" y="0"/>
                        <a:pt x="50360" y="56836"/>
                        <a:pt x="0" y="44347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35"/>
                <p:cNvSpPr/>
                <p:nvPr/>
              </p:nvSpPr>
              <p:spPr>
                <a:xfrm>
                  <a:off x="-1589171" y="3435217"/>
                  <a:ext cx="7075884" cy="29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7" h="72368" fill="none" extrusionOk="0">
                      <a:moveTo>
                        <a:pt x="174487" y="72368"/>
                      </a:moveTo>
                      <a:cubicBezTo>
                        <a:pt x="120836" y="1"/>
                        <a:pt x="45854" y="68282"/>
                        <a:pt x="0" y="50145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35"/>
                <p:cNvSpPr/>
                <p:nvPr/>
              </p:nvSpPr>
              <p:spPr>
                <a:xfrm>
                  <a:off x="-1602918" y="2838274"/>
                  <a:ext cx="7826957" cy="3531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08" h="87088" fill="none" extrusionOk="0">
                      <a:moveTo>
                        <a:pt x="193007" y="87088"/>
                      </a:moveTo>
                      <a:cubicBezTo>
                        <a:pt x="128508" y="1"/>
                        <a:pt x="41367" y="79746"/>
                        <a:pt x="0" y="55953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44" name="Google Shape;3644;p35"/>
              <p:cNvSpPr/>
              <p:nvPr/>
            </p:nvSpPr>
            <p:spPr>
              <a:xfrm>
                <a:off x="-426517" y="3616143"/>
                <a:ext cx="4642810" cy="2242496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26529" extrusionOk="0">
                    <a:moveTo>
                      <a:pt x="1" y="0"/>
                    </a:moveTo>
                    <a:lnTo>
                      <a:pt x="1" y="12064"/>
                    </a:lnTo>
                    <a:cubicBezTo>
                      <a:pt x="2269" y="12706"/>
                      <a:pt x="4370" y="13910"/>
                      <a:pt x="6103" y="15516"/>
                    </a:cubicBezTo>
                    <a:cubicBezTo>
                      <a:pt x="8886" y="18092"/>
                      <a:pt x="10545" y="24067"/>
                      <a:pt x="14787" y="26529"/>
                    </a:cubicBezTo>
                    <a:lnTo>
                      <a:pt x="54924" y="26515"/>
                    </a:lnTo>
                    <a:cubicBezTo>
                      <a:pt x="52643" y="20273"/>
                      <a:pt x="48862" y="15924"/>
                      <a:pt x="42720" y="13268"/>
                    </a:cubicBezTo>
                    <a:cubicBezTo>
                      <a:pt x="34344" y="9642"/>
                      <a:pt x="28175" y="10853"/>
                      <a:pt x="20949" y="8765"/>
                    </a:cubicBezTo>
                    <a:cubicBezTo>
                      <a:pt x="13991" y="6765"/>
                      <a:pt x="9582" y="65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5" name="Google Shape;3645;p35"/>
            <p:cNvSpPr/>
            <p:nvPr/>
          </p:nvSpPr>
          <p:spPr>
            <a:xfrm rot="1099401" flipH="1">
              <a:off x="7263826" y="4753243"/>
              <a:ext cx="206919" cy="206585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5"/>
            <p:cNvSpPr/>
            <p:nvPr/>
          </p:nvSpPr>
          <p:spPr>
            <a:xfrm rot="1099483" flipH="1">
              <a:off x="8793475" y="4303420"/>
              <a:ext cx="98323" cy="98169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7" name="Google Shape;3647;p35"/>
          <p:cNvGrpSpPr/>
          <p:nvPr/>
        </p:nvGrpSpPr>
        <p:grpSpPr>
          <a:xfrm flipH="1">
            <a:off x="2802340" y="-955739"/>
            <a:ext cx="6973092" cy="3575592"/>
            <a:chOff x="-302693" y="-955739"/>
            <a:chExt cx="6973092" cy="3575592"/>
          </a:xfrm>
        </p:grpSpPr>
        <p:grpSp>
          <p:nvGrpSpPr>
            <p:cNvPr id="3648" name="Google Shape;3648;p35"/>
            <p:cNvGrpSpPr/>
            <p:nvPr/>
          </p:nvGrpSpPr>
          <p:grpSpPr>
            <a:xfrm flipH="1">
              <a:off x="-302693" y="-955739"/>
              <a:ext cx="6973092" cy="3575592"/>
              <a:chOff x="1570500" y="1264400"/>
              <a:chExt cx="5264300" cy="2699375"/>
            </a:xfrm>
          </p:grpSpPr>
          <p:sp>
            <p:nvSpPr>
              <p:cNvPr id="3649" name="Google Shape;3649;p35"/>
              <p:cNvSpPr/>
              <p:nvPr/>
            </p:nvSpPr>
            <p:spPr>
              <a:xfrm>
                <a:off x="2420000" y="1264400"/>
                <a:ext cx="4414800" cy="2207575"/>
              </a:xfrm>
              <a:custGeom>
                <a:avLst/>
                <a:gdLst/>
                <a:ahLst/>
                <a:cxnLst/>
                <a:rect l="l" t="t" r="r" b="b"/>
                <a:pathLst>
                  <a:path w="176592" h="88303" fill="none" extrusionOk="0">
                    <a:moveTo>
                      <a:pt x="1" y="0"/>
                    </a:moveTo>
                    <a:cubicBezTo>
                      <a:pt x="36406" y="88303"/>
                      <a:pt x="142897" y="6049"/>
                      <a:pt x="176592" y="17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5"/>
              <p:cNvSpPr/>
              <p:nvPr/>
            </p:nvSpPr>
            <p:spPr>
              <a:xfrm>
                <a:off x="1995250" y="1264400"/>
                <a:ext cx="4839550" cy="2439400"/>
              </a:xfrm>
              <a:custGeom>
                <a:avLst/>
                <a:gdLst/>
                <a:ahLst/>
                <a:cxnLst/>
                <a:rect l="l" t="t" r="r" b="b"/>
                <a:pathLst>
                  <a:path w="193582" h="97576" fill="none" extrusionOk="0">
                    <a:moveTo>
                      <a:pt x="1" y="0"/>
                    </a:moveTo>
                    <a:cubicBezTo>
                      <a:pt x="45821" y="97575"/>
                      <a:pt x="147305" y="13709"/>
                      <a:pt x="193582" y="3194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5"/>
              <p:cNvSpPr/>
              <p:nvPr/>
            </p:nvSpPr>
            <p:spPr>
              <a:xfrm>
                <a:off x="1570500" y="1264400"/>
                <a:ext cx="5264300" cy="2687975"/>
              </a:xfrm>
              <a:custGeom>
                <a:avLst/>
                <a:gdLst/>
                <a:ahLst/>
                <a:cxnLst/>
                <a:rect l="l" t="t" r="r" b="b"/>
                <a:pathLst>
                  <a:path w="210572" h="107519" fill="none" extrusionOk="0">
                    <a:moveTo>
                      <a:pt x="0" y="0"/>
                    </a:moveTo>
                    <a:cubicBezTo>
                      <a:pt x="53096" y="107518"/>
                      <a:pt x="151699" y="21355"/>
                      <a:pt x="210572" y="4653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5"/>
              <p:cNvSpPr/>
              <p:nvPr/>
            </p:nvSpPr>
            <p:spPr>
              <a:xfrm>
                <a:off x="2650750" y="1306825"/>
                <a:ext cx="4087400" cy="2656950"/>
              </a:xfrm>
              <a:custGeom>
                <a:avLst/>
                <a:gdLst/>
                <a:ahLst/>
                <a:cxnLst/>
                <a:rect l="l" t="t" r="r" b="b"/>
                <a:pathLst>
                  <a:path w="163496" h="106278" extrusionOk="0">
                    <a:moveTo>
                      <a:pt x="0" y="1"/>
                    </a:moveTo>
                    <a:cubicBezTo>
                      <a:pt x="9886" y="40842"/>
                      <a:pt x="45764" y="49987"/>
                      <a:pt x="62183" y="50343"/>
                    </a:cubicBezTo>
                    <a:cubicBezTo>
                      <a:pt x="80942" y="50771"/>
                      <a:pt x="101142" y="50329"/>
                      <a:pt x="116577" y="61599"/>
                    </a:cubicBezTo>
                    <a:cubicBezTo>
                      <a:pt x="127490" y="69573"/>
                      <a:pt x="132512" y="83795"/>
                      <a:pt x="141556" y="94038"/>
                    </a:cubicBezTo>
                    <a:cubicBezTo>
                      <a:pt x="147005" y="100186"/>
                      <a:pt x="153211" y="106278"/>
                      <a:pt x="163496" y="106278"/>
                    </a:cubicBezTo>
                    <a:lnTo>
                      <a:pt x="163496" y="54951"/>
                    </a:lnTo>
                    <a:cubicBezTo>
                      <a:pt x="135450" y="45208"/>
                      <a:pt x="141813" y="12611"/>
                      <a:pt x="96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53" name="Google Shape;3653;p35"/>
            <p:cNvSpPr/>
            <p:nvPr/>
          </p:nvSpPr>
          <p:spPr>
            <a:xfrm rot="1099478" flipH="1">
              <a:off x="2102794" y="141008"/>
              <a:ext cx="205044" cy="204722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5"/>
            <p:cNvSpPr/>
            <p:nvPr/>
          </p:nvSpPr>
          <p:spPr>
            <a:xfrm rot="1099483" flipH="1">
              <a:off x="458975" y="1189895"/>
              <a:ext cx="98323" cy="98169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5" name="Google Shape;3655;p35"/>
          <p:cNvSpPr/>
          <p:nvPr/>
        </p:nvSpPr>
        <p:spPr>
          <a:xfrm>
            <a:off x="2369771" y="237543"/>
            <a:ext cx="432587" cy="433153"/>
          </a:xfrm>
          <a:custGeom>
            <a:avLst/>
            <a:gdLst/>
            <a:ahLst/>
            <a:cxnLst/>
            <a:rect l="l" t="t" r="r" b="b"/>
            <a:pathLst>
              <a:path w="6870" h="6879" extrusionOk="0">
                <a:moveTo>
                  <a:pt x="3435" y="0"/>
                </a:moveTo>
                <a:cubicBezTo>
                  <a:pt x="1534" y="0"/>
                  <a:pt x="0" y="1544"/>
                  <a:pt x="0" y="3435"/>
                </a:cubicBezTo>
                <a:cubicBezTo>
                  <a:pt x="0" y="5335"/>
                  <a:pt x="1534" y="6878"/>
                  <a:pt x="3435" y="6878"/>
                </a:cubicBezTo>
                <a:cubicBezTo>
                  <a:pt x="5335" y="6878"/>
                  <a:pt x="6869" y="5335"/>
                  <a:pt x="6869" y="3435"/>
                </a:cubicBezTo>
                <a:cubicBezTo>
                  <a:pt x="6869" y="1544"/>
                  <a:pt x="5335" y="0"/>
                  <a:pt x="3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35"/>
          <p:cNvSpPr/>
          <p:nvPr/>
        </p:nvSpPr>
        <p:spPr>
          <a:xfrm>
            <a:off x="7655049" y="539397"/>
            <a:ext cx="428683" cy="1069314"/>
          </a:xfrm>
          <a:custGeom>
            <a:avLst/>
            <a:gdLst/>
            <a:ahLst/>
            <a:cxnLst/>
            <a:rect l="l" t="t" r="r" b="b"/>
            <a:pathLst>
              <a:path w="6808" h="16982" extrusionOk="0">
                <a:moveTo>
                  <a:pt x="2675" y="1293"/>
                </a:moveTo>
                <a:cubicBezTo>
                  <a:pt x="3024" y="1293"/>
                  <a:pt x="3372" y="1495"/>
                  <a:pt x="3498" y="1887"/>
                </a:cubicBezTo>
                <a:cubicBezTo>
                  <a:pt x="3498" y="1887"/>
                  <a:pt x="3882" y="2957"/>
                  <a:pt x="3168" y="4268"/>
                </a:cubicBezTo>
                <a:cubicBezTo>
                  <a:pt x="3061" y="4509"/>
                  <a:pt x="2793" y="4911"/>
                  <a:pt x="2490" y="5348"/>
                </a:cubicBezTo>
                <a:lnTo>
                  <a:pt x="2249" y="4822"/>
                </a:lnTo>
                <a:cubicBezTo>
                  <a:pt x="2231" y="4786"/>
                  <a:pt x="2204" y="4679"/>
                  <a:pt x="2187" y="4643"/>
                </a:cubicBezTo>
                <a:cubicBezTo>
                  <a:pt x="1946" y="4010"/>
                  <a:pt x="1714" y="3073"/>
                  <a:pt x="1696" y="2689"/>
                </a:cubicBezTo>
                <a:cubicBezTo>
                  <a:pt x="1669" y="2190"/>
                  <a:pt x="1883" y="1806"/>
                  <a:pt x="1883" y="1806"/>
                </a:cubicBezTo>
                <a:cubicBezTo>
                  <a:pt x="2037" y="1461"/>
                  <a:pt x="2357" y="1293"/>
                  <a:pt x="2675" y="1293"/>
                </a:cubicBezTo>
                <a:close/>
                <a:moveTo>
                  <a:pt x="4530" y="9243"/>
                </a:moveTo>
                <a:cubicBezTo>
                  <a:pt x="4951" y="9243"/>
                  <a:pt x="5627" y="9403"/>
                  <a:pt x="6032" y="10326"/>
                </a:cubicBezTo>
                <a:cubicBezTo>
                  <a:pt x="6032" y="10326"/>
                  <a:pt x="6433" y="11191"/>
                  <a:pt x="5487" y="12003"/>
                </a:cubicBezTo>
                <a:lnTo>
                  <a:pt x="5318" y="11593"/>
                </a:lnTo>
                <a:cubicBezTo>
                  <a:pt x="5309" y="11584"/>
                  <a:pt x="5309" y="11566"/>
                  <a:pt x="5300" y="11557"/>
                </a:cubicBezTo>
                <a:lnTo>
                  <a:pt x="4265" y="9264"/>
                </a:lnTo>
                <a:cubicBezTo>
                  <a:pt x="4331" y="9253"/>
                  <a:pt x="4422" y="9243"/>
                  <a:pt x="4530" y="9243"/>
                </a:cubicBezTo>
                <a:close/>
                <a:moveTo>
                  <a:pt x="2695" y="6900"/>
                </a:moveTo>
                <a:lnTo>
                  <a:pt x="3311" y="8203"/>
                </a:lnTo>
                <a:cubicBezTo>
                  <a:pt x="3355" y="8292"/>
                  <a:pt x="3400" y="8390"/>
                  <a:pt x="3382" y="8488"/>
                </a:cubicBezTo>
                <a:cubicBezTo>
                  <a:pt x="3355" y="8595"/>
                  <a:pt x="3257" y="8666"/>
                  <a:pt x="3177" y="8747"/>
                </a:cubicBezTo>
                <a:cubicBezTo>
                  <a:pt x="2570" y="9273"/>
                  <a:pt x="2312" y="10130"/>
                  <a:pt x="2472" y="10915"/>
                </a:cubicBezTo>
                <a:cubicBezTo>
                  <a:pt x="2526" y="11209"/>
                  <a:pt x="2642" y="11503"/>
                  <a:pt x="2856" y="11717"/>
                </a:cubicBezTo>
                <a:cubicBezTo>
                  <a:pt x="3019" y="11881"/>
                  <a:pt x="3245" y="11992"/>
                  <a:pt x="3473" y="11992"/>
                </a:cubicBezTo>
                <a:cubicBezTo>
                  <a:pt x="3544" y="11992"/>
                  <a:pt x="3616" y="11982"/>
                  <a:pt x="3685" y="11958"/>
                </a:cubicBezTo>
                <a:lnTo>
                  <a:pt x="3685" y="11958"/>
                </a:lnTo>
                <a:cubicBezTo>
                  <a:pt x="3681" y="11960"/>
                  <a:pt x="3677" y="11960"/>
                  <a:pt x="3672" y="11960"/>
                </a:cubicBezTo>
                <a:cubicBezTo>
                  <a:pt x="3539" y="11960"/>
                  <a:pt x="3237" y="11492"/>
                  <a:pt x="3186" y="11414"/>
                </a:cubicBezTo>
                <a:cubicBezTo>
                  <a:pt x="3052" y="11164"/>
                  <a:pt x="2972" y="10897"/>
                  <a:pt x="2963" y="10620"/>
                </a:cubicBezTo>
                <a:cubicBezTo>
                  <a:pt x="2945" y="10031"/>
                  <a:pt x="3284" y="9550"/>
                  <a:pt x="3855" y="9362"/>
                </a:cubicBezTo>
                <a:cubicBezTo>
                  <a:pt x="4265" y="10254"/>
                  <a:pt x="4756" y="11307"/>
                  <a:pt x="5166" y="12244"/>
                </a:cubicBezTo>
                <a:cubicBezTo>
                  <a:pt x="5166" y="12244"/>
                  <a:pt x="5166" y="12253"/>
                  <a:pt x="5166" y="12253"/>
                </a:cubicBezTo>
                <a:cubicBezTo>
                  <a:pt x="4709" y="12519"/>
                  <a:pt x="4179" y="12653"/>
                  <a:pt x="3649" y="12653"/>
                </a:cubicBezTo>
                <a:cubicBezTo>
                  <a:pt x="3164" y="12653"/>
                  <a:pt x="2679" y="12541"/>
                  <a:pt x="2249" y="12315"/>
                </a:cubicBezTo>
                <a:cubicBezTo>
                  <a:pt x="1678" y="12012"/>
                  <a:pt x="1205" y="11503"/>
                  <a:pt x="1036" y="10879"/>
                </a:cubicBezTo>
                <a:cubicBezTo>
                  <a:pt x="840" y="10165"/>
                  <a:pt x="1063" y="9398"/>
                  <a:pt x="1393" y="8738"/>
                </a:cubicBezTo>
                <a:cubicBezTo>
                  <a:pt x="1732" y="8060"/>
                  <a:pt x="2169" y="7444"/>
                  <a:pt x="2695" y="6900"/>
                </a:cubicBezTo>
                <a:close/>
                <a:moveTo>
                  <a:pt x="2471" y="1"/>
                </a:moveTo>
                <a:cubicBezTo>
                  <a:pt x="2421" y="1"/>
                  <a:pt x="2371" y="7"/>
                  <a:pt x="2320" y="22"/>
                </a:cubicBezTo>
                <a:cubicBezTo>
                  <a:pt x="2071" y="93"/>
                  <a:pt x="1910" y="334"/>
                  <a:pt x="1794" y="575"/>
                </a:cubicBezTo>
                <a:cubicBezTo>
                  <a:pt x="1437" y="1333"/>
                  <a:pt x="1357" y="2199"/>
                  <a:pt x="1464" y="3028"/>
                </a:cubicBezTo>
                <a:cubicBezTo>
                  <a:pt x="1562" y="3858"/>
                  <a:pt x="1839" y="4661"/>
                  <a:pt x="2169" y="5428"/>
                </a:cubicBezTo>
                <a:cubicBezTo>
                  <a:pt x="2204" y="5500"/>
                  <a:pt x="2240" y="5580"/>
                  <a:pt x="2231" y="5660"/>
                </a:cubicBezTo>
                <a:cubicBezTo>
                  <a:pt x="2222" y="5740"/>
                  <a:pt x="2160" y="5812"/>
                  <a:pt x="2106" y="5883"/>
                </a:cubicBezTo>
                <a:cubicBezTo>
                  <a:pt x="1303" y="6847"/>
                  <a:pt x="429" y="7828"/>
                  <a:pt x="162" y="9050"/>
                </a:cubicBezTo>
                <a:cubicBezTo>
                  <a:pt x="1" y="9782"/>
                  <a:pt x="81" y="10558"/>
                  <a:pt x="376" y="11236"/>
                </a:cubicBezTo>
                <a:cubicBezTo>
                  <a:pt x="679" y="11940"/>
                  <a:pt x="1241" y="12556"/>
                  <a:pt x="1964" y="12815"/>
                </a:cubicBezTo>
                <a:cubicBezTo>
                  <a:pt x="2303" y="12939"/>
                  <a:pt x="2672" y="12982"/>
                  <a:pt x="3041" y="12982"/>
                </a:cubicBezTo>
                <a:cubicBezTo>
                  <a:pt x="3176" y="12982"/>
                  <a:pt x="3311" y="12976"/>
                  <a:pt x="3445" y="12966"/>
                </a:cubicBezTo>
                <a:cubicBezTo>
                  <a:pt x="4078" y="12931"/>
                  <a:pt x="4720" y="12824"/>
                  <a:pt x="5291" y="12538"/>
                </a:cubicBezTo>
                <a:cubicBezTo>
                  <a:pt x="5443" y="12895"/>
                  <a:pt x="5586" y="13243"/>
                  <a:pt x="5710" y="13609"/>
                </a:cubicBezTo>
                <a:cubicBezTo>
                  <a:pt x="5809" y="13894"/>
                  <a:pt x="5916" y="14180"/>
                  <a:pt x="5987" y="14474"/>
                </a:cubicBezTo>
                <a:cubicBezTo>
                  <a:pt x="6014" y="14563"/>
                  <a:pt x="6032" y="14661"/>
                  <a:pt x="6049" y="14751"/>
                </a:cubicBezTo>
                <a:cubicBezTo>
                  <a:pt x="6076" y="14956"/>
                  <a:pt x="6041" y="15161"/>
                  <a:pt x="5969" y="15348"/>
                </a:cubicBezTo>
                <a:cubicBezTo>
                  <a:pt x="5942" y="15429"/>
                  <a:pt x="5907" y="15509"/>
                  <a:pt x="5862" y="15580"/>
                </a:cubicBezTo>
                <a:cubicBezTo>
                  <a:pt x="5719" y="15812"/>
                  <a:pt x="5523" y="16000"/>
                  <a:pt x="5309" y="16160"/>
                </a:cubicBezTo>
                <a:cubicBezTo>
                  <a:pt x="5157" y="16267"/>
                  <a:pt x="4988" y="16356"/>
                  <a:pt x="4801" y="16401"/>
                </a:cubicBezTo>
                <a:cubicBezTo>
                  <a:pt x="4711" y="16428"/>
                  <a:pt x="4622" y="16446"/>
                  <a:pt x="4524" y="16455"/>
                </a:cubicBezTo>
                <a:lnTo>
                  <a:pt x="4497" y="16455"/>
                </a:lnTo>
                <a:cubicBezTo>
                  <a:pt x="4818" y="16169"/>
                  <a:pt x="4988" y="15732"/>
                  <a:pt x="4890" y="15286"/>
                </a:cubicBezTo>
                <a:cubicBezTo>
                  <a:pt x="4766" y="14730"/>
                  <a:pt x="4268" y="14348"/>
                  <a:pt x="3720" y="14348"/>
                </a:cubicBezTo>
                <a:cubicBezTo>
                  <a:pt x="3635" y="14348"/>
                  <a:pt x="3549" y="14357"/>
                  <a:pt x="3462" y="14376"/>
                </a:cubicBezTo>
                <a:cubicBezTo>
                  <a:pt x="2811" y="14519"/>
                  <a:pt x="2401" y="15161"/>
                  <a:pt x="2543" y="15803"/>
                </a:cubicBezTo>
                <a:cubicBezTo>
                  <a:pt x="2588" y="16000"/>
                  <a:pt x="2677" y="16169"/>
                  <a:pt x="2802" y="16321"/>
                </a:cubicBezTo>
                <a:lnTo>
                  <a:pt x="2793" y="16321"/>
                </a:lnTo>
                <a:cubicBezTo>
                  <a:pt x="2820" y="16347"/>
                  <a:pt x="2847" y="16365"/>
                  <a:pt x="2874" y="16392"/>
                </a:cubicBezTo>
                <a:cubicBezTo>
                  <a:pt x="2882" y="16401"/>
                  <a:pt x="2891" y="16419"/>
                  <a:pt x="2900" y="16428"/>
                </a:cubicBezTo>
                <a:cubicBezTo>
                  <a:pt x="3352" y="16879"/>
                  <a:pt x="3951" y="16982"/>
                  <a:pt x="4403" y="16982"/>
                </a:cubicBezTo>
                <a:cubicBezTo>
                  <a:pt x="4783" y="16982"/>
                  <a:pt x="5059" y="16909"/>
                  <a:pt x="5059" y="16909"/>
                </a:cubicBezTo>
                <a:cubicBezTo>
                  <a:pt x="5229" y="16883"/>
                  <a:pt x="5398" y="16802"/>
                  <a:pt x="5541" y="16731"/>
                </a:cubicBezTo>
                <a:cubicBezTo>
                  <a:pt x="5880" y="16562"/>
                  <a:pt x="6165" y="16312"/>
                  <a:pt x="6362" y="15991"/>
                </a:cubicBezTo>
                <a:cubicBezTo>
                  <a:pt x="6460" y="15839"/>
                  <a:pt x="6531" y="15678"/>
                  <a:pt x="6585" y="15509"/>
                </a:cubicBezTo>
                <a:cubicBezTo>
                  <a:pt x="6620" y="15366"/>
                  <a:pt x="6656" y="15223"/>
                  <a:pt x="6656" y="15072"/>
                </a:cubicBezTo>
                <a:cubicBezTo>
                  <a:pt x="6656" y="14876"/>
                  <a:pt x="6603" y="14679"/>
                  <a:pt x="6540" y="14483"/>
                </a:cubicBezTo>
                <a:cubicBezTo>
                  <a:pt x="6397" y="14037"/>
                  <a:pt x="6210" y="13609"/>
                  <a:pt x="6023" y="13181"/>
                </a:cubicBezTo>
                <a:cubicBezTo>
                  <a:pt x="5978" y="13073"/>
                  <a:pt x="5933" y="12975"/>
                  <a:pt x="5889" y="12877"/>
                </a:cubicBezTo>
                <a:cubicBezTo>
                  <a:pt x="5809" y="12690"/>
                  <a:pt x="5728" y="12511"/>
                  <a:pt x="5648" y="12333"/>
                </a:cubicBezTo>
                <a:cubicBezTo>
                  <a:pt x="5639" y="12315"/>
                  <a:pt x="5639" y="12306"/>
                  <a:pt x="5639" y="12297"/>
                </a:cubicBezTo>
                <a:cubicBezTo>
                  <a:pt x="5639" y="12297"/>
                  <a:pt x="6692" y="11726"/>
                  <a:pt x="6710" y="10683"/>
                </a:cubicBezTo>
                <a:cubicBezTo>
                  <a:pt x="6710" y="10683"/>
                  <a:pt x="6808" y="9032"/>
                  <a:pt x="5461" y="8390"/>
                </a:cubicBezTo>
                <a:cubicBezTo>
                  <a:pt x="5241" y="8290"/>
                  <a:pt x="4959" y="8252"/>
                  <a:pt x="4685" y="8252"/>
                </a:cubicBezTo>
                <a:cubicBezTo>
                  <a:pt x="4492" y="8252"/>
                  <a:pt x="4302" y="8271"/>
                  <a:pt x="4140" y="8301"/>
                </a:cubicBezTo>
                <a:cubicBezTo>
                  <a:pt x="4038" y="8319"/>
                  <a:pt x="3984" y="8339"/>
                  <a:pt x="3940" y="8339"/>
                </a:cubicBezTo>
                <a:cubicBezTo>
                  <a:pt x="3895" y="8339"/>
                  <a:pt x="3859" y="8319"/>
                  <a:pt x="3792" y="8256"/>
                </a:cubicBezTo>
                <a:cubicBezTo>
                  <a:pt x="3668" y="8140"/>
                  <a:pt x="3159" y="6864"/>
                  <a:pt x="2981" y="6463"/>
                </a:cubicBezTo>
                <a:cubicBezTo>
                  <a:pt x="3775" y="5687"/>
                  <a:pt x="4256" y="4607"/>
                  <a:pt x="4301" y="3501"/>
                </a:cubicBezTo>
                <a:cubicBezTo>
                  <a:pt x="4354" y="2395"/>
                  <a:pt x="3953" y="1280"/>
                  <a:pt x="3230" y="450"/>
                </a:cubicBezTo>
                <a:cubicBezTo>
                  <a:pt x="3033" y="222"/>
                  <a:pt x="2758" y="1"/>
                  <a:pt x="2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7" name="Google Shape;3657;p35"/>
          <p:cNvGrpSpPr/>
          <p:nvPr/>
        </p:nvGrpSpPr>
        <p:grpSpPr>
          <a:xfrm>
            <a:off x="1107129" y="3860837"/>
            <a:ext cx="537617" cy="489006"/>
            <a:chOff x="8718954" y="4687562"/>
            <a:chExt cx="537617" cy="489006"/>
          </a:xfrm>
        </p:grpSpPr>
        <p:sp>
          <p:nvSpPr>
            <p:cNvPr id="3658" name="Google Shape;3658;p35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5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5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1" name="Google Shape;3661;p35"/>
          <p:cNvSpPr/>
          <p:nvPr/>
        </p:nvSpPr>
        <p:spPr>
          <a:xfrm rot="-1099320">
            <a:off x="366755" y="2515744"/>
            <a:ext cx="191916" cy="191560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35"/>
          <p:cNvSpPr/>
          <p:nvPr/>
        </p:nvSpPr>
        <p:spPr>
          <a:xfrm rot="-1099320">
            <a:off x="6643630" y="4718819"/>
            <a:ext cx="191916" cy="191560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3" name="Google Shape;3663;p35"/>
          <p:cNvGrpSpPr/>
          <p:nvPr/>
        </p:nvGrpSpPr>
        <p:grpSpPr>
          <a:xfrm flipH="1">
            <a:off x="251891" y="368908"/>
            <a:ext cx="1552223" cy="1532215"/>
            <a:chOff x="5545775" y="2481225"/>
            <a:chExt cx="688500" cy="679625"/>
          </a:xfrm>
        </p:grpSpPr>
        <p:sp>
          <p:nvSpPr>
            <p:cNvPr id="3664" name="Google Shape;3664;p35"/>
            <p:cNvSpPr/>
            <p:nvPr/>
          </p:nvSpPr>
          <p:spPr>
            <a:xfrm>
              <a:off x="5545775" y="2481225"/>
              <a:ext cx="658550" cy="679625"/>
            </a:xfrm>
            <a:custGeom>
              <a:avLst/>
              <a:gdLst/>
              <a:ahLst/>
              <a:cxnLst/>
              <a:rect l="l" t="t" r="r" b="b"/>
              <a:pathLst>
                <a:path w="26342" h="27185" extrusionOk="0">
                  <a:moveTo>
                    <a:pt x="15563" y="11883"/>
                  </a:moveTo>
                  <a:cubicBezTo>
                    <a:pt x="15597" y="11970"/>
                    <a:pt x="15637" y="12050"/>
                    <a:pt x="15677" y="12137"/>
                  </a:cubicBezTo>
                  <a:cubicBezTo>
                    <a:pt x="15831" y="12472"/>
                    <a:pt x="15965" y="12793"/>
                    <a:pt x="16072" y="13081"/>
                  </a:cubicBezTo>
                  <a:cubicBezTo>
                    <a:pt x="15798" y="12800"/>
                    <a:pt x="15510" y="12565"/>
                    <a:pt x="15222" y="12371"/>
                  </a:cubicBezTo>
                  <a:cubicBezTo>
                    <a:pt x="15343" y="12211"/>
                    <a:pt x="15456" y="12050"/>
                    <a:pt x="15563" y="11883"/>
                  </a:cubicBezTo>
                  <a:close/>
                  <a:moveTo>
                    <a:pt x="23164" y="0"/>
                  </a:moveTo>
                  <a:cubicBezTo>
                    <a:pt x="19645" y="0"/>
                    <a:pt x="16875" y="1707"/>
                    <a:pt x="15557" y="4684"/>
                  </a:cubicBezTo>
                  <a:cubicBezTo>
                    <a:pt x="15550" y="4697"/>
                    <a:pt x="15543" y="4711"/>
                    <a:pt x="15537" y="4724"/>
                  </a:cubicBezTo>
                  <a:cubicBezTo>
                    <a:pt x="15396" y="5039"/>
                    <a:pt x="15276" y="5373"/>
                    <a:pt x="15182" y="5708"/>
                  </a:cubicBezTo>
                  <a:cubicBezTo>
                    <a:pt x="15149" y="5708"/>
                    <a:pt x="15115" y="5701"/>
                    <a:pt x="15082" y="5701"/>
                  </a:cubicBezTo>
                  <a:cubicBezTo>
                    <a:pt x="14787" y="5701"/>
                    <a:pt x="14493" y="5801"/>
                    <a:pt x="14245" y="5995"/>
                  </a:cubicBezTo>
                  <a:cubicBezTo>
                    <a:pt x="14138" y="6082"/>
                    <a:pt x="14058" y="6142"/>
                    <a:pt x="13998" y="6176"/>
                  </a:cubicBezTo>
                  <a:cubicBezTo>
                    <a:pt x="13984" y="6163"/>
                    <a:pt x="13964" y="6142"/>
                    <a:pt x="13944" y="6129"/>
                  </a:cubicBezTo>
                  <a:cubicBezTo>
                    <a:pt x="13964" y="5654"/>
                    <a:pt x="13984" y="5052"/>
                    <a:pt x="13991" y="4476"/>
                  </a:cubicBezTo>
                  <a:cubicBezTo>
                    <a:pt x="13998" y="3848"/>
                    <a:pt x="13984" y="3366"/>
                    <a:pt x="13958" y="2998"/>
                  </a:cubicBezTo>
                  <a:cubicBezTo>
                    <a:pt x="13931" y="2550"/>
                    <a:pt x="13844" y="1372"/>
                    <a:pt x="12747" y="1158"/>
                  </a:cubicBezTo>
                  <a:cubicBezTo>
                    <a:pt x="12653" y="1138"/>
                    <a:pt x="12559" y="1124"/>
                    <a:pt x="12466" y="1124"/>
                  </a:cubicBezTo>
                  <a:cubicBezTo>
                    <a:pt x="11863" y="1124"/>
                    <a:pt x="11388" y="1432"/>
                    <a:pt x="10050" y="2670"/>
                  </a:cubicBezTo>
                  <a:cubicBezTo>
                    <a:pt x="9676" y="3018"/>
                    <a:pt x="9294" y="3386"/>
                    <a:pt x="8993" y="3680"/>
                  </a:cubicBezTo>
                  <a:cubicBezTo>
                    <a:pt x="8926" y="3680"/>
                    <a:pt x="8866" y="3680"/>
                    <a:pt x="8799" y="3674"/>
                  </a:cubicBezTo>
                  <a:cubicBezTo>
                    <a:pt x="8705" y="3433"/>
                    <a:pt x="8598" y="3172"/>
                    <a:pt x="8498" y="2924"/>
                  </a:cubicBezTo>
                  <a:cubicBezTo>
                    <a:pt x="7963" y="1653"/>
                    <a:pt x="7535" y="643"/>
                    <a:pt x="6464" y="643"/>
                  </a:cubicBezTo>
                  <a:cubicBezTo>
                    <a:pt x="6417" y="643"/>
                    <a:pt x="6370" y="643"/>
                    <a:pt x="6330" y="649"/>
                  </a:cubicBezTo>
                  <a:cubicBezTo>
                    <a:pt x="5307" y="750"/>
                    <a:pt x="4965" y="1740"/>
                    <a:pt x="4531" y="2991"/>
                  </a:cubicBezTo>
                  <a:cubicBezTo>
                    <a:pt x="4316" y="3613"/>
                    <a:pt x="4096" y="4303"/>
                    <a:pt x="3935" y="4824"/>
                  </a:cubicBezTo>
                  <a:cubicBezTo>
                    <a:pt x="3233" y="5340"/>
                    <a:pt x="2858" y="5915"/>
                    <a:pt x="2604" y="6303"/>
                  </a:cubicBezTo>
                  <a:cubicBezTo>
                    <a:pt x="2604" y="6303"/>
                    <a:pt x="2597" y="6310"/>
                    <a:pt x="2597" y="6310"/>
                  </a:cubicBezTo>
                  <a:cubicBezTo>
                    <a:pt x="2537" y="6276"/>
                    <a:pt x="2470" y="6229"/>
                    <a:pt x="2416" y="6189"/>
                  </a:cubicBezTo>
                  <a:cubicBezTo>
                    <a:pt x="2169" y="5962"/>
                    <a:pt x="1848" y="5835"/>
                    <a:pt x="1513" y="5835"/>
                  </a:cubicBezTo>
                  <a:cubicBezTo>
                    <a:pt x="1359" y="5835"/>
                    <a:pt x="1205" y="5861"/>
                    <a:pt x="1051" y="5922"/>
                  </a:cubicBezTo>
                  <a:cubicBezTo>
                    <a:pt x="550" y="6102"/>
                    <a:pt x="202" y="6577"/>
                    <a:pt x="175" y="7113"/>
                  </a:cubicBezTo>
                  <a:cubicBezTo>
                    <a:pt x="155" y="7648"/>
                    <a:pt x="242" y="8143"/>
                    <a:pt x="382" y="8585"/>
                  </a:cubicBezTo>
                  <a:cubicBezTo>
                    <a:pt x="376" y="8598"/>
                    <a:pt x="362" y="8605"/>
                    <a:pt x="356" y="8618"/>
                  </a:cubicBezTo>
                  <a:cubicBezTo>
                    <a:pt x="48" y="9026"/>
                    <a:pt x="1" y="9588"/>
                    <a:pt x="242" y="10043"/>
                  </a:cubicBezTo>
                  <a:cubicBezTo>
                    <a:pt x="891" y="11288"/>
                    <a:pt x="1694" y="12318"/>
                    <a:pt x="2624" y="13134"/>
                  </a:cubicBezTo>
                  <a:cubicBezTo>
                    <a:pt x="1894" y="13669"/>
                    <a:pt x="1138" y="14479"/>
                    <a:pt x="871" y="15623"/>
                  </a:cubicBezTo>
                  <a:cubicBezTo>
                    <a:pt x="837" y="15743"/>
                    <a:pt x="804" y="15904"/>
                    <a:pt x="777" y="16058"/>
                  </a:cubicBezTo>
                  <a:cubicBezTo>
                    <a:pt x="556" y="17242"/>
                    <a:pt x="690" y="18099"/>
                    <a:pt x="1185" y="18694"/>
                  </a:cubicBezTo>
                  <a:cubicBezTo>
                    <a:pt x="1520" y="19095"/>
                    <a:pt x="2015" y="19330"/>
                    <a:pt x="2530" y="19330"/>
                  </a:cubicBezTo>
                  <a:cubicBezTo>
                    <a:pt x="2617" y="19330"/>
                    <a:pt x="2711" y="19323"/>
                    <a:pt x="2791" y="19310"/>
                  </a:cubicBezTo>
                  <a:cubicBezTo>
                    <a:pt x="2885" y="19296"/>
                    <a:pt x="2965" y="19276"/>
                    <a:pt x="3045" y="19256"/>
                  </a:cubicBezTo>
                  <a:cubicBezTo>
                    <a:pt x="3206" y="20206"/>
                    <a:pt x="3607" y="21210"/>
                    <a:pt x="4477" y="22006"/>
                  </a:cubicBezTo>
                  <a:cubicBezTo>
                    <a:pt x="4263" y="22447"/>
                    <a:pt x="4096" y="22923"/>
                    <a:pt x="4042" y="23384"/>
                  </a:cubicBezTo>
                  <a:cubicBezTo>
                    <a:pt x="4015" y="23632"/>
                    <a:pt x="4002" y="23866"/>
                    <a:pt x="3995" y="24080"/>
                  </a:cubicBezTo>
                  <a:cubicBezTo>
                    <a:pt x="3982" y="25110"/>
                    <a:pt x="4236" y="25893"/>
                    <a:pt x="4745" y="26408"/>
                  </a:cubicBezTo>
                  <a:cubicBezTo>
                    <a:pt x="5146" y="26816"/>
                    <a:pt x="5675" y="27037"/>
                    <a:pt x="6277" y="27037"/>
                  </a:cubicBezTo>
                  <a:cubicBezTo>
                    <a:pt x="7033" y="27037"/>
                    <a:pt x="7461" y="26683"/>
                    <a:pt x="7675" y="26388"/>
                  </a:cubicBezTo>
                  <a:cubicBezTo>
                    <a:pt x="8177" y="25726"/>
                    <a:pt x="7956" y="24997"/>
                    <a:pt x="7829" y="24562"/>
                  </a:cubicBezTo>
                  <a:cubicBezTo>
                    <a:pt x="7776" y="24388"/>
                    <a:pt x="7722" y="24207"/>
                    <a:pt x="7715" y="24067"/>
                  </a:cubicBezTo>
                  <a:cubicBezTo>
                    <a:pt x="7709" y="23993"/>
                    <a:pt x="7722" y="23966"/>
                    <a:pt x="7729" y="23960"/>
                  </a:cubicBezTo>
                  <a:cubicBezTo>
                    <a:pt x="7802" y="23772"/>
                    <a:pt x="7909" y="23605"/>
                    <a:pt x="8010" y="23464"/>
                  </a:cubicBezTo>
                  <a:cubicBezTo>
                    <a:pt x="8244" y="23491"/>
                    <a:pt x="8485" y="23511"/>
                    <a:pt x="8726" y="23525"/>
                  </a:cubicBezTo>
                  <a:cubicBezTo>
                    <a:pt x="8726" y="23585"/>
                    <a:pt x="8726" y="23638"/>
                    <a:pt x="8726" y="23692"/>
                  </a:cubicBezTo>
                  <a:cubicBezTo>
                    <a:pt x="8726" y="23899"/>
                    <a:pt x="8739" y="24107"/>
                    <a:pt x="8759" y="24307"/>
                  </a:cubicBezTo>
                  <a:cubicBezTo>
                    <a:pt x="9027" y="26977"/>
                    <a:pt x="10572" y="27184"/>
                    <a:pt x="11041" y="27184"/>
                  </a:cubicBezTo>
                  <a:cubicBezTo>
                    <a:pt x="11208" y="27184"/>
                    <a:pt x="11388" y="27164"/>
                    <a:pt x="11556" y="27118"/>
                  </a:cubicBezTo>
                  <a:cubicBezTo>
                    <a:pt x="12252" y="26937"/>
                    <a:pt x="12579" y="26529"/>
                    <a:pt x="12740" y="26221"/>
                  </a:cubicBezTo>
                  <a:cubicBezTo>
                    <a:pt x="13095" y="25525"/>
                    <a:pt x="12840" y="24876"/>
                    <a:pt x="12673" y="24448"/>
                  </a:cubicBezTo>
                  <a:cubicBezTo>
                    <a:pt x="12599" y="24261"/>
                    <a:pt x="12526" y="24087"/>
                    <a:pt x="12499" y="23913"/>
                  </a:cubicBezTo>
                  <a:cubicBezTo>
                    <a:pt x="12486" y="23826"/>
                    <a:pt x="12479" y="23745"/>
                    <a:pt x="12492" y="23672"/>
                  </a:cubicBezTo>
                  <a:cubicBezTo>
                    <a:pt x="12533" y="23357"/>
                    <a:pt x="12740" y="22916"/>
                    <a:pt x="13054" y="22454"/>
                  </a:cubicBezTo>
                  <a:cubicBezTo>
                    <a:pt x="13469" y="22153"/>
                    <a:pt x="13831" y="21792"/>
                    <a:pt x="14145" y="21377"/>
                  </a:cubicBezTo>
                  <a:cubicBezTo>
                    <a:pt x="14995" y="21705"/>
                    <a:pt x="16045" y="21966"/>
                    <a:pt x="17249" y="21966"/>
                  </a:cubicBezTo>
                  <a:cubicBezTo>
                    <a:pt x="18427" y="21966"/>
                    <a:pt x="19584" y="21712"/>
                    <a:pt x="20682" y="21203"/>
                  </a:cubicBezTo>
                  <a:cubicBezTo>
                    <a:pt x="20695" y="21196"/>
                    <a:pt x="20715" y="21190"/>
                    <a:pt x="20729" y="21183"/>
                  </a:cubicBezTo>
                  <a:cubicBezTo>
                    <a:pt x="24255" y="19390"/>
                    <a:pt x="26108" y="16928"/>
                    <a:pt x="26235" y="13877"/>
                  </a:cubicBezTo>
                  <a:cubicBezTo>
                    <a:pt x="26342" y="11334"/>
                    <a:pt x="25265" y="8879"/>
                    <a:pt x="24315" y="6711"/>
                  </a:cubicBezTo>
                  <a:cubicBezTo>
                    <a:pt x="24208" y="6464"/>
                    <a:pt x="24101" y="6216"/>
                    <a:pt x="24000" y="5982"/>
                  </a:cubicBezTo>
                  <a:cubicBezTo>
                    <a:pt x="23960" y="5888"/>
                    <a:pt x="23920" y="5801"/>
                    <a:pt x="23887" y="5708"/>
                  </a:cubicBezTo>
                  <a:cubicBezTo>
                    <a:pt x="23090" y="3714"/>
                    <a:pt x="23472" y="2797"/>
                    <a:pt x="23813" y="2563"/>
                  </a:cubicBezTo>
                  <a:cubicBezTo>
                    <a:pt x="24428" y="2369"/>
                    <a:pt x="24750" y="1780"/>
                    <a:pt x="24656" y="1131"/>
                  </a:cubicBezTo>
                  <a:cubicBezTo>
                    <a:pt x="24569" y="476"/>
                    <a:pt x="23940" y="7"/>
                    <a:pt x="23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5"/>
            <p:cNvSpPr/>
            <p:nvPr/>
          </p:nvSpPr>
          <p:spPr>
            <a:xfrm>
              <a:off x="5678925" y="3016300"/>
              <a:ext cx="62925" cy="107425"/>
            </a:xfrm>
            <a:custGeom>
              <a:avLst/>
              <a:gdLst/>
              <a:ahLst/>
              <a:cxnLst/>
              <a:rect l="l" t="t" r="r" b="b"/>
              <a:pathLst>
                <a:path w="2517" h="4297" extrusionOk="0">
                  <a:moveTo>
                    <a:pt x="1091" y="1"/>
                  </a:moveTo>
                  <a:cubicBezTo>
                    <a:pt x="1091" y="1"/>
                    <a:pt x="148" y="1198"/>
                    <a:pt x="48" y="2128"/>
                  </a:cubicBezTo>
                  <a:cubicBezTo>
                    <a:pt x="27" y="2309"/>
                    <a:pt x="14" y="2503"/>
                    <a:pt x="7" y="2697"/>
                  </a:cubicBezTo>
                  <a:cubicBezTo>
                    <a:pt x="1" y="3493"/>
                    <a:pt x="181" y="4296"/>
                    <a:pt x="951" y="4296"/>
                  </a:cubicBezTo>
                  <a:cubicBezTo>
                    <a:pt x="1700" y="4296"/>
                    <a:pt x="1111" y="3600"/>
                    <a:pt x="1058" y="2751"/>
                  </a:cubicBezTo>
                  <a:cubicBezTo>
                    <a:pt x="1038" y="2523"/>
                    <a:pt x="1065" y="2276"/>
                    <a:pt x="1165" y="2035"/>
                  </a:cubicBezTo>
                  <a:cubicBezTo>
                    <a:pt x="1620" y="964"/>
                    <a:pt x="2516" y="389"/>
                    <a:pt x="2516" y="389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5"/>
            <p:cNvSpPr/>
            <p:nvPr/>
          </p:nvSpPr>
          <p:spPr>
            <a:xfrm>
              <a:off x="5797025" y="3009950"/>
              <a:ext cx="58050" cy="117400"/>
            </a:xfrm>
            <a:custGeom>
              <a:avLst/>
              <a:gdLst/>
              <a:ahLst/>
              <a:cxnLst/>
              <a:rect l="l" t="t" r="r" b="b"/>
              <a:pathLst>
                <a:path w="2322" h="4696" extrusionOk="0">
                  <a:moveTo>
                    <a:pt x="2322" y="0"/>
                  </a:moveTo>
                  <a:lnTo>
                    <a:pt x="689" y="295"/>
                  </a:lnTo>
                  <a:cubicBezTo>
                    <a:pt x="689" y="295"/>
                    <a:pt x="0" y="1593"/>
                    <a:pt x="14" y="2536"/>
                  </a:cubicBezTo>
                  <a:cubicBezTo>
                    <a:pt x="14" y="2683"/>
                    <a:pt x="20" y="2851"/>
                    <a:pt x="40" y="3025"/>
                  </a:cubicBezTo>
                  <a:cubicBezTo>
                    <a:pt x="120" y="3818"/>
                    <a:pt x="389" y="4696"/>
                    <a:pt x="984" y="4696"/>
                  </a:cubicBezTo>
                  <a:cubicBezTo>
                    <a:pt x="1041" y="4696"/>
                    <a:pt x="1101" y="4688"/>
                    <a:pt x="1164" y="4671"/>
                  </a:cubicBezTo>
                  <a:cubicBezTo>
                    <a:pt x="1921" y="4477"/>
                    <a:pt x="1285" y="3908"/>
                    <a:pt x="1131" y="2998"/>
                  </a:cubicBezTo>
                  <a:cubicBezTo>
                    <a:pt x="1098" y="2797"/>
                    <a:pt x="1084" y="2576"/>
                    <a:pt x="1111" y="2349"/>
                  </a:cubicBezTo>
                  <a:cubicBezTo>
                    <a:pt x="1265" y="1191"/>
                    <a:pt x="2322" y="1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5"/>
            <p:cNvSpPr/>
            <p:nvPr/>
          </p:nvSpPr>
          <p:spPr>
            <a:xfrm>
              <a:off x="5592175" y="2819425"/>
              <a:ext cx="73400" cy="111575"/>
            </a:xfrm>
            <a:custGeom>
              <a:avLst/>
              <a:gdLst/>
              <a:ahLst/>
              <a:cxnLst/>
              <a:rect l="l" t="t" r="r" b="b"/>
              <a:pathLst>
                <a:path w="2936" h="4463" extrusionOk="0">
                  <a:moveTo>
                    <a:pt x="2782" y="1"/>
                  </a:moveTo>
                  <a:cubicBezTo>
                    <a:pt x="2782" y="1"/>
                    <a:pt x="708" y="750"/>
                    <a:pt x="313" y="2396"/>
                  </a:cubicBezTo>
                  <a:cubicBezTo>
                    <a:pt x="286" y="2530"/>
                    <a:pt x="259" y="2650"/>
                    <a:pt x="232" y="2771"/>
                  </a:cubicBezTo>
                  <a:cubicBezTo>
                    <a:pt x="1" y="4031"/>
                    <a:pt x="327" y="4463"/>
                    <a:pt x="671" y="4463"/>
                  </a:cubicBezTo>
                  <a:cubicBezTo>
                    <a:pt x="694" y="4463"/>
                    <a:pt x="718" y="4461"/>
                    <a:pt x="741" y="4457"/>
                  </a:cubicBezTo>
                  <a:cubicBezTo>
                    <a:pt x="1096" y="4403"/>
                    <a:pt x="1049" y="3641"/>
                    <a:pt x="1249" y="2851"/>
                  </a:cubicBezTo>
                  <a:cubicBezTo>
                    <a:pt x="1430" y="2129"/>
                    <a:pt x="1832" y="1393"/>
                    <a:pt x="2935" y="1165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5"/>
            <p:cNvSpPr/>
            <p:nvPr/>
          </p:nvSpPr>
          <p:spPr>
            <a:xfrm>
              <a:off x="5876125" y="2803550"/>
              <a:ext cx="73450" cy="111525"/>
            </a:xfrm>
            <a:custGeom>
              <a:avLst/>
              <a:gdLst/>
              <a:ahLst/>
              <a:cxnLst/>
              <a:rect l="l" t="t" r="r" b="b"/>
              <a:pathLst>
                <a:path w="2938" h="4461" extrusionOk="0">
                  <a:moveTo>
                    <a:pt x="162" y="0"/>
                  </a:moveTo>
                  <a:lnTo>
                    <a:pt x="1" y="1158"/>
                  </a:lnTo>
                  <a:cubicBezTo>
                    <a:pt x="1112" y="1385"/>
                    <a:pt x="1506" y="2121"/>
                    <a:pt x="1694" y="2844"/>
                  </a:cubicBezTo>
                  <a:cubicBezTo>
                    <a:pt x="1894" y="3633"/>
                    <a:pt x="1841" y="4403"/>
                    <a:pt x="2202" y="4456"/>
                  </a:cubicBezTo>
                  <a:cubicBezTo>
                    <a:pt x="2223" y="4459"/>
                    <a:pt x="2245" y="4461"/>
                    <a:pt x="2266" y="4461"/>
                  </a:cubicBezTo>
                  <a:cubicBezTo>
                    <a:pt x="2612" y="4461"/>
                    <a:pt x="2937" y="4037"/>
                    <a:pt x="2704" y="2764"/>
                  </a:cubicBezTo>
                  <a:cubicBezTo>
                    <a:pt x="2684" y="2650"/>
                    <a:pt x="2657" y="2523"/>
                    <a:pt x="2624" y="2389"/>
                  </a:cubicBezTo>
                  <a:cubicBezTo>
                    <a:pt x="2236" y="743"/>
                    <a:pt x="16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5"/>
            <p:cNvSpPr/>
            <p:nvPr/>
          </p:nvSpPr>
          <p:spPr>
            <a:xfrm>
              <a:off x="5871625" y="2514675"/>
              <a:ext cx="362650" cy="482325"/>
            </a:xfrm>
            <a:custGeom>
              <a:avLst/>
              <a:gdLst/>
              <a:ahLst/>
              <a:cxnLst/>
              <a:rect l="l" t="t" r="r" b="b"/>
              <a:pathLst>
                <a:path w="14506" h="19293" extrusionOk="0">
                  <a:moveTo>
                    <a:pt x="10133" y="0"/>
                  </a:moveTo>
                  <a:cubicBezTo>
                    <a:pt x="6863" y="0"/>
                    <a:pt x="4728" y="1675"/>
                    <a:pt x="3740" y="3888"/>
                  </a:cubicBezTo>
                  <a:cubicBezTo>
                    <a:pt x="2884" y="5835"/>
                    <a:pt x="2911" y="8210"/>
                    <a:pt x="3854" y="10231"/>
                  </a:cubicBezTo>
                  <a:cubicBezTo>
                    <a:pt x="5875" y="14586"/>
                    <a:pt x="4383" y="16419"/>
                    <a:pt x="2964" y="16921"/>
                  </a:cubicBezTo>
                  <a:cubicBezTo>
                    <a:pt x="2659" y="17028"/>
                    <a:pt x="2368" y="17069"/>
                    <a:pt x="2100" y="17069"/>
                  </a:cubicBezTo>
                  <a:cubicBezTo>
                    <a:pt x="1119" y="17069"/>
                    <a:pt x="435" y="16513"/>
                    <a:pt x="435" y="16513"/>
                  </a:cubicBezTo>
                  <a:lnTo>
                    <a:pt x="0" y="17945"/>
                  </a:lnTo>
                  <a:cubicBezTo>
                    <a:pt x="0" y="17945"/>
                    <a:pt x="1750" y="19293"/>
                    <a:pt x="4211" y="19293"/>
                  </a:cubicBezTo>
                  <a:cubicBezTo>
                    <a:pt x="5094" y="19293"/>
                    <a:pt x="6068" y="19119"/>
                    <a:pt x="7086" y="18647"/>
                  </a:cubicBezTo>
                  <a:cubicBezTo>
                    <a:pt x="14506" y="14874"/>
                    <a:pt x="11535" y="9361"/>
                    <a:pt x="9729" y="5166"/>
                  </a:cubicBezTo>
                  <a:cubicBezTo>
                    <a:pt x="9688" y="5059"/>
                    <a:pt x="9642" y="4958"/>
                    <a:pt x="9608" y="4865"/>
                  </a:cubicBezTo>
                  <a:cubicBezTo>
                    <a:pt x="8036" y="924"/>
                    <a:pt x="10230" y="1"/>
                    <a:pt x="10230" y="1"/>
                  </a:cubicBezTo>
                  <a:cubicBezTo>
                    <a:pt x="10198" y="0"/>
                    <a:pt x="10166" y="0"/>
                    <a:pt x="10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5"/>
            <p:cNvSpPr/>
            <p:nvPr/>
          </p:nvSpPr>
          <p:spPr>
            <a:xfrm>
              <a:off x="5645475" y="2773950"/>
              <a:ext cx="273175" cy="262450"/>
            </a:xfrm>
            <a:custGeom>
              <a:avLst/>
              <a:gdLst/>
              <a:ahLst/>
              <a:cxnLst/>
              <a:rect l="l" t="t" r="r" b="b"/>
              <a:pathLst>
                <a:path w="10927" h="10498" extrusionOk="0">
                  <a:moveTo>
                    <a:pt x="9073" y="0"/>
                  </a:moveTo>
                  <a:lnTo>
                    <a:pt x="275" y="482"/>
                  </a:lnTo>
                  <a:cubicBezTo>
                    <a:pt x="275" y="482"/>
                    <a:pt x="710" y="2877"/>
                    <a:pt x="429" y="4837"/>
                  </a:cubicBezTo>
                  <a:cubicBezTo>
                    <a:pt x="235" y="6229"/>
                    <a:pt x="1" y="8504"/>
                    <a:pt x="1894" y="9701"/>
                  </a:cubicBezTo>
                  <a:cubicBezTo>
                    <a:pt x="2423" y="10029"/>
                    <a:pt x="3112" y="10284"/>
                    <a:pt x="4015" y="10411"/>
                  </a:cubicBezTo>
                  <a:cubicBezTo>
                    <a:pt x="4396" y="10457"/>
                    <a:pt x="4818" y="10491"/>
                    <a:pt x="5280" y="10498"/>
                  </a:cubicBezTo>
                  <a:lnTo>
                    <a:pt x="5407" y="10498"/>
                  </a:lnTo>
                  <a:cubicBezTo>
                    <a:pt x="6216" y="10498"/>
                    <a:pt x="6905" y="10357"/>
                    <a:pt x="7481" y="10116"/>
                  </a:cubicBezTo>
                  <a:cubicBezTo>
                    <a:pt x="10926" y="8664"/>
                    <a:pt x="10592" y="3399"/>
                    <a:pt x="9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5"/>
            <p:cNvSpPr/>
            <p:nvPr/>
          </p:nvSpPr>
          <p:spPr>
            <a:xfrm>
              <a:off x="5581425" y="2606350"/>
              <a:ext cx="356300" cy="220800"/>
            </a:xfrm>
            <a:custGeom>
              <a:avLst/>
              <a:gdLst/>
              <a:ahLst/>
              <a:cxnLst/>
              <a:rect l="l" t="t" r="r" b="b"/>
              <a:pathLst>
                <a:path w="14252" h="8832" extrusionOk="0">
                  <a:moveTo>
                    <a:pt x="7065" y="0"/>
                  </a:moveTo>
                  <a:cubicBezTo>
                    <a:pt x="2415" y="0"/>
                    <a:pt x="2569" y="2261"/>
                    <a:pt x="1766" y="2616"/>
                  </a:cubicBezTo>
                  <a:cubicBezTo>
                    <a:pt x="1619" y="2682"/>
                    <a:pt x="1469" y="2709"/>
                    <a:pt x="1323" y="2709"/>
                  </a:cubicBezTo>
                  <a:cubicBezTo>
                    <a:pt x="694" y="2709"/>
                    <a:pt x="132" y="2212"/>
                    <a:pt x="94" y="2174"/>
                  </a:cubicBezTo>
                  <a:cubicBezTo>
                    <a:pt x="87" y="2174"/>
                    <a:pt x="87" y="2168"/>
                    <a:pt x="87" y="2168"/>
                  </a:cubicBezTo>
                  <a:lnTo>
                    <a:pt x="87" y="2168"/>
                  </a:lnTo>
                  <a:cubicBezTo>
                    <a:pt x="20" y="3626"/>
                    <a:pt x="1198" y="4737"/>
                    <a:pt x="1198" y="4737"/>
                  </a:cubicBezTo>
                  <a:cubicBezTo>
                    <a:pt x="656" y="4556"/>
                    <a:pt x="0" y="4416"/>
                    <a:pt x="0" y="4416"/>
                  </a:cubicBezTo>
                  <a:lnTo>
                    <a:pt x="0" y="4416"/>
                  </a:lnTo>
                  <a:cubicBezTo>
                    <a:pt x="1720" y="7694"/>
                    <a:pt x="4289" y="8832"/>
                    <a:pt x="6570" y="8832"/>
                  </a:cubicBezTo>
                  <a:cubicBezTo>
                    <a:pt x="8852" y="8832"/>
                    <a:pt x="10839" y="8430"/>
                    <a:pt x="12070" y="7313"/>
                  </a:cubicBezTo>
                  <a:cubicBezTo>
                    <a:pt x="13274" y="6216"/>
                    <a:pt x="14218" y="3794"/>
                    <a:pt x="14251" y="3700"/>
                  </a:cubicBezTo>
                  <a:lnTo>
                    <a:pt x="14251" y="3700"/>
                  </a:lnTo>
                  <a:cubicBezTo>
                    <a:pt x="13863" y="4269"/>
                    <a:pt x="13114" y="4336"/>
                    <a:pt x="13114" y="4336"/>
                  </a:cubicBezTo>
                  <a:cubicBezTo>
                    <a:pt x="13649" y="3840"/>
                    <a:pt x="13656" y="2034"/>
                    <a:pt x="13656" y="2034"/>
                  </a:cubicBezTo>
                  <a:lnTo>
                    <a:pt x="13656" y="2034"/>
                  </a:lnTo>
                  <a:cubicBezTo>
                    <a:pt x="13195" y="2404"/>
                    <a:pt x="12840" y="2552"/>
                    <a:pt x="12532" y="2552"/>
                  </a:cubicBezTo>
                  <a:cubicBezTo>
                    <a:pt x="11260" y="2552"/>
                    <a:pt x="10805" y="0"/>
                    <a:pt x="7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5"/>
            <p:cNvSpPr/>
            <p:nvPr/>
          </p:nvSpPr>
          <p:spPr>
            <a:xfrm>
              <a:off x="5654500" y="2859300"/>
              <a:ext cx="241350" cy="177100"/>
            </a:xfrm>
            <a:custGeom>
              <a:avLst/>
              <a:gdLst/>
              <a:ahLst/>
              <a:cxnLst/>
              <a:rect l="l" t="t" r="r" b="b"/>
              <a:pathLst>
                <a:path w="9654" h="7084" extrusionOk="0">
                  <a:moveTo>
                    <a:pt x="4184" y="0"/>
                  </a:moveTo>
                  <a:cubicBezTo>
                    <a:pt x="3631" y="0"/>
                    <a:pt x="3076" y="126"/>
                    <a:pt x="2557" y="400"/>
                  </a:cubicBezTo>
                  <a:cubicBezTo>
                    <a:pt x="1" y="1745"/>
                    <a:pt x="991" y="4963"/>
                    <a:pt x="1533" y="6287"/>
                  </a:cubicBezTo>
                  <a:cubicBezTo>
                    <a:pt x="2062" y="6615"/>
                    <a:pt x="2751" y="6870"/>
                    <a:pt x="3654" y="6997"/>
                  </a:cubicBezTo>
                  <a:cubicBezTo>
                    <a:pt x="4035" y="7043"/>
                    <a:pt x="4457" y="7077"/>
                    <a:pt x="4919" y="7084"/>
                  </a:cubicBezTo>
                  <a:lnTo>
                    <a:pt x="5046" y="7084"/>
                  </a:lnTo>
                  <a:cubicBezTo>
                    <a:pt x="5855" y="7084"/>
                    <a:pt x="6544" y="6943"/>
                    <a:pt x="7120" y="6702"/>
                  </a:cubicBezTo>
                  <a:cubicBezTo>
                    <a:pt x="9654" y="3186"/>
                    <a:pt x="6963" y="0"/>
                    <a:pt x="4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5"/>
            <p:cNvSpPr/>
            <p:nvPr/>
          </p:nvSpPr>
          <p:spPr>
            <a:xfrm>
              <a:off x="5592175" y="2888675"/>
              <a:ext cx="31250" cy="42325"/>
            </a:xfrm>
            <a:custGeom>
              <a:avLst/>
              <a:gdLst/>
              <a:ahLst/>
              <a:cxnLst/>
              <a:rect l="l" t="t" r="r" b="b"/>
              <a:pathLst>
                <a:path w="1250" h="1693" extrusionOk="0">
                  <a:moveTo>
                    <a:pt x="232" y="1"/>
                  </a:moveTo>
                  <a:lnTo>
                    <a:pt x="232" y="1"/>
                  </a:lnTo>
                  <a:cubicBezTo>
                    <a:pt x="1" y="1261"/>
                    <a:pt x="327" y="1693"/>
                    <a:pt x="671" y="1693"/>
                  </a:cubicBezTo>
                  <a:cubicBezTo>
                    <a:pt x="694" y="1693"/>
                    <a:pt x="718" y="1691"/>
                    <a:pt x="741" y="1687"/>
                  </a:cubicBezTo>
                  <a:cubicBezTo>
                    <a:pt x="1096" y="1633"/>
                    <a:pt x="1049" y="871"/>
                    <a:pt x="1249" y="81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5"/>
            <p:cNvSpPr/>
            <p:nvPr/>
          </p:nvSpPr>
          <p:spPr>
            <a:xfrm>
              <a:off x="5918450" y="2872625"/>
              <a:ext cx="31125" cy="42450"/>
            </a:xfrm>
            <a:custGeom>
              <a:avLst/>
              <a:gdLst/>
              <a:ahLst/>
              <a:cxnLst/>
              <a:rect l="l" t="t" r="r" b="b"/>
              <a:pathLst>
                <a:path w="1245" h="1698" extrusionOk="0">
                  <a:moveTo>
                    <a:pt x="1011" y="1"/>
                  </a:moveTo>
                  <a:lnTo>
                    <a:pt x="1" y="81"/>
                  </a:lnTo>
                  <a:cubicBezTo>
                    <a:pt x="201" y="870"/>
                    <a:pt x="155" y="1640"/>
                    <a:pt x="509" y="1693"/>
                  </a:cubicBezTo>
                  <a:cubicBezTo>
                    <a:pt x="530" y="1696"/>
                    <a:pt x="552" y="1698"/>
                    <a:pt x="573" y="1698"/>
                  </a:cubicBezTo>
                  <a:cubicBezTo>
                    <a:pt x="919" y="1698"/>
                    <a:pt x="1244" y="1274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5"/>
            <p:cNvSpPr/>
            <p:nvPr/>
          </p:nvSpPr>
          <p:spPr>
            <a:xfrm>
              <a:off x="5965125" y="2514675"/>
              <a:ext cx="162275" cy="140875"/>
            </a:xfrm>
            <a:custGeom>
              <a:avLst/>
              <a:gdLst/>
              <a:ahLst/>
              <a:cxnLst/>
              <a:rect l="l" t="t" r="r" b="b"/>
              <a:pathLst>
                <a:path w="6491" h="5635" extrusionOk="0">
                  <a:moveTo>
                    <a:pt x="6393" y="0"/>
                  </a:moveTo>
                  <a:cubicBezTo>
                    <a:pt x="3123" y="0"/>
                    <a:pt x="988" y="1675"/>
                    <a:pt x="0" y="3888"/>
                  </a:cubicBezTo>
                  <a:lnTo>
                    <a:pt x="1124" y="3486"/>
                  </a:lnTo>
                  <a:lnTo>
                    <a:pt x="1124" y="5460"/>
                  </a:lnTo>
                  <a:lnTo>
                    <a:pt x="2804" y="3721"/>
                  </a:lnTo>
                  <a:lnTo>
                    <a:pt x="3593" y="5634"/>
                  </a:lnTo>
                  <a:lnTo>
                    <a:pt x="4590" y="3841"/>
                  </a:lnTo>
                  <a:lnTo>
                    <a:pt x="5473" y="5433"/>
                  </a:lnTo>
                  <a:lnTo>
                    <a:pt x="5868" y="4865"/>
                  </a:lnTo>
                  <a:cubicBezTo>
                    <a:pt x="4296" y="924"/>
                    <a:pt x="6490" y="1"/>
                    <a:pt x="6490" y="1"/>
                  </a:cubicBezTo>
                  <a:cubicBezTo>
                    <a:pt x="6458" y="0"/>
                    <a:pt x="642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5"/>
            <p:cNvSpPr/>
            <p:nvPr/>
          </p:nvSpPr>
          <p:spPr>
            <a:xfrm>
              <a:off x="5678925" y="3083725"/>
              <a:ext cx="42525" cy="40000"/>
            </a:xfrm>
            <a:custGeom>
              <a:avLst/>
              <a:gdLst/>
              <a:ahLst/>
              <a:cxnLst/>
              <a:rect l="l" t="t" r="r" b="b"/>
              <a:pathLst>
                <a:path w="1701" h="1600" extrusionOk="0">
                  <a:moveTo>
                    <a:pt x="7" y="0"/>
                  </a:moveTo>
                  <a:lnTo>
                    <a:pt x="7" y="0"/>
                  </a:lnTo>
                  <a:cubicBezTo>
                    <a:pt x="1" y="796"/>
                    <a:pt x="181" y="1599"/>
                    <a:pt x="951" y="1599"/>
                  </a:cubicBezTo>
                  <a:cubicBezTo>
                    <a:pt x="1700" y="1599"/>
                    <a:pt x="1111" y="903"/>
                    <a:pt x="1058" y="5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5"/>
            <p:cNvSpPr/>
            <p:nvPr/>
          </p:nvSpPr>
          <p:spPr>
            <a:xfrm>
              <a:off x="5798025" y="3084875"/>
              <a:ext cx="47025" cy="42475"/>
            </a:xfrm>
            <a:custGeom>
              <a:avLst/>
              <a:gdLst/>
              <a:ahLst/>
              <a:cxnLst/>
              <a:rect l="l" t="t" r="r" b="b"/>
              <a:pathLst>
                <a:path w="1881" h="1699" extrusionOk="0">
                  <a:moveTo>
                    <a:pt x="1091" y="1"/>
                  </a:moveTo>
                  <a:lnTo>
                    <a:pt x="0" y="28"/>
                  </a:lnTo>
                  <a:cubicBezTo>
                    <a:pt x="80" y="821"/>
                    <a:pt x="349" y="1699"/>
                    <a:pt x="944" y="1699"/>
                  </a:cubicBezTo>
                  <a:cubicBezTo>
                    <a:pt x="1001" y="1699"/>
                    <a:pt x="1061" y="1691"/>
                    <a:pt x="1124" y="1674"/>
                  </a:cubicBezTo>
                  <a:cubicBezTo>
                    <a:pt x="1881" y="1480"/>
                    <a:pt x="1245" y="911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5"/>
            <p:cNvSpPr/>
            <p:nvPr/>
          </p:nvSpPr>
          <p:spPr>
            <a:xfrm>
              <a:off x="5777625" y="2542900"/>
              <a:ext cx="84650" cy="115975"/>
            </a:xfrm>
            <a:custGeom>
              <a:avLst/>
              <a:gdLst/>
              <a:ahLst/>
              <a:cxnLst/>
              <a:rect l="l" t="t" r="r" b="b"/>
              <a:pathLst>
                <a:path w="3386" h="4639" extrusionOk="0">
                  <a:moveTo>
                    <a:pt x="3191" y="1"/>
                  </a:moveTo>
                  <a:cubicBezTo>
                    <a:pt x="3014" y="1"/>
                    <a:pt x="2356" y="562"/>
                    <a:pt x="1686" y="1187"/>
                  </a:cubicBezTo>
                  <a:cubicBezTo>
                    <a:pt x="857" y="1956"/>
                    <a:pt x="0" y="2812"/>
                    <a:pt x="0" y="2812"/>
                  </a:cubicBezTo>
                  <a:lnTo>
                    <a:pt x="3285" y="4639"/>
                  </a:lnTo>
                  <a:cubicBezTo>
                    <a:pt x="3285" y="4639"/>
                    <a:pt x="3366" y="3254"/>
                    <a:pt x="3379" y="1996"/>
                  </a:cubicBezTo>
                  <a:cubicBezTo>
                    <a:pt x="3386" y="966"/>
                    <a:pt x="3352" y="29"/>
                    <a:pt x="3205" y="2"/>
                  </a:cubicBezTo>
                  <a:cubicBezTo>
                    <a:pt x="3201" y="1"/>
                    <a:pt x="3196" y="1"/>
                    <a:pt x="3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5"/>
            <p:cNvSpPr/>
            <p:nvPr/>
          </p:nvSpPr>
          <p:spPr>
            <a:xfrm>
              <a:off x="5796675" y="2586775"/>
              <a:ext cx="44525" cy="62575"/>
            </a:xfrm>
            <a:custGeom>
              <a:avLst/>
              <a:gdLst/>
              <a:ahLst/>
              <a:cxnLst/>
              <a:rect l="l" t="t" r="r" b="b"/>
              <a:pathLst>
                <a:path w="1781" h="2503" extrusionOk="0">
                  <a:moveTo>
                    <a:pt x="1537" y="0"/>
                  </a:moveTo>
                  <a:cubicBezTo>
                    <a:pt x="1295" y="0"/>
                    <a:pt x="1" y="1593"/>
                    <a:pt x="1" y="1593"/>
                  </a:cubicBezTo>
                  <a:lnTo>
                    <a:pt x="1540" y="2503"/>
                  </a:lnTo>
                  <a:cubicBezTo>
                    <a:pt x="1540" y="2503"/>
                    <a:pt x="1781" y="20"/>
                    <a:pt x="1540" y="0"/>
                  </a:cubicBezTo>
                  <a:cubicBezTo>
                    <a:pt x="1539" y="0"/>
                    <a:pt x="1538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5"/>
            <p:cNvSpPr/>
            <p:nvPr/>
          </p:nvSpPr>
          <p:spPr>
            <a:xfrm>
              <a:off x="5669900" y="2530725"/>
              <a:ext cx="78475" cy="101900"/>
            </a:xfrm>
            <a:custGeom>
              <a:avLst/>
              <a:gdLst/>
              <a:ahLst/>
              <a:cxnLst/>
              <a:rect l="l" t="t" r="r" b="b"/>
              <a:pathLst>
                <a:path w="3139" h="4076" extrusionOk="0">
                  <a:moveTo>
                    <a:pt x="1496" y="1"/>
                  </a:moveTo>
                  <a:cubicBezTo>
                    <a:pt x="1495" y="1"/>
                    <a:pt x="1494" y="1"/>
                    <a:pt x="1492" y="1"/>
                  </a:cubicBezTo>
                  <a:cubicBezTo>
                    <a:pt x="1365" y="14"/>
                    <a:pt x="1104" y="670"/>
                    <a:pt x="830" y="1453"/>
                  </a:cubicBezTo>
                  <a:cubicBezTo>
                    <a:pt x="422" y="2624"/>
                    <a:pt x="0" y="4075"/>
                    <a:pt x="0" y="4075"/>
                  </a:cubicBezTo>
                  <a:lnTo>
                    <a:pt x="3138" y="3621"/>
                  </a:lnTo>
                  <a:cubicBezTo>
                    <a:pt x="3138" y="3621"/>
                    <a:pt x="2724" y="2470"/>
                    <a:pt x="2302" y="1466"/>
                  </a:cubicBezTo>
                  <a:cubicBezTo>
                    <a:pt x="1971" y="691"/>
                    <a:pt x="1639" y="1"/>
                    <a:pt x="1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5"/>
            <p:cNvSpPr/>
            <p:nvPr/>
          </p:nvSpPr>
          <p:spPr>
            <a:xfrm>
              <a:off x="5694650" y="2578900"/>
              <a:ext cx="26950" cy="42350"/>
            </a:xfrm>
            <a:custGeom>
              <a:avLst/>
              <a:gdLst/>
              <a:ahLst/>
              <a:cxnLst/>
              <a:rect l="l" t="t" r="r" b="b"/>
              <a:pathLst>
                <a:path w="1078" h="1694" extrusionOk="0">
                  <a:moveTo>
                    <a:pt x="426" y="1"/>
                  </a:moveTo>
                  <a:cubicBezTo>
                    <a:pt x="425" y="1"/>
                    <a:pt x="424" y="1"/>
                    <a:pt x="422" y="1"/>
                  </a:cubicBezTo>
                  <a:cubicBezTo>
                    <a:pt x="221" y="14"/>
                    <a:pt x="1" y="1694"/>
                    <a:pt x="1" y="1694"/>
                  </a:cubicBezTo>
                  <a:lnTo>
                    <a:pt x="1078" y="1459"/>
                  </a:lnTo>
                  <a:cubicBezTo>
                    <a:pt x="1078" y="1459"/>
                    <a:pt x="629" y="1"/>
                    <a:pt x="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5"/>
            <p:cNvSpPr/>
            <p:nvPr/>
          </p:nvSpPr>
          <p:spPr>
            <a:xfrm>
              <a:off x="5690650" y="2530725"/>
              <a:ext cx="36800" cy="39075"/>
            </a:xfrm>
            <a:custGeom>
              <a:avLst/>
              <a:gdLst/>
              <a:ahLst/>
              <a:cxnLst/>
              <a:rect l="l" t="t" r="r" b="b"/>
              <a:pathLst>
                <a:path w="1472" h="1563" extrusionOk="0">
                  <a:moveTo>
                    <a:pt x="666" y="1"/>
                  </a:moveTo>
                  <a:cubicBezTo>
                    <a:pt x="665" y="1"/>
                    <a:pt x="664" y="1"/>
                    <a:pt x="662" y="1"/>
                  </a:cubicBezTo>
                  <a:cubicBezTo>
                    <a:pt x="535" y="14"/>
                    <a:pt x="274" y="670"/>
                    <a:pt x="0" y="1453"/>
                  </a:cubicBezTo>
                  <a:cubicBezTo>
                    <a:pt x="199" y="1511"/>
                    <a:pt x="456" y="1563"/>
                    <a:pt x="758" y="1563"/>
                  </a:cubicBezTo>
                  <a:cubicBezTo>
                    <a:pt x="975" y="1563"/>
                    <a:pt x="1215" y="1536"/>
                    <a:pt x="1472" y="1466"/>
                  </a:cubicBezTo>
                  <a:cubicBezTo>
                    <a:pt x="1141" y="691"/>
                    <a:pt x="809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5"/>
            <p:cNvSpPr/>
            <p:nvPr/>
          </p:nvSpPr>
          <p:spPr>
            <a:xfrm>
              <a:off x="5819775" y="2542900"/>
              <a:ext cx="42500" cy="49925"/>
            </a:xfrm>
            <a:custGeom>
              <a:avLst/>
              <a:gdLst/>
              <a:ahLst/>
              <a:cxnLst/>
              <a:rect l="l" t="t" r="r" b="b"/>
              <a:pathLst>
                <a:path w="1700" h="1997" extrusionOk="0">
                  <a:moveTo>
                    <a:pt x="1505" y="1"/>
                  </a:moveTo>
                  <a:cubicBezTo>
                    <a:pt x="1328" y="1"/>
                    <a:pt x="670" y="562"/>
                    <a:pt x="0" y="1187"/>
                  </a:cubicBezTo>
                  <a:cubicBezTo>
                    <a:pt x="341" y="1514"/>
                    <a:pt x="944" y="1963"/>
                    <a:pt x="1693" y="1996"/>
                  </a:cubicBezTo>
                  <a:cubicBezTo>
                    <a:pt x="1700" y="966"/>
                    <a:pt x="1666" y="29"/>
                    <a:pt x="1519" y="2"/>
                  </a:cubicBezTo>
                  <a:cubicBezTo>
                    <a:pt x="1515" y="1"/>
                    <a:pt x="1510" y="1"/>
                    <a:pt x="1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5"/>
            <p:cNvSpPr/>
            <p:nvPr/>
          </p:nvSpPr>
          <p:spPr>
            <a:xfrm>
              <a:off x="5827475" y="2722250"/>
              <a:ext cx="60050" cy="18925"/>
            </a:xfrm>
            <a:custGeom>
              <a:avLst/>
              <a:gdLst/>
              <a:ahLst/>
              <a:cxnLst/>
              <a:rect l="l" t="t" r="r" b="b"/>
              <a:pathLst>
                <a:path w="2402" h="757" extrusionOk="0">
                  <a:moveTo>
                    <a:pt x="1204" y="1"/>
                  </a:moveTo>
                  <a:cubicBezTo>
                    <a:pt x="542" y="1"/>
                    <a:pt x="0" y="168"/>
                    <a:pt x="0" y="375"/>
                  </a:cubicBezTo>
                  <a:cubicBezTo>
                    <a:pt x="0" y="589"/>
                    <a:pt x="542" y="757"/>
                    <a:pt x="1204" y="757"/>
                  </a:cubicBezTo>
                  <a:cubicBezTo>
                    <a:pt x="1867" y="757"/>
                    <a:pt x="2402" y="589"/>
                    <a:pt x="2402" y="375"/>
                  </a:cubicBezTo>
                  <a:cubicBezTo>
                    <a:pt x="2402" y="168"/>
                    <a:pt x="1867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5"/>
            <p:cNvSpPr/>
            <p:nvPr/>
          </p:nvSpPr>
          <p:spPr>
            <a:xfrm>
              <a:off x="5631600" y="2723425"/>
              <a:ext cx="52200" cy="16575"/>
            </a:xfrm>
            <a:custGeom>
              <a:avLst/>
              <a:gdLst/>
              <a:ahLst/>
              <a:cxnLst/>
              <a:rect l="l" t="t" r="r" b="b"/>
              <a:pathLst>
                <a:path w="2088" h="663" extrusionOk="0">
                  <a:moveTo>
                    <a:pt x="1044" y="0"/>
                  </a:moveTo>
                  <a:cubicBezTo>
                    <a:pt x="469" y="0"/>
                    <a:pt x="0" y="148"/>
                    <a:pt x="0" y="328"/>
                  </a:cubicBezTo>
                  <a:cubicBezTo>
                    <a:pt x="0" y="516"/>
                    <a:pt x="469" y="663"/>
                    <a:pt x="1044" y="663"/>
                  </a:cubicBezTo>
                  <a:cubicBezTo>
                    <a:pt x="1619" y="663"/>
                    <a:pt x="2088" y="516"/>
                    <a:pt x="2088" y="328"/>
                  </a:cubicBezTo>
                  <a:cubicBezTo>
                    <a:pt x="2088" y="148"/>
                    <a:pt x="1619" y="0"/>
                    <a:pt x="1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5"/>
            <p:cNvSpPr/>
            <p:nvPr/>
          </p:nvSpPr>
          <p:spPr>
            <a:xfrm>
              <a:off x="5583750" y="2606350"/>
              <a:ext cx="339075" cy="160275"/>
            </a:xfrm>
            <a:custGeom>
              <a:avLst/>
              <a:gdLst/>
              <a:ahLst/>
              <a:cxnLst/>
              <a:rect l="l" t="t" r="r" b="b"/>
              <a:pathLst>
                <a:path w="13563" h="6411" extrusionOk="0">
                  <a:moveTo>
                    <a:pt x="6966" y="0"/>
                  </a:moveTo>
                  <a:cubicBezTo>
                    <a:pt x="2322" y="0"/>
                    <a:pt x="2476" y="2261"/>
                    <a:pt x="1673" y="2616"/>
                  </a:cubicBezTo>
                  <a:cubicBezTo>
                    <a:pt x="1526" y="2682"/>
                    <a:pt x="1376" y="2709"/>
                    <a:pt x="1230" y="2709"/>
                  </a:cubicBezTo>
                  <a:cubicBezTo>
                    <a:pt x="603" y="2709"/>
                    <a:pt x="44" y="2212"/>
                    <a:pt x="1" y="2174"/>
                  </a:cubicBezTo>
                  <a:lnTo>
                    <a:pt x="1" y="2174"/>
                  </a:lnTo>
                  <a:cubicBezTo>
                    <a:pt x="45" y="2251"/>
                    <a:pt x="820" y="3443"/>
                    <a:pt x="2358" y="3443"/>
                  </a:cubicBezTo>
                  <a:cubicBezTo>
                    <a:pt x="2440" y="3443"/>
                    <a:pt x="2524" y="3439"/>
                    <a:pt x="2610" y="3432"/>
                  </a:cubicBezTo>
                  <a:cubicBezTo>
                    <a:pt x="3841" y="3325"/>
                    <a:pt x="4581" y="2546"/>
                    <a:pt x="5235" y="2546"/>
                  </a:cubicBezTo>
                  <a:cubicBezTo>
                    <a:pt x="5516" y="2546"/>
                    <a:pt x="5781" y="2689"/>
                    <a:pt x="6062" y="3091"/>
                  </a:cubicBezTo>
                  <a:cubicBezTo>
                    <a:pt x="6277" y="3352"/>
                    <a:pt x="6283" y="5018"/>
                    <a:pt x="5025" y="5520"/>
                  </a:cubicBezTo>
                  <a:cubicBezTo>
                    <a:pt x="4992" y="5533"/>
                    <a:pt x="4952" y="5547"/>
                    <a:pt x="4918" y="5560"/>
                  </a:cubicBezTo>
                  <a:cubicBezTo>
                    <a:pt x="4738" y="5613"/>
                    <a:pt x="4544" y="5647"/>
                    <a:pt x="4323" y="5660"/>
                  </a:cubicBezTo>
                  <a:cubicBezTo>
                    <a:pt x="3915" y="5660"/>
                    <a:pt x="4343" y="6363"/>
                    <a:pt x="5213" y="6410"/>
                  </a:cubicBezTo>
                  <a:lnTo>
                    <a:pt x="5246" y="6410"/>
                  </a:lnTo>
                  <a:cubicBezTo>
                    <a:pt x="5266" y="6410"/>
                    <a:pt x="5286" y="6411"/>
                    <a:pt x="5307" y="6411"/>
                  </a:cubicBezTo>
                  <a:cubicBezTo>
                    <a:pt x="5683" y="6411"/>
                    <a:pt x="6129" y="6291"/>
                    <a:pt x="6618" y="5961"/>
                  </a:cubicBezTo>
                  <a:cubicBezTo>
                    <a:pt x="8191" y="4888"/>
                    <a:pt x="7675" y="2553"/>
                    <a:pt x="8918" y="2553"/>
                  </a:cubicBezTo>
                  <a:cubicBezTo>
                    <a:pt x="9039" y="2553"/>
                    <a:pt x="9177" y="2575"/>
                    <a:pt x="9334" y="2623"/>
                  </a:cubicBezTo>
                  <a:cubicBezTo>
                    <a:pt x="10159" y="2872"/>
                    <a:pt x="10861" y="3074"/>
                    <a:pt x="11502" y="3074"/>
                  </a:cubicBezTo>
                  <a:cubicBezTo>
                    <a:pt x="12238" y="3074"/>
                    <a:pt x="12894" y="2807"/>
                    <a:pt x="13563" y="2034"/>
                  </a:cubicBezTo>
                  <a:lnTo>
                    <a:pt x="13563" y="2034"/>
                  </a:lnTo>
                  <a:cubicBezTo>
                    <a:pt x="13102" y="2404"/>
                    <a:pt x="12747" y="2552"/>
                    <a:pt x="12439" y="2552"/>
                  </a:cubicBezTo>
                  <a:cubicBezTo>
                    <a:pt x="11166" y="2552"/>
                    <a:pt x="10711" y="0"/>
                    <a:pt x="6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5"/>
            <p:cNvSpPr/>
            <p:nvPr/>
          </p:nvSpPr>
          <p:spPr>
            <a:xfrm>
              <a:off x="5683950" y="2683625"/>
              <a:ext cx="26950" cy="29125"/>
            </a:xfrm>
            <a:custGeom>
              <a:avLst/>
              <a:gdLst/>
              <a:ahLst/>
              <a:cxnLst/>
              <a:rect l="l" t="t" r="r" b="b"/>
              <a:pathLst>
                <a:path w="1078" h="1165" extrusionOk="0">
                  <a:moveTo>
                    <a:pt x="529" y="0"/>
                  </a:moveTo>
                  <a:cubicBezTo>
                    <a:pt x="442" y="13"/>
                    <a:pt x="382" y="54"/>
                    <a:pt x="342" y="94"/>
                  </a:cubicBezTo>
                  <a:cubicBezTo>
                    <a:pt x="295" y="127"/>
                    <a:pt x="261" y="167"/>
                    <a:pt x="235" y="201"/>
                  </a:cubicBezTo>
                  <a:cubicBezTo>
                    <a:pt x="174" y="268"/>
                    <a:pt x="148" y="348"/>
                    <a:pt x="114" y="408"/>
                  </a:cubicBezTo>
                  <a:cubicBezTo>
                    <a:pt x="87" y="475"/>
                    <a:pt x="67" y="542"/>
                    <a:pt x="54" y="609"/>
                  </a:cubicBezTo>
                  <a:cubicBezTo>
                    <a:pt x="41" y="669"/>
                    <a:pt x="27" y="729"/>
                    <a:pt x="27" y="783"/>
                  </a:cubicBezTo>
                  <a:cubicBezTo>
                    <a:pt x="0" y="1004"/>
                    <a:pt x="34" y="1158"/>
                    <a:pt x="34" y="1158"/>
                  </a:cubicBezTo>
                  <a:lnTo>
                    <a:pt x="54" y="1164"/>
                  </a:lnTo>
                  <a:cubicBezTo>
                    <a:pt x="54" y="1164"/>
                    <a:pt x="94" y="1030"/>
                    <a:pt x="168" y="836"/>
                  </a:cubicBezTo>
                  <a:cubicBezTo>
                    <a:pt x="201" y="736"/>
                    <a:pt x="248" y="629"/>
                    <a:pt x="308" y="515"/>
                  </a:cubicBezTo>
                  <a:cubicBezTo>
                    <a:pt x="342" y="462"/>
                    <a:pt x="375" y="402"/>
                    <a:pt x="415" y="355"/>
                  </a:cubicBezTo>
                  <a:cubicBezTo>
                    <a:pt x="455" y="301"/>
                    <a:pt x="509" y="254"/>
                    <a:pt x="569" y="248"/>
                  </a:cubicBezTo>
                  <a:lnTo>
                    <a:pt x="609" y="248"/>
                  </a:lnTo>
                  <a:cubicBezTo>
                    <a:pt x="623" y="254"/>
                    <a:pt x="649" y="254"/>
                    <a:pt x="656" y="261"/>
                  </a:cubicBezTo>
                  <a:cubicBezTo>
                    <a:pt x="670" y="274"/>
                    <a:pt x="683" y="281"/>
                    <a:pt x="690" y="288"/>
                  </a:cubicBezTo>
                  <a:lnTo>
                    <a:pt x="723" y="321"/>
                  </a:lnTo>
                  <a:cubicBezTo>
                    <a:pt x="763" y="375"/>
                    <a:pt x="797" y="428"/>
                    <a:pt x="823" y="489"/>
                  </a:cubicBezTo>
                  <a:cubicBezTo>
                    <a:pt x="850" y="549"/>
                    <a:pt x="870" y="609"/>
                    <a:pt x="884" y="662"/>
                  </a:cubicBezTo>
                  <a:cubicBezTo>
                    <a:pt x="904" y="716"/>
                    <a:pt x="917" y="770"/>
                    <a:pt x="930" y="823"/>
                  </a:cubicBezTo>
                  <a:cubicBezTo>
                    <a:pt x="977" y="1024"/>
                    <a:pt x="997" y="1158"/>
                    <a:pt x="997" y="1158"/>
                  </a:cubicBezTo>
                  <a:lnTo>
                    <a:pt x="1017" y="1158"/>
                  </a:lnTo>
                  <a:cubicBezTo>
                    <a:pt x="1017" y="1158"/>
                    <a:pt x="1031" y="1117"/>
                    <a:pt x="1051" y="1057"/>
                  </a:cubicBezTo>
                  <a:cubicBezTo>
                    <a:pt x="1064" y="990"/>
                    <a:pt x="1078" y="897"/>
                    <a:pt x="1078" y="790"/>
                  </a:cubicBezTo>
                  <a:cubicBezTo>
                    <a:pt x="1078" y="736"/>
                    <a:pt x="1078" y="669"/>
                    <a:pt x="1064" y="609"/>
                  </a:cubicBezTo>
                  <a:cubicBezTo>
                    <a:pt x="1058" y="542"/>
                    <a:pt x="1051" y="475"/>
                    <a:pt x="1024" y="402"/>
                  </a:cubicBezTo>
                  <a:cubicBezTo>
                    <a:pt x="997" y="335"/>
                    <a:pt x="971" y="248"/>
                    <a:pt x="910" y="167"/>
                  </a:cubicBezTo>
                  <a:cubicBezTo>
                    <a:pt x="890" y="147"/>
                    <a:pt x="870" y="127"/>
                    <a:pt x="850" y="107"/>
                  </a:cubicBezTo>
                  <a:cubicBezTo>
                    <a:pt x="830" y="87"/>
                    <a:pt x="783" y="54"/>
                    <a:pt x="743" y="34"/>
                  </a:cubicBezTo>
                  <a:lnTo>
                    <a:pt x="710" y="20"/>
                  </a:lnTo>
                  <a:lnTo>
                    <a:pt x="696" y="20"/>
                  </a:lnTo>
                  <a:lnTo>
                    <a:pt x="670" y="7"/>
                  </a:lnTo>
                  <a:lnTo>
                    <a:pt x="649" y="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5"/>
            <p:cNvSpPr/>
            <p:nvPr/>
          </p:nvSpPr>
          <p:spPr>
            <a:xfrm>
              <a:off x="5798350" y="2683625"/>
              <a:ext cx="26975" cy="29125"/>
            </a:xfrm>
            <a:custGeom>
              <a:avLst/>
              <a:gdLst/>
              <a:ahLst/>
              <a:cxnLst/>
              <a:rect l="l" t="t" r="r" b="b"/>
              <a:pathLst>
                <a:path w="1079" h="1165" extrusionOk="0">
                  <a:moveTo>
                    <a:pt x="536" y="0"/>
                  </a:moveTo>
                  <a:cubicBezTo>
                    <a:pt x="449" y="13"/>
                    <a:pt x="389" y="54"/>
                    <a:pt x="342" y="94"/>
                  </a:cubicBezTo>
                  <a:cubicBezTo>
                    <a:pt x="295" y="127"/>
                    <a:pt x="262" y="167"/>
                    <a:pt x="235" y="201"/>
                  </a:cubicBezTo>
                  <a:cubicBezTo>
                    <a:pt x="181" y="268"/>
                    <a:pt x="148" y="348"/>
                    <a:pt x="121" y="408"/>
                  </a:cubicBezTo>
                  <a:cubicBezTo>
                    <a:pt x="88" y="475"/>
                    <a:pt x="74" y="542"/>
                    <a:pt x="54" y="609"/>
                  </a:cubicBezTo>
                  <a:cubicBezTo>
                    <a:pt x="41" y="669"/>
                    <a:pt x="34" y="729"/>
                    <a:pt x="28" y="783"/>
                  </a:cubicBezTo>
                  <a:cubicBezTo>
                    <a:pt x="1" y="1004"/>
                    <a:pt x="34" y="1158"/>
                    <a:pt x="34" y="1158"/>
                  </a:cubicBezTo>
                  <a:lnTo>
                    <a:pt x="61" y="1164"/>
                  </a:lnTo>
                  <a:cubicBezTo>
                    <a:pt x="61" y="1164"/>
                    <a:pt x="95" y="1030"/>
                    <a:pt x="168" y="836"/>
                  </a:cubicBezTo>
                  <a:cubicBezTo>
                    <a:pt x="202" y="736"/>
                    <a:pt x="248" y="629"/>
                    <a:pt x="315" y="515"/>
                  </a:cubicBezTo>
                  <a:cubicBezTo>
                    <a:pt x="342" y="462"/>
                    <a:pt x="376" y="402"/>
                    <a:pt x="422" y="355"/>
                  </a:cubicBezTo>
                  <a:cubicBezTo>
                    <a:pt x="462" y="301"/>
                    <a:pt x="516" y="254"/>
                    <a:pt x="570" y="248"/>
                  </a:cubicBezTo>
                  <a:lnTo>
                    <a:pt x="596" y="248"/>
                  </a:lnTo>
                  <a:cubicBezTo>
                    <a:pt x="594" y="245"/>
                    <a:pt x="594" y="245"/>
                    <a:pt x="595" y="245"/>
                  </a:cubicBezTo>
                  <a:lnTo>
                    <a:pt x="595" y="245"/>
                  </a:lnTo>
                  <a:cubicBezTo>
                    <a:pt x="597" y="245"/>
                    <a:pt x="603" y="248"/>
                    <a:pt x="603" y="248"/>
                  </a:cubicBezTo>
                  <a:lnTo>
                    <a:pt x="616" y="248"/>
                  </a:lnTo>
                  <a:cubicBezTo>
                    <a:pt x="630" y="254"/>
                    <a:pt x="650" y="254"/>
                    <a:pt x="657" y="261"/>
                  </a:cubicBezTo>
                  <a:cubicBezTo>
                    <a:pt x="670" y="274"/>
                    <a:pt x="683" y="281"/>
                    <a:pt x="697" y="288"/>
                  </a:cubicBezTo>
                  <a:lnTo>
                    <a:pt x="730" y="321"/>
                  </a:lnTo>
                  <a:cubicBezTo>
                    <a:pt x="770" y="375"/>
                    <a:pt x="804" y="428"/>
                    <a:pt x="824" y="489"/>
                  </a:cubicBezTo>
                  <a:cubicBezTo>
                    <a:pt x="851" y="549"/>
                    <a:pt x="871" y="609"/>
                    <a:pt x="891" y="662"/>
                  </a:cubicBezTo>
                  <a:cubicBezTo>
                    <a:pt x="911" y="716"/>
                    <a:pt x="924" y="770"/>
                    <a:pt x="931" y="823"/>
                  </a:cubicBezTo>
                  <a:cubicBezTo>
                    <a:pt x="984" y="1024"/>
                    <a:pt x="998" y="1158"/>
                    <a:pt x="998" y="1158"/>
                  </a:cubicBezTo>
                  <a:lnTo>
                    <a:pt x="1025" y="1158"/>
                  </a:lnTo>
                  <a:cubicBezTo>
                    <a:pt x="1025" y="1158"/>
                    <a:pt x="1038" y="1117"/>
                    <a:pt x="1051" y="1057"/>
                  </a:cubicBezTo>
                  <a:cubicBezTo>
                    <a:pt x="1065" y="990"/>
                    <a:pt x="1078" y="897"/>
                    <a:pt x="1078" y="790"/>
                  </a:cubicBezTo>
                  <a:cubicBezTo>
                    <a:pt x="1078" y="736"/>
                    <a:pt x="1078" y="669"/>
                    <a:pt x="1071" y="609"/>
                  </a:cubicBezTo>
                  <a:cubicBezTo>
                    <a:pt x="1058" y="542"/>
                    <a:pt x="1051" y="475"/>
                    <a:pt x="1025" y="402"/>
                  </a:cubicBezTo>
                  <a:cubicBezTo>
                    <a:pt x="1004" y="335"/>
                    <a:pt x="971" y="248"/>
                    <a:pt x="911" y="167"/>
                  </a:cubicBezTo>
                  <a:cubicBezTo>
                    <a:pt x="891" y="147"/>
                    <a:pt x="877" y="127"/>
                    <a:pt x="857" y="107"/>
                  </a:cubicBezTo>
                  <a:cubicBezTo>
                    <a:pt x="830" y="87"/>
                    <a:pt x="784" y="54"/>
                    <a:pt x="743" y="34"/>
                  </a:cubicBezTo>
                  <a:lnTo>
                    <a:pt x="717" y="20"/>
                  </a:lnTo>
                  <a:lnTo>
                    <a:pt x="697" y="20"/>
                  </a:lnTo>
                  <a:lnTo>
                    <a:pt x="677" y="7"/>
                  </a:lnTo>
                  <a:lnTo>
                    <a:pt x="657" y="7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5"/>
            <p:cNvSpPr/>
            <p:nvPr/>
          </p:nvSpPr>
          <p:spPr>
            <a:xfrm>
              <a:off x="5742000" y="2763725"/>
              <a:ext cx="44850" cy="24675"/>
            </a:xfrm>
            <a:custGeom>
              <a:avLst/>
              <a:gdLst/>
              <a:ahLst/>
              <a:cxnLst/>
              <a:rect l="l" t="t" r="r" b="b"/>
              <a:pathLst>
                <a:path w="1794" h="987" extrusionOk="0">
                  <a:moveTo>
                    <a:pt x="1793" y="1"/>
                  </a:moveTo>
                  <a:cubicBezTo>
                    <a:pt x="1793" y="1"/>
                    <a:pt x="1773" y="28"/>
                    <a:pt x="1740" y="81"/>
                  </a:cubicBezTo>
                  <a:cubicBezTo>
                    <a:pt x="1720" y="108"/>
                    <a:pt x="1700" y="135"/>
                    <a:pt x="1673" y="175"/>
                  </a:cubicBezTo>
                  <a:cubicBezTo>
                    <a:pt x="1653" y="208"/>
                    <a:pt x="1619" y="242"/>
                    <a:pt x="1592" y="282"/>
                  </a:cubicBezTo>
                  <a:cubicBezTo>
                    <a:pt x="1579" y="302"/>
                    <a:pt x="1559" y="322"/>
                    <a:pt x="1546" y="342"/>
                  </a:cubicBezTo>
                  <a:cubicBezTo>
                    <a:pt x="1526" y="362"/>
                    <a:pt x="1512" y="389"/>
                    <a:pt x="1485" y="402"/>
                  </a:cubicBezTo>
                  <a:cubicBezTo>
                    <a:pt x="1445" y="442"/>
                    <a:pt x="1412" y="489"/>
                    <a:pt x="1365" y="523"/>
                  </a:cubicBezTo>
                  <a:cubicBezTo>
                    <a:pt x="1311" y="556"/>
                    <a:pt x="1271" y="596"/>
                    <a:pt x="1211" y="623"/>
                  </a:cubicBezTo>
                  <a:cubicBezTo>
                    <a:pt x="1184" y="637"/>
                    <a:pt x="1158" y="650"/>
                    <a:pt x="1138" y="663"/>
                  </a:cubicBezTo>
                  <a:cubicBezTo>
                    <a:pt x="1104" y="677"/>
                    <a:pt x="1077" y="683"/>
                    <a:pt x="1051" y="697"/>
                  </a:cubicBezTo>
                  <a:cubicBezTo>
                    <a:pt x="990" y="724"/>
                    <a:pt x="930" y="724"/>
                    <a:pt x="870" y="744"/>
                  </a:cubicBezTo>
                  <a:cubicBezTo>
                    <a:pt x="810" y="750"/>
                    <a:pt x="749" y="764"/>
                    <a:pt x="689" y="764"/>
                  </a:cubicBezTo>
                  <a:lnTo>
                    <a:pt x="509" y="764"/>
                  </a:lnTo>
                  <a:cubicBezTo>
                    <a:pt x="455" y="764"/>
                    <a:pt x="402" y="757"/>
                    <a:pt x="348" y="750"/>
                  </a:cubicBezTo>
                  <a:cubicBezTo>
                    <a:pt x="301" y="744"/>
                    <a:pt x="248" y="744"/>
                    <a:pt x="208" y="737"/>
                  </a:cubicBezTo>
                  <a:cubicBezTo>
                    <a:pt x="167" y="730"/>
                    <a:pt x="127" y="724"/>
                    <a:pt x="100" y="717"/>
                  </a:cubicBezTo>
                  <a:cubicBezTo>
                    <a:pt x="40" y="710"/>
                    <a:pt x="0" y="703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107" y="804"/>
                    <a:pt x="315" y="891"/>
                  </a:cubicBezTo>
                  <a:cubicBezTo>
                    <a:pt x="368" y="911"/>
                    <a:pt x="422" y="931"/>
                    <a:pt x="482" y="944"/>
                  </a:cubicBezTo>
                  <a:cubicBezTo>
                    <a:pt x="515" y="951"/>
                    <a:pt x="549" y="958"/>
                    <a:pt x="582" y="971"/>
                  </a:cubicBezTo>
                  <a:cubicBezTo>
                    <a:pt x="616" y="971"/>
                    <a:pt x="649" y="978"/>
                    <a:pt x="683" y="978"/>
                  </a:cubicBezTo>
                  <a:cubicBezTo>
                    <a:pt x="716" y="984"/>
                    <a:pt x="753" y="986"/>
                    <a:pt x="790" y="986"/>
                  </a:cubicBezTo>
                  <a:cubicBezTo>
                    <a:pt x="828" y="986"/>
                    <a:pt x="867" y="984"/>
                    <a:pt x="903" y="984"/>
                  </a:cubicBezTo>
                  <a:cubicBezTo>
                    <a:pt x="977" y="971"/>
                    <a:pt x="1057" y="958"/>
                    <a:pt x="1131" y="931"/>
                  </a:cubicBezTo>
                  <a:cubicBezTo>
                    <a:pt x="1164" y="918"/>
                    <a:pt x="1204" y="904"/>
                    <a:pt x="1238" y="884"/>
                  </a:cubicBezTo>
                  <a:cubicBezTo>
                    <a:pt x="1271" y="871"/>
                    <a:pt x="1305" y="844"/>
                    <a:pt x="1338" y="824"/>
                  </a:cubicBezTo>
                  <a:lnTo>
                    <a:pt x="1392" y="797"/>
                  </a:lnTo>
                  <a:cubicBezTo>
                    <a:pt x="1405" y="784"/>
                    <a:pt x="1419" y="770"/>
                    <a:pt x="1432" y="757"/>
                  </a:cubicBezTo>
                  <a:cubicBezTo>
                    <a:pt x="1459" y="730"/>
                    <a:pt x="1485" y="710"/>
                    <a:pt x="1512" y="683"/>
                  </a:cubicBezTo>
                  <a:cubicBezTo>
                    <a:pt x="1566" y="630"/>
                    <a:pt x="1599" y="570"/>
                    <a:pt x="1639" y="516"/>
                  </a:cubicBezTo>
                  <a:cubicBezTo>
                    <a:pt x="1679" y="463"/>
                    <a:pt x="1693" y="402"/>
                    <a:pt x="1713" y="356"/>
                  </a:cubicBezTo>
                  <a:cubicBezTo>
                    <a:pt x="1740" y="302"/>
                    <a:pt x="1753" y="255"/>
                    <a:pt x="1760" y="208"/>
                  </a:cubicBezTo>
                  <a:cubicBezTo>
                    <a:pt x="1773" y="168"/>
                    <a:pt x="1780" y="128"/>
                    <a:pt x="1786" y="95"/>
                  </a:cubicBezTo>
                  <a:cubicBezTo>
                    <a:pt x="1793" y="34"/>
                    <a:pt x="1793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5"/>
            <p:cNvSpPr/>
            <p:nvPr/>
          </p:nvSpPr>
          <p:spPr>
            <a:xfrm>
              <a:off x="5681600" y="2745325"/>
              <a:ext cx="33325" cy="21275"/>
            </a:xfrm>
            <a:custGeom>
              <a:avLst/>
              <a:gdLst/>
              <a:ahLst/>
              <a:cxnLst/>
              <a:rect l="l" t="t" r="r" b="b"/>
              <a:pathLst>
                <a:path w="1333" h="851" extrusionOk="0">
                  <a:moveTo>
                    <a:pt x="1004" y="1"/>
                  </a:moveTo>
                  <a:cubicBezTo>
                    <a:pt x="824" y="54"/>
                    <a:pt x="630" y="88"/>
                    <a:pt x="409" y="101"/>
                  </a:cubicBezTo>
                  <a:cubicBezTo>
                    <a:pt x="1" y="101"/>
                    <a:pt x="429" y="804"/>
                    <a:pt x="1299" y="851"/>
                  </a:cubicBezTo>
                  <a:lnTo>
                    <a:pt x="1332" y="851"/>
                  </a:lnTo>
                  <a:cubicBezTo>
                    <a:pt x="1299" y="449"/>
                    <a:pt x="1152" y="175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1" name="Google Shape;3691;p35"/>
          <p:cNvGrpSpPr/>
          <p:nvPr/>
        </p:nvGrpSpPr>
        <p:grpSpPr>
          <a:xfrm rot="-1062013">
            <a:off x="7471907" y="3095976"/>
            <a:ext cx="1390308" cy="1772262"/>
            <a:chOff x="547550" y="2180825"/>
            <a:chExt cx="840200" cy="1071025"/>
          </a:xfrm>
        </p:grpSpPr>
        <p:sp>
          <p:nvSpPr>
            <p:cNvPr id="3692" name="Google Shape;3692;p35"/>
            <p:cNvSpPr/>
            <p:nvPr/>
          </p:nvSpPr>
          <p:spPr>
            <a:xfrm>
              <a:off x="547550" y="2180825"/>
              <a:ext cx="840200" cy="1071025"/>
            </a:xfrm>
            <a:custGeom>
              <a:avLst/>
              <a:gdLst/>
              <a:ahLst/>
              <a:cxnLst/>
              <a:rect l="l" t="t" r="r" b="b"/>
              <a:pathLst>
                <a:path w="33608" h="42841" extrusionOk="0">
                  <a:moveTo>
                    <a:pt x="17865" y="6289"/>
                  </a:moveTo>
                  <a:cubicBezTo>
                    <a:pt x="17905" y="6289"/>
                    <a:pt x="17945" y="6296"/>
                    <a:pt x="17985" y="6296"/>
                  </a:cubicBezTo>
                  <a:cubicBezTo>
                    <a:pt x="18768" y="6390"/>
                    <a:pt x="19270" y="6704"/>
                    <a:pt x="19604" y="7313"/>
                  </a:cubicBezTo>
                  <a:cubicBezTo>
                    <a:pt x="20032" y="8102"/>
                    <a:pt x="20180" y="9380"/>
                    <a:pt x="20032" y="11006"/>
                  </a:cubicBezTo>
                  <a:cubicBezTo>
                    <a:pt x="19979" y="11622"/>
                    <a:pt x="19879" y="12277"/>
                    <a:pt x="19745" y="12980"/>
                  </a:cubicBezTo>
                  <a:cubicBezTo>
                    <a:pt x="18908" y="13254"/>
                    <a:pt x="18079" y="13743"/>
                    <a:pt x="17269" y="14432"/>
                  </a:cubicBezTo>
                  <a:lnTo>
                    <a:pt x="17249" y="14452"/>
                  </a:lnTo>
                  <a:cubicBezTo>
                    <a:pt x="17135" y="14546"/>
                    <a:pt x="17028" y="14646"/>
                    <a:pt x="16921" y="14746"/>
                  </a:cubicBezTo>
                  <a:lnTo>
                    <a:pt x="16894" y="14773"/>
                  </a:lnTo>
                  <a:cubicBezTo>
                    <a:pt x="16680" y="14974"/>
                    <a:pt x="16466" y="15188"/>
                    <a:pt x="16252" y="15422"/>
                  </a:cubicBezTo>
                  <a:cubicBezTo>
                    <a:pt x="16246" y="15429"/>
                    <a:pt x="16239" y="15429"/>
                    <a:pt x="16239" y="15435"/>
                  </a:cubicBezTo>
                  <a:cubicBezTo>
                    <a:pt x="16138" y="15549"/>
                    <a:pt x="16038" y="15663"/>
                    <a:pt x="15931" y="15783"/>
                  </a:cubicBezTo>
                  <a:lnTo>
                    <a:pt x="15918" y="15797"/>
                  </a:lnTo>
                  <a:cubicBezTo>
                    <a:pt x="15817" y="15917"/>
                    <a:pt x="15717" y="16031"/>
                    <a:pt x="15623" y="16151"/>
                  </a:cubicBezTo>
                  <a:cubicBezTo>
                    <a:pt x="15623" y="16158"/>
                    <a:pt x="15617" y="16158"/>
                    <a:pt x="15617" y="16158"/>
                  </a:cubicBezTo>
                  <a:cubicBezTo>
                    <a:pt x="15302" y="16553"/>
                    <a:pt x="14988" y="16981"/>
                    <a:pt x="14687" y="17429"/>
                  </a:cubicBezTo>
                  <a:cubicBezTo>
                    <a:pt x="13964" y="17804"/>
                    <a:pt x="13302" y="18165"/>
                    <a:pt x="12706" y="18520"/>
                  </a:cubicBezTo>
                  <a:cubicBezTo>
                    <a:pt x="12666" y="18406"/>
                    <a:pt x="12606" y="18292"/>
                    <a:pt x="12532" y="18185"/>
                  </a:cubicBezTo>
                  <a:cubicBezTo>
                    <a:pt x="12646" y="17302"/>
                    <a:pt x="12499" y="16392"/>
                    <a:pt x="12097" y="15583"/>
                  </a:cubicBezTo>
                  <a:cubicBezTo>
                    <a:pt x="11923" y="15228"/>
                    <a:pt x="11696" y="14900"/>
                    <a:pt x="11435" y="14599"/>
                  </a:cubicBezTo>
                  <a:cubicBezTo>
                    <a:pt x="12071" y="13428"/>
                    <a:pt x="12606" y="12478"/>
                    <a:pt x="13088" y="11662"/>
                  </a:cubicBezTo>
                  <a:cubicBezTo>
                    <a:pt x="14299" y="9601"/>
                    <a:pt x="15255" y="8236"/>
                    <a:pt x="16098" y="7360"/>
                  </a:cubicBezTo>
                  <a:cubicBezTo>
                    <a:pt x="16587" y="6858"/>
                    <a:pt x="17028" y="6530"/>
                    <a:pt x="17423" y="6376"/>
                  </a:cubicBezTo>
                  <a:cubicBezTo>
                    <a:pt x="17577" y="6323"/>
                    <a:pt x="17717" y="6289"/>
                    <a:pt x="17865" y="6289"/>
                  </a:cubicBezTo>
                  <a:close/>
                  <a:moveTo>
                    <a:pt x="17523" y="0"/>
                  </a:moveTo>
                  <a:cubicBezTo>
                    <a:pt x="16192" y="27"/>
                    <a:pt x="14854" y="589"/>
                    <a:pt x="13549" y="1666"/>
                  </a:cubicBezTo>
                  <a:cubicBezTo>
                    <a:pt x="12713" y="2362"/>
                    <a:pt x="11877" y="3285"/>
                    <a:pt x="11060" y="4403"/>
                  </a:cubicBezTo>
                  <a:cubicBezTo>
                    <a:pt x="10197" y="5580"/>
                    <a:pt x="9334" y="7005"/>
                    <a:pt x="8504" y="8631"/>
                  </a:cubicBezTo>
                  <a:cubicBezTo>
                    <a:pt x="8136" y="9354"/>
                    <a:pt x="7768" y="10116"/>
                    <a:pt x="7421" y="10899"/>
                  </a:cubicBezTo>
                  <a:cubicBezTo>
                    <a:pt x="7421" y="10899"/>
                    <a:pt x="7421" y="10899"/>
                    <a:pt x="7414" y="10892"/>
                  </a:cubicBezTo>
                  <a:lnTo>
                    <a:pt x="7414" y="10892"/>
                  </a:lnTo>
                  <a:cubicBezTo>
                    <a:pt x="7414" y="10899"/>
                    <a:pt x="7421" y="10899"/>
                    <a:pt x="7421" y="10906"/>
                  </a:cubicBezTo>
                  <a:cubicBezTo>
                    <a:pt x="7327" y="11107"/>
                    <a:pt x="7233" y="11321"/>
                    <a:pt x="7146" y="11528"/>
                  </a:cubicBezTo>
                  <a:lnTo>
                    <a:pt x="6210" y="11448"/>
                  </a:lnTo>
                  <a:lnTo>
                    <a:pt x="4878" y="11334"/>
                  </a:lnTo>
                  <a:cubicBezTo>
                    <a:pt x="4858" y="11615"/>
                    <a:pt x="4838" y="11903"/>
                    <a:pt x="4825" y="12184"/>
                  </a:cubicBezTo>
                  <a:cubicBezTo>
                    <a:pt x="4704" y="12231"/>
                    <a:pt x="4590" y="12284"/>
                    <a:pt x="4477" y="12344"/>
                  </a:cubicBezTo>
                  <a:cubicBezTo>
                    <a:pt x="4189" y="12204"/>
                    <a:pt x="3955" y="12144"/>
                    <a:pt x="3734" y="12110"/>
                  </a:cubicBezTo>
                  <a:cubicBezTo>
                    <a:pt x="3660" y="12097"/>
                    <a:pt x="3580" y="12090"/>
                    <a:pt x="3507" y="12090"/>
                  </a:cubicBezTo>
                  <a:cubicBezTo>
                    <a:pt x="3105" y="12090"/>
                    <a:pt x="2717" y="12271"/>
                    <a:pt x="2463" y="12592"/>
                  </a:cubicBezTo>
                  <a:cubicBezTo>
                    <a:pt x="2155" y="12973"/>
                    <a:pt x="2081" y="13488"/>
                    <a:pt x="2269" y="13937"/>
                  </a:cubicBezTo>
                  <a:cubicBezTo>
                    <a:pt x="2396" y="14244"/>
                    <a:pt x="2536" y="14559"/>
                    <a:pt x="2690" y="14867"/>
                  </a:cubicBezTo>
                  <a:cubicBezTo>
                    <a:pt x="2617" y="15449"/>
                    <a:pt x="2817" y="16058"/>
                    <a:pt x="3279" y="16479"/>
                  </a:cubicBezTo>
                  <a:cubicBezTo>
                    <a:pt x="3440" y="16633"/>
                    <a:pt x="3634" y="16753"/>
                    <a:pt x="3848" y="16834"/>
                  </a:cubicBezTo>
                  <a:cubicBezTo>
                    <a:pt x="3975" y="17008"/>
                    <a:pt x="4102" y="17182"/>
                    <a:pt x="4222" y="17349"/>
                  </a:cubicBezTo>
                  <a:lnTo>
                    <a:pt x="4303" y="17449"/>
                  </a:lnTo>
                  <a:cubicBezTo>
                    <a:pt x="4363" y="17536"/>
                    <a:pt x="4443" y="17643"/>
                    <a:pt x="4530" y="17757"/>
                  </a:cubicBezTo>
                  <a:cubicBezTo>
                    <a:pt x="4497" y="17777"/>
                    <a:pt x="4470" y="17804"/>
                    <a:pt x="4437" y="17824"/>
                  </a:cubicBezTo>
                  <a:cubicBezTo>
                    <a:pt x="4095" y="18125"/>
                    <a:pt x="3962" y="18580"/>
                    <a:pt x="4022" y="19022"/>
                  </a:cubicBezTo>
                  <a:cubicBezTo>
                    <a:pt x="2951" y="19604"/>
                    <a:pt x="3045" y="20560"/>
                    <a:pt x="3085" y="20788"/>
                  </a:cubicBezTo>
                  <a:cubicBezTo>
                    <a:pt x="3112" y="20915"/>
                    <a:pt x="3152" y="21042"/>
                    <a:pt x="3212" y="21169"/>
                  </a:cubicBezTo>
                  <a:cubicBezTo>
                    <a:pt x="3179" y="21163"/>
                    <a:pt x="3152" y="21163"/>
                    <a:pt x="3125" y="21163"/>
                  </a:cubicBezTo>
                  <a:cubicBezTo>
                    <a:pt x="2436" y="21163"/>
                    <a:pt x="1854" y="21470"/>
                    <a:pt x="1526" y="22006"/>
                  </a:cubicBezTo>
                  <a:cubicBezTo>
                    <a:pt x="1473" y="22099"/>
                    <a:pt x="1426" y="22200"/>
                    <a:pt x="1379" y="22307"/>
                  </a:cubicBezTo>
                  <a:cubicBezTo>
                    <a:pt x="850" y="22501"/>
                    <a:pt x="449" y="22875"/>
                    <a:pt x="255" y="23397"/>
                  </a:cubicBezTo>
                  <a:cubicBezTo>
                    <a:pt x="128" y="23738"/>
                    <a:pt x="1" y="24434"/>
                    <a:pt x="563" y="25257"/>
                  </a:cubicBezTo>
                  <a:cubicBezTo>
                    <a:pt x="1379" y="26448"/>
                    <a:pt x="3379" y="27505"/>
                    <a:pt x="4831" y="27519"/>
                  </a:cubicBezTo>
                  <a:lnTo>
                    <a:pt x="4878" y="27519"/>
                  </a:lnTo>
                  <a:cubicBezTo>
                    <a:pt x="6216" y="27519"/>
                    <a:pt x="7541" y="26876"/>
                    <a:pt x="8417" y="25799"/>
                  </a:cubicBezTo>
                  <a:cubicBezTo>
                    <a:pt x="8565" y="25625"/>
                    <a:pt x="8685" y="25445"/>
                    <a:pt x="8785" y="25264"/>
                  </a:cubicBezTo>
                  <a:cubicBezTo>
                    <a:pt x="9174" y="25565"/>
                    <a:pt x="9722" y="25719"/>
                    <a:pt x="10418" y="25719"/>
                  </a:cubicBezTo>
                  <a:cubicBezTo>
                    <a:pt x="10672" y="25719"/>
                    <a:pt x="10940" y="25699"/>
                    <a:pt x="11214" y="25665"/>
                  </a:cubicBezTo>
                  <a:lnTo>
                    <a:pt x="11214" y="25665"/>
                  </a:lnTo>
                  <a:cubicBezTo>
                    <a:pt x="11007" y="26689"/>
                    <a:pt x="10893" y="27773"/>
                    <a:pt x="11020" y="28904"/>
                  </a:cubicBezTo>
                  <a:cubicBezTo>
                    <a:pt x="11040" y="29138"/>
                    <a:pt x="11080" y="29372"/>
                    <a:pt x="11134" y="29606"/>
                  </a:cubicBezTo>
                  <a:cubicBezTo>
                    <a:pt x="11120" y="29640"/>
                    <a:pt x="11107" y="29680"/>
                    <a:pt x="11094" y="29720"/>
                  </a:cubicBezTo>
                  <a:cubicBezTo>
                    <a:pt x="10719" y="30851"/>
                    <a:pt x="10585" y="31888"/>
                    <a:pt x="10686" y="32798"/>
                  </a:cubicBezTo>
                  <a:cubicBezTo>
                    <a:pt x="10973" y="35213"/>
                    <a:pt x="12827" y="36377"/>
                    <a:pt x="14827" y="36732"/>
                  </a:cubicBezTo>
                  <a:lnTo>
                    <a:pt x="14178" y="39441"/>
                  </a:lnTo>
                  <a:cubicBezTo>
                    <a:pt x="13991" y="39602"/>
                    <a:pt x="13803" y="39796"/>
                    <a:pt x="13670" y="40010"/>
                  </a:cubicBezTo>
                  <a:cubicBezTo>
                    <a:pt x="13195" y="40746"/>
                    <a:pt x="13476" y="41462"/>
                    <a:pt x="13583" y="41729"/>
                  </a:cubicBezTo>
                  <a:cubicBezTo>
                    <a:pt x="13844" y="42405"/>
                    <a:pt x="14479" y="42840"/>
                    <a:pt x="15202" y="42840"/>
                  </a:cubicBezTo>
                  <a:lnTo>
                    <a:pt x="16506" y="42840"/>
                  </a:lnTo>
                  <a:cubicBezTo>
                    <a:pt x="17028" y="42840"/>
                    <a:pt x="17523" y="42633"/>
                    <a:pt x="17865" y="42278"/>
                  </a:cubicBezTo>
                  <a:cubicBezTo>
                    <a:pt x="18172" y="41950"/>
                    <a:pt x="18333" y="41529"/>
                    <a:pt x="18313" y="41087"/>
                  </a:cubicBezTo>
                  <a:lnTo>
                    <a:pt x="18279" y="40398"/>
                  </a:lnTo>
                  <a:cubicBezTo>
                    <a:pt x="18420" y="39970"/>
                    <a:pt x="18714" y="39013"/>
                    <a:pt x="18975" y="37996"/>
                  </a:cubicBezTo>
                  <a:cubicBezTo>
                    <a:pt x="19129" y="37387"/>
                    <a:pt x="19250" y="36872"/>
                    <a:pt x="19330" y="36431"/>
                  </a:cubicBezTo>
                  <a:cubicBezTo>
                    <a:pt x="19691" y="36564"/>
                    <a:pt x="20073" y="36665"/>
                    <a:pt x="20454" y="36732"/>
                  </a:cubicBezTo>
                  <a:lnTo>
                    <a:pt x="19805" y="39441"/>
                  </a:lnTo>
                  <a:cubicBezTo>
                    <a:pt x="19624" y="39602"/>
                    <a:pt x="19430" y="39796"/>
                    <a:pt x="19296" y="40010"/>
                  </a:cubicBezTo>
                  <a:cubicBezTo>
                    <a:pt x="18821" y="40746"/>
                    <a:pt x="19102" y="41462"/>
                    <a:pt x="19209" y="41729"/>
                  </a:cubicBezTo>
                  <a:cubicBezTo>
                    <a:pt x="19470" y="42405"/>
                    <a:pt x="20106" y="42840"/>
                    <a:pt x="20829" y="42840"/>
                  </a:cubicBezTo>
                  <a:lnTo>
                    <a:pt x="22140" y="42840"/>
                  </a:lnTo>
                  <a:cubicBezTo>
                    <a:pt x="22662" y="42840"/>
                    <a:pt x="23157" y="42633"/>
                    <a:pt x="23491" y="42278"/>
                  </a:cubicBezTo>
                  <a:cubicBezTo>
                    <a:pt x="23806" y="41950"/>
                    <a:pt x="23966" y="41529"/>
                    <a:pt x="23940" y="41087"/>
                  </a:cubicBezTo>
                  <a:lnTo>
                    <a:pt x="23906" y="40398"/>
                  </a:lnTo>
                  <a:cubicBezTo>
                    <a:pt x="24047" y="39970"/>
                    <a:pt x="24341" y="39013"/>
                    <a:pt x="24602" y="37996"/>
                  </a:cubicBezTo>
                  <a:cubicBezTo>
                    <a:pt x="25024" y="36357"/>
                    <a:pt x="25151" y="35387"/>
                    <a:pt x="25097" y="34738"/>
                  </a:cubicBezTo>
                  <a:lnTo>
                    <a:pt x="25097" y="34738"/>
                  </a:lnTo>
                  <a:cubicBezTo>
                    <a:pt x="25499" y="34952"/>
                    <a:pt x="25967" y="35072"/>
                    <a:pt x="26475" y="35079"/>
                  </a:cubicBezTo>
                  <a:lnTo>
                    <a:pt x="26549" y="35079"/>
                  </a:lnTo>
                  <a:cubicBezTo>
                    <a:pt x="26629" y="35079"/>
                    <a:pt x="26703" y="35079"/>
                    <a:pt x="26790" y="35072"/>
                  </a:cubicBezTo>
                  <a:cubicBezTo>
                    <a:pt x="26930" y="35066"/>
                    <a:pt x="27051" y="35059"/>
                    <a:pt x="27171" y="35039"/>
                  </a:cubicBezTo>
                  <a:cubicBezTo>
                    <a:pt x="28182" y="34912"/>
                    <a:pt x="29145" y="34457"/>
                    <a:pt x="29888" y="33761"/>
                  </a:cubicBezTo>
                  <a:cubicBezTo>
                    <a:pt x="30062" y="33594"/>
                    <a:pt x="30222" y="33413"/>
                    <a:pt x="30363" y="33219"/>
                  </a:cubicBezTo>
                  <a:cubicBezTo>
                    <a:pt x="30443" y="33119"/>
                    <a:pt x="30517" y="33005"/>
                    <a:pt x="30590" y="32891"/>
                  </a:cubicBezTo>
                  <a:cubicBezTo>
                    <a:pt x="30590" y="32884"/>
                    <a:pt x="30597" y="32871"/>
                    <a:pt x="30604" y="32864"/>
                  </a:cubicBezTo>
                  <a:cubicBezTo>
                    <a:pt x="30992" y="32222"/>
                    <a:pt x="31233" y="31466"/>
                    <a:pt x="31306" y="30683"/>
                  </a:cubicBezTo>
                  <a:cubicBezTo>
                    <a:pt x="31319" y="30583"/>
                    <a:pt x="31326" y="30483"/>
                    <a:pt x="31326" y="30382"/>
                  </a:cubicBezTo>
                  <a:cubicBezTo>
                    <a:pt x="31353" y="29820"/>
                    <a:pt x="31025" y="29305"/>
                    <a:pt x="30503" y="29091"/>
                  </a:cubicBezTo>
                  <a:cubicBezTo>
                    <a:pt x="30336" y="29024"/>
                    <a:pt x="30162" y="28991"/>
                    <a:pt x="29988" y="28991"/>
                  </a:cubicBezTo>
                  <a:cubicBezTo>
                    <a:pt x="29627" y="28991"/>
                    <a:pt x="29265" y="29138"/>
                    <a:pt x="29011" y="29419"/>
                  </a:cubicBezTo>
                  <a:cubicBezTo>
                    <a:pt x="28984" y="29446"/>
                    <a:pt x="28958" y="29472"/>
                    <a:pt x="28924" y="29499"/>
                  </a:cubicBezTo>
                  <a:cubicBezTo>
                    <a:pt x="28784" y="29613"/>
                    <a:pt x="28596" y="29700"/>
                    <a:pt x="28335" y="29787"/>
                  </a:cubicBezTo>
                  <a:cubicBezTo>
                    <a:pt x="28275" y="29800"/>
                    <a:pt x="28202" y="29820"/>
                    <a:pt x="28108" y="29847"/>
                  </a:cubicBezTo>
                  <a:cubicBezTo>
                    <a:pt x="27907" y="29894"/>
                    <a:pt x="27680" y="29934"/>
                    <a:pt x="27446" y="29981"/>
                  </a:cubicBezTo>
                  <a:cubicBezTo>
                    <a:pt x="26743" y="30115"/>
                    <a:pt x="25947" y="30268"/>
                    <a:pt x="25204" y="30717"/>
                  </a:cubicBezTo>
                  <a:cubicBezTo>
                    <a:pt x="24970" y="30857"/>
                    <a:pt x="24763" y="31018"/>
                    <a:pt x="24582" y="31192"/>
                  </a:cubicBezTo>
                  <a:cubicBezTo>
                    <a:pt x="24033" y="31165"/>
                    <a:pt x="23512" y="31025"/>
                    <a:pt x="23063" y="30797"/>
                  </a:cubicBezTo>
                  <a:cubicBezTo>
                    <a:pt x="23030" y="30784"/>
                    <a:pt x="23003" y="30764"/>
                    <a:pt x="22970" y="30750"/>
                  </a:cubicBezTo>
                  <a:cubicBezTo>
                    <a:pt x="22970" y="30737"/>
                    <a:pt x="22976" y="30730"/>
                    <a:pt x="22976" y="30723"/>
                  </a:cubicBezTo>
                  <a:cubicBezTo>
                    <a:pt x="23130" y="29499"/>
                    <a:pt x="23257" y="28148"/>
                    <a:pt x="23304" y="27646"/>
                  </a:cubicBezTo>
                  <a:cubicBezTo>
                    <a:pt x="23311" y="27619"/>
                    <a:pt x="23311" y="27586"/>
                    <a:pt x="23317" y="27559"/>
                  </a:cubicBezTo>
                  <a:cubicBezTo>
                    <a:pt x="23525" y="26863"/>
                    <a:pt x="23719" y="26033"/>
                    <a:pt x="23900" y="25103"/>
                  </a:cubicBezTo>
                  <a:cubicBezTo>
                    <a:pt x="23900" y="25090"/>
                    <a:pt x="23900" y="25077"/>
                    <a:pt x="23906" y="25063"/>
                  </a:cubicBezTo>
                  <a:lnTo>
                    <a:pt x="23920" y="24990"/>
                  </a:lnTo>
                  <a:cubicBezTo>
                    <a:pt x="23940" y="24876"/>
                    <a:pt x="23960" y="24762"/>
                    <a:pt x="23987" y="24642"/>
                  </a:cubicBezTo>
                  <a:lnTo>
                    <a:pt x="24000" y="24528"/>
                  </a:lnTo>
                  <a:cubicBezTo>
                    <a:pt x="24027" y="24407"/>
                    <a:pt x="24047" y="24280"/>
                    <a:pt x="24067" y="24160"/>
                  </a:cubicBezTo>
                  <a:lnTo>
                    <a:pt x="24074" y="24113"/>
                  </a:lnTo>
                  <a:cubicBezTo>
                    <a:pt x="24100" y="23973"/>
                    <a:pt x="24120" y="23825"/>
                    <a:pt x="24147" y="23678"/>
                  </a:cubicBezTo>
                  <a:lnTo>
                    <a:pt x="24154" y="23611"/>
                  </a:lnTo>
                  <a:cubicBezTo>
                    <a:pt x="24181" y="23464"/>
                    <a:pt x="24201" y="23317"/>
                    <a:pt x="24221" y="23163"/>
                  </a:cubicBezTo>
                  <a:lnTo>
                    <a:pt x="24227" y="23143"/>
                  </a:lnTo>
                  <a:cubicBezTo>
                    <a:pt x="24247" y="22996"/>
                    <a:pt x="24268" y="22849"/>
                    <a:pt x="24288" y="22701"/>
                  </a:cubicBezTo>
                  <a:cubicBezTo>
                    <a:pt x="24288" y="22701"/>
                    <a:pt x="24294" y="22648"/>
                    <a:pt x="24294" y="22648"/>
                  </a:cubicBezTo>
                  <a:cubicBezTo>
                    <a:pt x="24314" y="22507"/>
                    <a:pt x="24334" y="22367"/>
                    <a:pt x="24348" y="22226"/>
                  </a:cubicBezTo>
                  <a:lnTo>
                    <a:pt x="24368" y="22099"/>
                  </a:lnTo>
                  <a:cubicBezTo>
                    <a:pt x="24375" y="21992"/>
                    <a:pt x="24388" y="21885"/>
                    <a:pt x="24401" y="21778"/>
                  </a:cubicBezTo>
                  <a:cubicBezTo>
                    <a:pt x="24415" y="21684"/>
                    <a:pt x="24421" y="21597"/>
                    <a:pt x="24435" y="21504"/>
                  </a:cubicBezTo>
                  <a:lnTo>
                    <a:pt x="24468" y="21183"/>
                  </a:lnTo>
                  <a:cubicBezTo>
                    <a:pt x="24468" y="21169"/>
                    <a:pt x="24475" y="21149"/>
                    <a:pt x="24475" y="21136"/>
                  </a:cubicBezTo>
                  <a:cubicBezTo>
                    <a:pt x="24495" y="20942"/>
                    <a:pt x="24508" y="20754"/>
                    <a:pt x="24529" y="20560"/>
                  </a:cubicBezTo>
                  <a:cubicBezTo>
                    <a:pt x="27185" y="20072"/>
                    <a:pt x="29741" y="18707"/>
                    <a:pt x="31681" y="16713"/>
                  </a:cubicBezTo>
                  <a:cubicBezTo>
                    <a:pt x="32022" y="16479"/>
                    <a:pt x="32731" y="15897"/>
                    <a:pt x="33287" y="14893"/>
                  </a:cubicBezTo>
                  <a:cubicBezTo>
                    <a:pt x="33594" y="14345"/>
                    <a:pt x="33608" y="13716"/>
                    <a:pt x="33333" y="13161"/>
                  </a:cubicBezTo>
                  <a:cubicBezTo>
                    <a:pt x="32919" y="12324"/>
                    <a:pt x="31975" y="11909"/>
                    <a:pt x="31440" y="11836"/>
                  </a:cubicBezTo>
                  <a:cubicBezTo>
                    <a:pt x="31373" y="11829"/>
                    <a:pt x="31299" y="11822"/>
                    <a:pt x="31233" y="11822"/>
                  </a:cubicBezTo>
                  <a:cubicBezTo>
                    <a:pt x="30142" y="11822"/>
                    <a:pt x="29727" y="12839"/>
                    <a:pt x="29506" y="13388"/>
                  </a:cubicBezTo>
                  <a:cubicBezTo>
                    <a:pt x="29459" y="13502"/>
                    <a:pt x="29386" y="13682"/>
                    <a:pt x="29339" y="13769"/>
                  </a:cubicBezTo>
                  <a:cubicBezTo>
                    <a:pt x="28295" y="14840"/>
                    <a:pt x="26783" y="15522"/>
                    <a:pt x="24990" y="15743"/>
                  </a:cubicBezTo>
                  <a:cubicBezTo>
                    <a:pt x="25064" y="15288"/>
                    <a:pt x="25137" y="14793"/>
                    <a:pt x="25204" y="14278"/>
                  </a:cubicBezTo>
                  <a:cubicBezTo>
                    <a:pt x="25418" y="12686"/>
                    <a:pt x="25525" y="11274"/>
                    <a:pt x="25525" y="9976"/>
                  </a:cubicBezTo>
                  <a:cubicBezTo>
                    <a:pt x="25525" y="8089"/>
                    <a:pt x="25298" y="6443"/>
                    <a:pt x="24850" y="5098"/>
                  </a:cubicBezTo>
                  <a:cubicBezTo>
                    <a:pt x="24288" y="3406"/>
                    <a:pt x="23364" y="2114"/>
                    <a:pt x="22106" y="1245"/>
                  </a:cubicBezTo>
                  <a:cubicBezTo>
                    <a:pt x="20902" y="415"/>
                    <a:pt x="19397" y="0"/>
                    <a:pt x="17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5"/>
            <p:cNvSpPr/>
            <p:nvPr/>
          </p:nvSpPr>
          <p:spPr>
            <a:xfrm>
              <a:off x="845950" y="2841400"/>
              <a:ext cx="165300" cy="344875"/>
            </a:xfrm>
            <a:custGeom>
              <a:avLst/>
              <a:gdLst/>
              <a:ahLst/>
              <a:cxnLst/>
              <a:rect l="l" t="t" r="r" b="b"/>
              <a:pathLst>
                <a:path w="6612" h="13795" extrusionOk="0">
                  <a:moveTo>
                    <a:pt x="3088" y="1"/>
                  </a:moveTo>
                  <a:cubicBezTo>
                    <a:pt x="2356" y="1"/>
                    <a:pt x="1406" y="778"/>
                    <a:pt x="429" y="3718"/>
                  </a:cubicBezTo>
                  <a:cubicBezTo>
                    <a:pt x="94" y="4729"/>
                    <a:pt x="1" y="5552"/>
                    <a:pt x="81" y="6214"/>
                  </a:cubicBezTo>
                  <a:cubicBezTo>
                    <a:pt x="397" y="8904"/>
                    <a:pt x="3462" y="9096"/>
                    <a:pt x="4329" y="9096"/>
                  </a:cubicBezTo>
                  <a:cubicBezTo>
                    <a:pt x="4474" y="9096"/>
                    <a:pt x="4557" y="9091"/>
                    <a:pt x="4557" y="9091"/>
                  </a:cubicBezTo>
                  <a:lnTo>
                    <a:pt x="4557" y="9091"/>
                  </a:lnTo>
                  <a:lnTo>
                    <a:pt x="3433" y="13794"/>
                  </a:lnTo>
                  <a:lnTo>
                    <a:pt x="4999" y="13794"/>
                  </a:lnTo>
                  <a:cubicBezTo>
                    <a:pt x="4999" y="13794"/>
                    <a:pt x="6611" y="8877"/>
                    <a:pt x="6109" y="8121"/>
                  </a:cubicBezTo>
                  <a:cubicBezTo>
                    <a:pt x="5721" y="7545"/>
                    <a:pt x="4269" y="7967"/>
                    <a:pt x="3895" y="6923"/>
                  </a:cubicBezTo>
                  <a:cubicBezTo>
                    <a:pt x="3781" y="6615"/>
                    <a:pt x="3761" y="6174"/>
                    <a:pt x="3895" y="5545"/>
                  </a:cubicBezTo>
                  <a:cubicBezTo>
                    <a:pt x="4229" y="3953"/>
                    <a:pt x="4457" y="982"/>
                    <a:pt x="4457" y="982"/>
                  </a:cubicBezTo>
                  <a:cubicBezTo>
                    <a:pt x="4457" y="982"/>
                    <a:pt x="391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5"/>
            <p:cNvSpPr/>
            <p:nvPr/>
          </p:nvSpPr>
          <p:spPr>
            <a:xfrm>
              <a:off x="986450" y="2840625"/>
              <a:ext cx="165625" cy="345650"/>
            </a:xfrm>
            <a:custGeom>
              <a:avLst/>
              <a:gdLst/>
              <a:ahLst/>
              <a:cxnLst/>
              <a:rect l="l" t="t" r="r" b="b"/>
              <a:pathLst>
                <a:path w="6625" h="13826" extrusionOk="0">
                  <a:moveTo>
                    <a:pt x="3101" y="1"/>
                  </a:moveTo>
                  <a:cubicBezTo>
                    <a:pt x="2375" y="1"/>
                    <a:pt x="1423" y="779"/>
                    <a:pt x="436" y="3749"/>
                  </a:cubicBezTo>
                  <a:cubicBezTo>
                    <a:pt x="81" y="4820"/>
                    <a:pt x="1" y="5676"/>
                    <a:pt x="108" y="6365"/>
                  </a:cubicBezTo>
                  <a:cubicBezTo>
                    <a:pt x="497" y="8941"/>
                    <a:pt x="3482" y="9127"/>
                    <a:pt x="4336" y="9127"/>
                  </a:cubicBezTo>
                  <a:cubicBezTo>
                    <a:pt x="4480" y="9127"/>
                    <a:pt x="4564" y="9122"/>
                    <a:pt x="4564" y="9122"/>
                  </a:cubicBezTo>
                  <a:lnTo>
                    <a:pt x="4564" y="9122"/>
                  </a:lnTo>
                  <a:lnTo>
                    <a:pt x="3440" y="13825"/>
                  </a:lnTo>
                  <a:lnTo>
                    <a:pt x="5005" y="13825"/>
                  </a:lnTo>
                  <a:cubicBezTo>
                    <a:pt x="5005" y="13825"/>
                    <a:pt x="6625" y="8908"/>
                    <a:pt x="6116" y="8152"/>
                  </a:cubicBezTo>
                  <a:cubicBezTo>
                    <a:pt x="5614" y="7402"/>
                    <a:pt x="3527" y="8279"/>
                    <a:pt x="3908" y="5576"/>
                  </a:cubicBezTo>
                  <a:cubicBezTo>
                    <a:pt x="4129" y="3970"/>
                    <a:pt x="4430" y="946"/>
                    <a:pt x="4430" y="946"/>
                  </a:cubicBezTo>
                  <a:cubicBezTo>
                    <a:pt x="4430" y="946"/>
                    <a:pt x="3902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5"/>
            <p:cNvSpPr/>
            <p:nvPr/>
          </p:nvSpPr>
          <p:spPr>
            <a:xfrm>
              <a:off x="1055550" y="3186250"/>
              <a:ext cx="57375" cy="32125"/>
            </a:xfrm>
            <a:custGeom>
              <a:avLst/>
              <a:gdLst/>
              <a:ahLst/>
              <a:cxnLst/>
              <a:rect l="l" t="t" r="r" b="b"/>
              <a:pathLst>
                <a:path w="2295" h="1285" extrusionOk="0">
                  <a:moveTo>
                    <a:pt x="676" y="0"/>
                  </a:moveTo>
                  <a:cubicBezTo>
                    <a:pt x="676" y="0"/>
                    <a:pt x="254" y="281"/>
                    <a:pt x="107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1" y="1285"/>
                    <a:pt x="509" y="1285"/>
                  </a:cubicBezTo>
                  <a:lnTo>
                    <a:pt x="1820" y="1285"/>
                  </a:lnTo>
                  <a:cubicBezTo>
                    <a:pt x="2081" y="1285"/>
                    <a:pt x="2295" y="1124"/>
                    <a:pt x="2288" y="937"/>
                  </a:cubicBezTo>
                  <a:lnTo>
                    <a:pt x="2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5"/>
            <p:cNvSpPr/>
            <p:nvPr/>
          </p:nvSpPr>
          <p:spPr>
            <a:xfrm>
              <a:off x="850975" y="2531800"/>
              <a:ext cx="300100" cy="473925"/>
            </a:xfrm>
            <a:custGeom>
              <a:avLst/>
              <a:gdLst/>
              <a:ahLst/>
              <a:cxnLst/>
              <a:rect l="l" t="t" r="r" b="b"/>
              <a:pathLst>
                <a:path w="12004" h="18957" extrusionOk="0">
                  <a:moveTo>
                    <a:pt x="9263" y="0"/>
                  </a:moveTo>
                  <a:cubicBezTo>
                    <a:pt x="5234" y="0"/>
                    <a:pt x="1931" y="6709"/>
                    <a:pt x="1151" y="9164"/>
                  </a:cubicBezTo>
                  <a:cubicBezTo>
                    <a:pt x="583" y="10964"/>
                    <a:pt x="0" y="12837"/>
                    <a:pt x="208" y="14717"/>
                  </a:cubicBezTo>
                  <a:cubicBezTo>
                    <a:pt x="422" y="16591"/>
                    <a:pt x="1640" y="18498"/>
                    <a:pt x="3493" y="18886"/>
                  </a:cubicBezTo>
                  <a:cubicBezTo>
                    <a:pt x="3724" y="18934"/>
                    <a:pt x="3958" y="18957"/>
                    <a:pt x="4192" y="18957"/>
                  </a:cubicBezTo>
                  <a:cubicBezTo>
                    <a:pt x="5288" y="18957"/>
                    <a:pt x="6380" y="18454"/>
                    <a:pt x="7213" y="17715"/>
                  </a:cubicBezTo>
                  <a:cubicBezTo>
                    <a:pt x="8217" y="16812"/>
                    <a:pt x="8892" y="15607"/>
                    <a:pt x="9454" y="14376"/>
                  </a:cubicBezTo>
                  <a:cubicBezTo>
                    <a:pt x="10859" y="11305"/>
                    <a:pt x="12003" y="734"/>
                    <a:pt x="10471" y="205"/>
                  </a:cubicBezTo>
                  <a:cubicBezTo>
                    <a:pt x="10063" y="65"/>
                    <a:pt x="9660" y="0"/>
                    <a:pt x="9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5"/>
            <p:cNvSpPr/>
            <p:nvPr/>
          </p:nvSpPr>
          <p:spPr>
            <a:xfrm>
              <a:off x="871225" y="2669975"/>
              <a:ext cx="191375" cy="314825"/>
            </a:xfrm>
            <a:custGeom>
              <a:avLst/>
              <a:gdLst/>
              <a:ahLst/>
              <a:cxnLst/>
              <a:rect l="l" t="t" r="r" b="b"/>
              <a:pathLst>
                <a:path w="7655" h="12593" extrusionOk="0">
                  <a:moveTo>
                    <a:pt x="4405" y="1"/>
                  </a:moveTo>
                  <a:cubicBezTo>
                    <a:pt x="3657" y="1"/>
                    <a:pt x="2953" y="444"/>
                    <a:pt x="2449" y="948"/>
                  </a:cubicBezTo>
                  <a:cubicBezTo>
                    <a:pt x="1204" y="2179"/>
                    <a:pt x="769" y="3798"/>
                    <a:pt x="468" y="5343"/>
                  </a:cubicBezTo>
                  <a:cubicBezTo>
                    <a:pt x="214" y="6655"/>
                    <a:pt x="0" y="7986"/>
                    <a:pt x="107" y="9291"/>
                  </a:cubicBezTo>
                  <a:cubicBezTo>
                    <a:pt x="154" y="9933"/>
                    <a:pt x="268" y="10595"/>
                    <a:pt x="582" y="11177"/>
                  </a:cubicBezTo>
                  <a:cubicBezTo>
                    <a:pt x="1019" y="11987"/>
                    <a:pt x="2171" y="12592"/>
                    <a:pt x="3262" y="12592"/>
                  </a:cubicBezTo>
                  <a:cubicBezTo>
                    <a:pt x="3308" y="12592"/>
                    <a:pt x="3353" y="12591"/>
                    <a:pt x="3399" y="12589"/>
                  </a:cubicBezTo>
                  <a:cubicBezTo>
                    <a:pt x="4269" y="12556"/>
                    <a:pt x="5132" y="12174"/>
                    <a:pt x="5680" y="11586"/>
                  </a:cubicBezTo>
                  <a:cubicBezTo>
                    <a:pt x="6202" y="11030"/>
                    <a:pt x="6430" y="10334"/>
                    <a:pt x="6617" y="9659"/>
                  </a:cubicBezTo>
                  <a:cubicBezTo>
                    <a:pt x="7380" y="6909"/>
                    <a:pt x="7654" y="3978"/>
                    <a:pt x="6403" y="1483"/>
                  </a:cubicBezTo>
                  <a:cubicBezTo>
                    <a:pt x="6048" y="780"/>
                    <a:pt x="5453" y="51"/>
                    <a:pt x="4516" y="4"/>
                  </a:cubicBezTo>
                  <a:cubicBezTo>
                    <a:pt x="4479" y="2"/>
                    <a:pt x="4442" y="1"/>
                    <a:pt x="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5"/>
            <p:cNvSpPr/>
            <p:nvPr/>
          </p:nvSpPr>
          <p:spPr>
            <a:xfrm>
              <a:off x="701600" y="2214100"/>
              <a:ext cx="450650" cy="441275"/>
            </a:xfrm>
            <a:custGeom>
              <a:avLst/>
              <a:gdLst/>
              <a:ahLst/>
              <a:cxnLst/>
              <a:rect l="l" t="t" r="r" b="b"/>
              <a:pathLst>
                <a:path w="18026" h="17651" extrusionOk="0">
                  <a:moveTo>
                    <a:pt x="11455" y="1"/>
                  </a:moveTo>
                  <a:cubicBezTo>
                    <a:pt x="11442" y="1"/>
                    <a:pt x="11422" y="1"/>
                    <a:pt x="11402" y="7"/>
                  </a:cubicBezTo>
                  <a:cubicBezTo>
                    <a:pt x="10311" y="27"/>
                    <a:pt x="9254" y="529"/>
                    <a:pt x="8244" y="1365"/>
                  </a:cubicBezTo>
                  <a:cubicBezTo>
                    <a:pt x="7454" y="2021"/>
                    <a:pt x="6691" y="2878"/>
                    <a:pt x="5975" y="3861"/>
                  </a:cubicBezTo>
                  <a:cubicBezTo>
                    <a:pt x="5092" y="5065"/>
                    <a:pt x="4269" y="6464"/>
                    <a:pt x="3533" y="7909"/>
                  </a:cubicBezTo>
                  <a:cubicBezTo>
                    <a:pt x="2898" y="9153"/>
                    <a:pt x="2322" y="10431"/>
                    <a:pt x="1821" y="11656"/>
                  </a:cubicBezTo>
                  <a:cubicBezTo>
                    <a:pt x="1004" y="13656"/>
                    <a:pt x="382" y="15523"/>
                    <a:pt x="1" y="16874"/>
                  </a:cubicBezTo>
                  <a:cubicBezTo>
                    <a:pt x="536" y="17088"/>
                    <a:pt x="884" y="17436"/>
                    <a:pt x="1419" y="17650"/>
                  </a:cubicBezTo>
                  <a:cubicBezTo>
                    <a:pt x="1633" y="17242"/>
                    <a:pt x="1847" y="16841"/>
                    <a:pt x="2055" y="16446"/>
                  </a:cubicBezTo>
                  <a:cubicBezTo>
                    <a:pt x="3440" y="13830"/>
                    <a:pt x="4657" y="11542"/>
                    <a:pt x="5768" y="9655"/>
                  </a:cubicBezTo>
                  <a:cubicBezTo>
                    <a:pt x="6932" y="7675"/>
                    <a:pt x="7983" y="6129"/>
                    <a:pt x="8973" y="5106"/>
                  </a:cubicBezTo>
                  <a:cubicBezTo>
                    <a:pt x="9595" y="4463"/>
                    <a:pt x="10191" y="4022"/>
                    <a:pt x="10786" y="3801"/>
                  </a:cubicBezTo>
                  <a:cubicBezTo>
                    <a:pt x="11089" y="3683"/>
                    <a:pt x="11395" y="3624"/>
                    <a:pt x="11703" y="3624"/>
                  </a:cubicBezTo>
                  <a:cubicBezTo>
                    <a:pt x="11796" y="3624"/>
                    <a:pt x="11890" y="3629"/>
                    <a:pt x="11984" y="3640"/>
                  </a:cubicBezTo>
                  <a:cubicBezTo>
                    <a:pt x="13282" y="3794"/>
                    <a:pt x="14111" y="4423"/>
                    <a:pt x="14613" y="5340"/>
                  </a:cubicBezTo>
                  <a:cubicBezTo>
                    <a:pt x="15255" y="6511"/>
                    <a:pt x="15356" y="8136"/>
                    <a:pt x="15202" y="9802"/>
                  </a:cubicBezTo>
                  <a:cubicBezTo>
                    <a:pt x="15115" y="10739"/>
                    <a:pt x="14948" y="11696"/>
                    <a:pt x="14754" y="12586"/>
                  </a:cubicBezTo>
                  <a:cubicBezTo>
                    <a:pt x="14305" y="14586"/>
                    <a:pt x="13710" y="16259"/>
                    <a:pt x="13549" y="16740"/>
                  </a:cubicBezTo>
                  <a:cubicBezTo>
                    <a:pt x="14215" y="17162"/>
                    <a:pt x="14954" y="17422"/>
                    <a:pt x="15592" y="17422"/>
                  </a:cubicBezTo>
                  <a:cubicBezTo>
                    <a:pt x="16371" y="17422"/>
                    <a:pt x="17003" y="17036"/>
                    <a:pt x="17176" y="16091"/>
                  </a:cubicBezTo>
                  <a:cubicBezTo>
                    <a:pt x="17189" y="16005"/>
                    <a:pt x="17209" y="15911"/>
                    <a:pt x="17222" y="15824"/>
                  </a:cubicBezTo>
                  <a:cubicBezTo>
                    <a:pt x="17249" y="15663"/>
                    <a:pt x="17283" y="15503"/>
                    <a:pt x="17309" y="15329"/>
                  </a:cubicBezTo>
                  <a:cubicBezTo>
                    <a:pt x="17443" y="14573"/>
                    <a:pt x="17590" y="13703"/>
                    <a:pt x="17718" y="12766"/>
                  </a:cubicBezTo>
                  <a:cubicBezTo>
                    <a:pt x="17891" y="11468"/>
                    <a:pt x="18025" y="10050"/>
                    <a:pt x="18025" y="8638"/>
                  </a:cubicBezTo>
                  <a:cubicBezTo>
                    <a:pt x="18025" y="7079"/>
                    <a:pt x="17865" y="5527"/>
                    <a:pt x="17416" y="4189"/>
                  </a:cubicBezTo>
                  <a:cubicBezTo>
                    <a:pt x="16982" y="2878"/>
                    <a:pt x="16279" y="1767"/>
                    <a:pt x="15188" y="1018"/>
                  </a:cubicBezTo>
                  <a:cubicBezTo>
                    <a:pt x="14252" y="375"/>
                    <a:pt x="13034" y="1"/>
                    <a:pt x="1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5"/>
            <p:cNvSpPr/>
            <p:nvPr/>
          </p:nvSpPr>
          <p:spPr>
            <a:xfrm>
              <a:off x="747100" y="2411800"/>
              <a:ext cx="70275" cy="97050"/>
            </a:xfrm>
            <a:custGeom>
              <a:avLst/>
              <a:gdLst/>
              <a:ahLst/>
              <a:cxnLst/>
              <a:rect l="l" t="t" r="r" b="b"/>
              <a:pathLst>
                <a:path w="2811" h="3882" extrusionOk="0">
                  <a:moveTo>
                    <a:pt x="1713" y="1"/>
                  </a:moveTo>
                  <a:cubicBezTo>
                    <a:pt x="1078" y="1245"/>
                    <a:pt x="502" y="2523"/>
                    <a:pt x="1" y="3748"/>
                  </a:cubicBezTo>
                  <a:cubicBezTo>
                    <a:pt x="308" y="3815"/>
                    <a:pt x="636" y="3841"/>
                    <a:pt x="810" y="3861"/>
                  </a:cubicBezTo>
                  <a:cubicBezTo>
                    <a:pt x="881" y="3873"/>
                    <a:pt x="955" y="3882"/>
                    <a:pt x="1026" y="3882"/>
                  </a:cubicBezTo>
                  <a:cubicBezTo>
                    <a:pt x="1083" y="3882"/>
                    <a:pt x="1138" y="3876"/>
                    <a:pt x="1192" y="3861"/>
                  </a:cubicBezTo>
                  <a:cubicBezTo>
                    <a:pt x="1359" y="3815"/>
                    <a:pt x="1486" y="3687"/>
                    <a:pt x="1606" y="3567"/>
                  </a:cubicBezTo>
                  <a:lnTo>
                    <a:pt x="2811" y="2363"/>
                  </a:lnTo>
                  <a:cubicBezTo>
                    <a:pt x="2523" y="1546"/>
                    <a:pt x="2155" y="750"/>
                    <a:pt x="1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5"/>
            <p:cNvSpPr/>
            <p:nvPr/>
          </p:nvSpPr>
          <p:spPr>
            <a:xfrm>
              <a:off x="829400" y="2341725"/>
              <a:ext cx="96525" cy="113775"/>
            </a:xfrm>
            <a:custGeom>
              <a:avLst/>
              <a:gdLst/>
              <a:ahLst/>
              <a:cxnLst/>
              <a:rect l="l" t="t" r="r" b="b"/>
              <a:pathLst>
                <a:path w="3861" h="4551" extrusionOk="0">
                  <a:moveTo>
                    <a:pt x="3861" y="1"/>
                  </a:moveTo>
                  <a:lnTo>
                    <a:pt x="3861" y="1"/>
                  </a:lnTo>
                  <a:cubicBezTo>
                    <a:pt x="3152" y="54"/>
                    <a:pt x="2442" y="108"/>
                    <a:pt x="1733" y="168"/>
                  </a:cubicBezTo>
                  <a:cubicBezTo>
                    <a:pt x="1640" y="174"/>
                    <a:pt x="1553" y="181"/>
                    <a:pt x="1472" y="228"/>
                  </a:cubicBezTo>
                  <a:cubicBezTo>
                    <a:pt x="1392" y="275"/>
                    <a:pt x="1338" y="355"/>
                    <a:pt x="1285" y="442"/>
                  </a:cubicBezTo>
                  <a:cubicBezTo>
                    <a:pt x="890" y="1071"/>
                    <a:pt x="489" y="1707"/>
                    <a:pt x="94" y="2336"/>
                  </a:cubicBezTo>
                  <a:cubicBezTo>
                    <a:pt x="67" y="2389"/>
                    <a:pt x="34" y="2436"/>
                    <a:pt x="20" y="2489"/>
                  </a:cubicBezTo>
                  <a:cubicBezTo>
                    <a:pt x="0" y="2576"/>
                    <a:pt x="27" y="2663"/>
                    <a:pt x="54" y="2750"/>
                  </a:cubicBezTo>
                  <a:cubicBezTo>
                    <a:pt x="188" y="3199"/>
                    <a:pt x="281" y="4095"/>
                    <a:pt x="656" y="4550"/>
                  </a:cubicBezTo>
                  <a:cubicBezTo>
                    <a:pt x="1820" y="2570"/>
                    <a:pt x="2871" y="1024"/>
                    <a:pt x="3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5"/>
            <p:cNvSpPr/>
            <p:nvPr/>
          </p:nvSpPr>
          <p:spPr>
            <a:xfrm>
              <a:off x="850975" y="2248225"/>
              <a:ext cx="81325" cy="65375"/>
            </a:xfrm>
            <a:custGeom>
              <a:avLst/>
              <a:gdLst/>
              <a:ahLst/>
              <a:cxnLst/>
              <a:rect l="l" t="t" r="r" b="b"/>
              <a:pathLst>
                <a:path w="3253" h="2615" extrusionOk="0">
                  <a:moveTo>
                    <a:pt x="2269" y="0"/>
                  </a:moveTo>
                  <a:cubicBezTo>
                    <a:pt x="1479" y="656"/>
                    <a:pt x="716" y="1513"/>
                    <a:pt x="0" y="2496"/>
                  </a:cubicBezTo>
                  <a:cubicBezTo>
                    <a:pt x="408" y="2595"/>
                    <a:pt x="938" y="2603"/>
                    <a:pt x="1385" y="2603"/>
                  </a:cubicBezTo>
                  <a:cubicBezTo>
                    <a:pt x="1469" y="2603"/>
                    <a:pt x="1550" y="2602"/>
                    <a:pt x="1626" y="2602"/>
                  </a:cubicBezTo>
                  <a:cubicBezTo>
                    <a:pt x="1778" y="2602"/>
                    <a:pt x="1913" y="2603"/>
                    <a:pt x="2021" y="2610"/>
                  </a:cubicBezTo>
                  <a:cubicBezTo>
                    <a:pt x="2047" y="2612"/>
                    <a:pt x="2075" y="2615"/>
                    <a:pt x="2102" y="2615"/>
                  </a:cubicBezTo>
                  <a:cubicBezTo>
                    <a:pt x="2153" y="2615"/>
                    <a:pt x="2203" y="2607"/>
                    <a:pt x="2242" y="2576"/>
                  </a:cubicBezTo>
                  <a:cubicBezTo>
                    <a:pt x="2295" y="2530"/>
                    <a:pt x="2309" y="2456"/>
                    <a:pt x="2329" y="2389"/>
                  </a:cubicBezTo>
                  <a:cubicBezTo>
                    <a:pt x="2503" y="1707"/>
                    <a:pt x="2817" y="1064"/>
                    <a:pt x="3252" y="509"/>
                  </a:cubicBezTo>
                  <a:cubicBezTo>
                    <a:pt x="2924" y="348"/>
                    <a:pt x="2590" y="181"/>
                    <a:pt x="2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5"/>
            <p:cNvSpPr/>
            <p:nvPr/>
          </p:nvSpPr>
          <p:spPr>
            <a:xfrm>
              <a:off x="971250" y="2261700"/>
              <a:ext cx="113250" cy="85900"/>
            </a:xfrm>
            <a:custGeom>
              <a:avLst/>
              <a:gdLst/>
              <a:ahLst/>
              <a:cxnLst/>
              <a:rect l="l" t="t" r="r" b="b"/>
              <a:pathLst>
                <a:path w="4530" h="3436" extrusionOk="0">
                  <a:moveTo>
                    <a:pt x="796" y="1"/>
                  </a:moveTo>
                  <a:cubicBezTo>
                    <a:pt x="773" y="1"/>
                    <a:pt x="751" y="5"/>
                    <a:pt x="729" y="17"/>
                  </a:cubicBezTo>
                  <a:cubicBezTo>
                    <a:pt x="689" y="37"/>
                    <a:pt x="662" y="84"/>
                    <a:pt x="642" y="124"/>
                  </a:cubicBezTo>
                  <a:cubicBezTo>
                    <a:pt x="455" y="525"/>
                    <a:pt x="127" y="1248"/>
                    <a:pt x="0" y="1897"/>
                  </a:cubicBezTo>
                  <a:cubicBezTo>
                    <a:pt x="303" y="1779"/>
                    <a:pt x="609" y="1720"/>
                    <a:pt x="917" y="1720"/>
                  </a:cubicBezTo>
                  <a:cubicBezTo>
                    <a:pt x="1010" y="1720"/>
                    <a:pt x="1104" y="1725"/>
                    <a:pt x="1198" y="1736"/>
                  </a:cubicBezTo>
                  <a:cubicBezTo>
                    <a:pt x="2496" y="1890"/>
                    <a:pt x="3325" y="2519"/>
                    <a:pt x="3827" y="3436"/>
                  </a:cubicBezTo>
                  <a:cubicBezTo>
                    <a:pt x="4055" y="3295"/>
                    <a:pt x="4289" y="3168"/>
                    <a:pt x="4530" y="3054"/>
                  </a:cubicBezTo>
                  <a:cubicBezTo>
                    <a:pt x="4530" y="2238"/>
                    <a:pt x="4463" y="1616"/>
                    <a:pt x="4295" y="806"/>
                  </a:cubicBezTo>
                  <a:cubicBezTo>
                    <a:pt x="3158" y="545"/>
                    <a:pt x="2021" y="278"/>
                    <a:pt x="883" y="10"/>
                  </a:cubicBezTo>
                  <a:cubicBezTo>
                    <a:pt x="854" y="6"/>
                    <a:pt x="825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5"/>
            <p:cNvSpPr/>
            <p:nvPr/>
          </p:nvSpPr>
          <p:spPr>
            <a:xfrm>
              <a:off x="1100700" y="2318800"/>
              <a:ext cx="51550" cy="111275"/>
            </a:xfrm>
            <a:custGeom>
              <a:avLst/>
              <a:gdLst/>
              <a:ahLst/>
              <a:cxnLst/>
              <a:rect l="l" t="t" r="r" b="b"/>
              <a:pathLst>
                <a:path w="2062" h="4451" extrusionOk="0">
                  <a:moveTo>
                    <a:pt x="1452" y="1"/>
                  </a:moveTo>
                  <a:cubicBezTo>
                    <a:pt x="1386" y="34"/>
                    <a:pt x="1305" y="121"/>
                    <a:pt x="1198" y="228"/>
                  </a:cubicBezTo>
                  <a:cubicBezTo>
                    <a:pt x="1011" y="409"/>
                    <a:pt x="1" y="1292"/>
                    <a:pt x="47" y="1546"/>
                  </a:cubicBezTo>
                  <a:cubicBezTo>
                    <a:pt x="154" y="2102"/>
                    <a:pt x="262" y="2650"/>
                    <a:pt x="375" y="3206"/>
                  </a:cubicBezTo>
                  <a:cubicBezTo>
                    <a:pt x="389" y="3279"/>
                    <a:pt x="402" y="3353"/>
                    <a:pt x="449" y="3413"/>
                  </a:cubicBezTo>
                  <a:cubicBezTo>
                    <a:pt x="476" y="3453"/>
                    <a:pt x="522" y="3487"/>
                    <a:pt x="563" y="3520"/>
                  </a:cubicBezTo>
                  <a:cubicBezTo>
                    <a:pt x="1044" y="3861"/>
                    <a:pt x="1546" y="4176"/>
                    <a:pt x="2061" y="4450"/>
                  </a:cubicBezTo>
                  <a:cubicBezTo>
                    <a:pt x="2061" y="2891"/>
                    <a:pt x="1901" y="1339"/>
                    <a:pt x="1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5"/>
            <p:cNvSpPr/>
            <p:nvPr/>
          </p:nvSpPr>
          <p:spPr>
            <a:xfrm>
              <a:off x="1070425" y="2459150"/>
              <a:ext cx="33975" cy="69600"/>
            </a:xfrm>
            <a:custGeom>
              <a:avLst/>
              <a:gdLst/>
              <a:ahLst/>
              <a:cxnLst/>
              <a:rect l="l" t="t" r="r" b="b"/>
              <a:pathLst>
                <a:path w="1359" h="2784" extrusionOk="0">
                  <a:moveTo>
                    <a:pt x="449" y="0"/>
                  </a:moveTo>
                  <a:cubicBezTo>
                    <a:pt x="362" y="937"/>
                    <a:pt x="195" y="1894"/>
                    <a:pt x="1" y="2784"/>
                  </a:cubicBezTo>
                  <a:cubicBezTo>
                    <a:pt x="241" y="2743"/>
                    <a:pt x="489" y="2690"/>
                    <a:pt x="730" y="2636"/>
                  </a:cubicBezTo>
                  <a:cubicBezTo>
                    <a:pt x="790" y="2623"/>
                    <a:pt x="850" y="2610"/>
                    <a:pt x="890" y="2563"/>
                  </a:cubicBezTo>
                  <a:cubicBezTo>
                    <a:pt x="924" y="2523"/>
                    <a:pt x="937" y="2469"/>
                    <a:pt x="951" y="2422"/>
                  </a:cubicBezTo>
                  <a:cubicBezTo>
                    <a:pt x="1084" y="1820"/>
                    <a:pt x="1218" y="1211"/>
                    <a:pt x="1345" y="609"/>
                  </a:cubicBezTo>
                  <a:cubicBezTo>
                    <a:pt x="1352" y="576"/>
                    <a:pt x="1359" y="542"/>
                    <a:pt x="1345" y="515"/>
                  </a:cubicBezTo>
                  <a:cubicBezTo>
                    <a:pt x="1332" y="469"/>
                    <a:pt x="1285" y="449"/>
                    <a:pt x="1245" y="429"/>
                  </a:cubicBezTo>
                  <a:cubicBezTo>
                    <a:pt x="1031" y="321"/>
                    <a:pt x="730" y="114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5"/>
            <p:cNvSpPr/>
            <p:nvPr/>
          </p:nvSpPr>
          <p:spPr>
            <a:xfrm>
              <a:off x="986625" y="2214100"/>
              <a:ext cx="94700" cy="44400"/>
            </a:xfrm>
            <a:custGeom>
              <a:avLst/>
              <a:gdLst/>
              <a:ahLst/>
              <a:cxnLst/>
              <a:rect l="l" t="t" r="r" b="b"/>
              <a:pathLst>
                <a:path w="3788" h="1776" extrusionOk="0">
                  <a:moveTo>
                    <a:pt x="54" y="1"/>
                  </a:moveTo>
                  <a:cubicBezTo>
                    <a:pt x="41" y="1"/>
                    <a:pt x="21" y="1"/>
                    <a:pt x="1" y="7"/>
                  </a:cubicBezTo>
                  <a:cubicBezTo>
                    <a:pt x="54" y="188"/>
                    <a:pt x="128" y="389"/>
                    <a:pt x="208" y="589"/>
                  </a:cubicBezTo>
                  <a:cubicBezTo>
                    <a:pt x="248" y="703"/>
                    <a:pt x="295" y="824"/>
                    <a:pt x="389" y="904"/>
                  </a:cubicBezTo>
                  <a:cubicBezTo>
                    <a:pt x="456" y="964"/>
                    <a:pt x="549" y="997"/>
                    <a:pt x="636" y="1031"/>
                  </a:cubicBezTo>
                  <a:cubicBezTo>
                    <a:pt x="1392" y="1299"/>
                    <a:pt x="2168" y="1539"/>
                    <a:pt x="2944" y="1754"/>
                  </a:cubicBezTo>
                  <a:cubicBezTo>
                    <a:pt x="2986" y="1763"/>
                    <a:pt x="3028" y="1775"/>
                    <a:pt x="3070" y="1775"/>
                  </a:cubicBezTo>
                  <a:cubicBezTo>
                    <a:pt x="3088" y="1775"/>
                    <a:pt x="3107" y="1773"/>
                    <a:pt x="3125" y="1767"/>
                  </a:cubicBezTo>
                  <a:cubicBezTo>
                    <a:pt x="3199" y="1754"/>
                    <a:pt x="3252" y="1687"/>
                    <a:pt x="3299" y="1626"/>
                  </a:cubicBezTo>
                  <a:cubicBezTo>
                    <a:pt x="3460" y="1426"/>
                    <a:pt x="3627" y="1225"/>
                    <a:pt x="3787" y="1018"/>
                  </a:cubicBezTo>
                  <a:cubicBezTo>
                    <a:pt x="2851" y="375"/>
                    <a:pt x="1633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5"/>
            <p:cNvSpPr/>
            <p:nvPr/>
          </p:nvSpPr>
          <p:spPr>
            <a:xfrm>
              <a:off x="1110225" y="2533250"/>
              <a:ext cx="34325" cy="64075"/>
            </a:xfrm>
            <a:custGeom>
              <a:avLst/>
              <a:gdLst/>
              <a:ahLst/>
              <a:cxnLst/>
              <a:rect l="l" t="t" r="r" b="b"/>
              <a:pathLst>
                <a:path w="1373" h="2563" extrusionOk="0">
                  <a:moveTo>
                    <a:pt x="1373" y="0"/>
                  </a:moveTo>
                  <a:cubicBezTo>
                    <a:pt x="1286" y="67"/>
                    <a:pt x="1192" y="147"/>
                    <a:pt x="1085" y="221"/>
                  </a:cubicBezTo>
                  <a:cubicBezTo>
                    <a:pt x="951" y="315"/>
                    <a:pt x="1" y="857"/>
                    <a:pt x="1" y="997"/>
                  </a:cubicBezTo>
                  <a:cubicBezTo>
                    <a:pt x="68" y="1392"/>
                    <a:pt x="128" y="1793"/>
                    <a:pt x="195" y="2195"/>
                  </a:cubicBezTo>
                  <a:cubicBezTo>
                    <a:pt x="208" y="2255"/>
                    <a:pt x="215" y="2315"/>
                    <a:pt x="255" y="2362"/>
                  </a:cubicBezTo>
                  <a:cubicBezTo>
                    <a:pt x="295" y="2409"/>
                    <a:pt x="369" y="2429"/>
                    <a:pt x="436" y="2442"/>
                  </a:cubicBezTo>
                  <a:cubicBezTo>
                    <a:pt x="610" y="2482"/>
                    <a:pt x="790" y="2523"/>
                    <a:pt x="964" y="2563"/>
                  </a:cubicBezTo>
                  <a:cubicBezTo>
                    <a:pt x="1098" y="1807"/>
                    <a:pt x="1245" y="937"/>
                    <a:pt x="1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5"/>
            <p:cNvSpPr/>
            <p:nvPr/>
          </p:nvSpPr>
          <p:spPr>
            <a:xfrm>
              <a:off x="1065575" y="2547625"/>
              <a:ext cx="252425" cy="119000"/>
            </a:xfrm>
            <a:custGeom>
              <a:avLst/>
              <a:gdLst/>
              <a:ahLst/>
              <a:cxnLst/>
              <a:rect l="l" t="t" r="r" b="b"/>
              <a:pathLst>
                <a:path w="10097" h="4760" extrusionOk="0">
                  <a:moveTo>
                    <a:pt x="9608" y="1"/>
                  </a:moveTo>
                  <a:cubicBezTo>
                    <a:pt x="7930" y="1738"/>
                    <a:pt x="5428" y="2491"/>
                    <a:pt x="2944" y="2491"/>
                  </a:cubicBezTo>
                  <a:cubicBezTo>
                    <a:pt x="2071" y="2491"/>
                    <a:pt x="1200" y="2398"/>
                    <a:pt x="369" y="2222"/>
                  </a:cubicBezTo>
                  <a:cubicBezTo>
                    <a:pt x="255" y="2938"/>
                    <a:pt x="7" y="3908"/>
                    <a:pt x="1" y="4631"/>
                  </a:cubicBezTo>
                  <a:cubicBezTo>
                    <a:pt x="536" y="4717"/>
                    <a:pt x="1075" y="4759"/>
                    <a:pt x="1613" y="4759"/>
                  </a:cubicBezTo>
                  <a:cubicBezTo>
                    <a:pt x="4773" y="4759"/>
                    <a:pt x="7901" y="3315"/>
                    <a:pt x="10097" y="1011"/>
                  </a:cubicBezTo>
                  <a:cubicBezTo>
                    <a:pt x="9903" y="449"/>
                    <a:pt x="9876" y="529"/>
                    <a:pt x="9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5"/>
            <p:cNvSpPr/>
            <p:nvPr/>
          </p:nvSpPr>
          <p:spPr>
            <a:xfrm>
              <a:off x="776875" y="2642475"/>
              <a:ext cx="190200" cy="147800"/>
            </a:xfrm>
            <a:custGeom>
              <a:avLst/>
              <a:gdLst/>
              <a:ahLst/>
              <a:cxnLst/>
              <a:rect l="l" t="t" r="r" b="b"/>
              <a:pathLst>
                <a:path w="7608" h="5912" extrusionOk="0">
                  <a:moveTo>
                    <a:pt x="6430" y="0"/>
                  </a:moveTo>
                  <a:lnTo>
                    <a:pt x="6430" y="0"/>
                  </a:lnTo>
                  <a:cubicBezTo>
                    <a:pt x="5413" y="509"/>
                    <a:pt x="4557" y="990"/>
                    <a:pt x="3834" y="1432"/>
                  </a:cubicBezTo>
                  <a:cubicBezTo>
                    <a:pt x="195" y="3680"/>
                    <a:pt x="1" y="5078"/>
                    <a:pt x="342" y="5640"/>
                  </a:cubicBezTo>
                  <a:cubicBezTo>
                    <a:pt x="457" y="5830"/>
                    <a:pt x="786" y="5912"/>
                    <a:pt x="1247" y="5912"/>
                  </a:cubicBezTo>
                  <a:cubicBezTo>
                    <a:pt x="2896" y="5912"/>
                    <a:pt x="6243" y="4873"/>
                    <a:pt x="7608" y="4068"/>
                  </a:cubicBezTo>
                  <a:cubicBezTo>
                    <a:pt x="7608" y="3613"/>
                    <a:pt x="7534" y="3479"/>
                    <a:pt x="7287" y="2911"/>
                  </a:cubicBezTo>
                  <a:cubicBezTo>
                    <a:pt x="6296" y="3289"/>
                    <a:pt x="3277" y="4410"/>
                    <a:pt x="2573" y="4410"/>
                  </a:cubicBezTo>
                  <a:cubicBezTo>
                    <a:pt x="2493" y="4410"/>
                    <a:pt x="2442" y="4395"/>
                    <a:pt x="2429" y="4363"/>
                  </a:cubicBezTo>
                  <a:cubicBezTo>
                    <a:pt x="2242" y="3908"/>
                    <a:pt x="3232" y="3586"/>
                    <a:pt x="4189" y="3232"/>
                  </a:cubicBezTo>
                  <a:cubicBezTo>
                    <a:pt x="4396" y="3152"/>
                    <a:pt x="4610" y="3071"/>
                    <a:pt x="4804" y="2984"/>
                  </a:cubicBezTo>
                  <a:cubicBezTo>
                    <a:pt x="4804" y="2984"/>
                    <a:pt x="5895" y="729"/>
                    <a:pt x="6430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5"/>
            <p:cNvSpPr/>
            <p:nvPr/>
          </p:nvSpPr>
          <p:spPr>
            <a:xfrm>
              <a:off x="914875" y="3186250"/>
              <a:ext cx="57400" cy="32125"/>
            </a:xfrm>
            <a:custGeom>
              <a:avLst/>
              <a:gdLst/>
              <a:ahLst/>
              <a:cxnLst/>
              <a:rect l="l" t="t" r="r" b="b"/>
              <a:pathLst>
                <a:path w="2296" h="1285" extrusionOk="0">
                  <a:moveTo>
                    <a:pt x="676" y="0"/>
                  </a:moveTo>
                  <a:cubicBezTo>
                    <a:pt x="676" y="0"/>
                    <a:pt x="248" y="281"/>
                    <a:pt x="101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2" y="1285"/>
                    <a:pt x="509" y="1285"/>
                  </a:cubicBezTo>
                  <a:lnTo>
                    <a:pt x="1813" y="1285"/>
                  </a:lnTo>
                  <a:cubicBezTo>
                    <a:pt x="2081" y="1285"/>
                    <a:pt x="2295" y="1124"/>
                    <a:pt x="2282" y="937"/>
                  </a:cubicBezTo>
                  <a:lnTo>
                    <a:pt x="22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5"/>
            <p:cNvSpPr/>
            <p:nvPr/>
          </p:nvSpPr>
          <p:spPr>
            <a:xfrm>
              <a:off x="1305775" y="2509800"/>
              <a:ext cx="52700" cy="63100"/>
            </a:xfrm>
            <a:custGeom>
              <a:avLst/>
              <a:gdLst/>
              <a:ahLst/>
              <a:cxnLst/>
              <a:rect l="l" t="t" r="r" b="b"/>
              <a:pathLst>
                <a:path w="2108" h="2524" extrusionOk="0">
                  <a:moveTo>
                    <a:pt x="903" y="0"/>
                  </a:moveTo>
                  <a:cubicBezTo>
                    <a:pt x="561" y="0"/>
                    <a:pt x="368" y="1159"/>
                    <a:pt x="0" y="1514"/>
                  </a:cubicBezTo>
                  <a:lnTo>
                    <a:pt x="489" y="2524"/>
                  </a:lnTo>
                  <a:cubicBezTo>
                    <a:pt x="489" y="2524"/>
                    <a:pt x="1231" y="2089"/>
                    <a:pt x="1793" y="1085"/>
                  </a:cubicBezTo>
                  <a:cubicBezTo>
                    <a:pt x="2108" y="510"/>
                    <a:pt x="1278" y="55"/>
                    <a:pt x="924" y="2"/>
                  </a:cubicBezTo>
                  <a:cubicBezTo>
                    <a:pt x="917" y="1"/>
                    <a:pt x="910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5"/>
            <p:cNvSpPr/>
            <p:nvPr/>
          </p:nvSpPr>
          <p:spPr>
            <a:xfrm>
              <a:off x="959025" y="2686200"/>
              <a:ext cx="57400" cy="58000"/>
            </a:xfrm>
            <a:custGeom>
              <a:avLst/>
              <a:gdLst/>
              <a:ahLst/>
              <a:cxnLst/>
              <a:rect l="l" t="t" r="r" b="b"/>
              <a:pathLst>
                <a:path w="2296" h="2320" extrusionOk="0">
                  <a:moveTo>
                    <a:pt x="1289" y="0"/>
                  </a:moveTo>
                  <a:cubicBezTo>
                    <a:pt x="966" y="0"/>
                    <a:pt x="449" y="969"/>
                    <a:pt x="1" y="1162"/>
                  </a:cubicBezTo>
                  <a:lnTo>
                    <a:pt x="322" y="2319"/>
                  </a:lnTo>
                  <a:cubicBezTo>
                    <a:pt x="322" y="2319"/>
                    <a:pt x="924" y="2085"/>
                    <a:pt x="1794" y="1336"/>
                  </a:cubicBezTo>
                  <a:cubicBezTo>
                    <a:pt x="2295" y="907"/>
                    <a:pt x="1680" y="191"/>
                    <a:pt x="1359" y="18"/>
                  </a:cubicBezTo>
                  <a:cubicBezTo>
                    <a:pt x="1337" y="6"/>
                    <a:pt x="1314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5"/>
            <p:cNvSpPr/>
            <p:nvPr/>
          </p:nvSpPr>
          <p:spPr>
            <a:xfrm>
              <a:off x="1043675" y="2902575"/>
              <a:ext cx="166450" cy="113075"/>
            </a:xfrm>
            <a:custGeom>
              <a:avLst/>
              <a:gdLst/>
              <a:ahLst/>
              <a:cxnLst/>
              <a:rect l="l" t="t" r="r" b="b"/>
              <a:pathLst>
                <a:path w="6658" h="4523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1405"/>
                    <a:pt x="790" y="3031"/>
                    <a:pt x="1987" y="3841"/>
                  </a:cubicBezTo>
                  <a:cubicBezTo>
                    <a:pt x="2667" y="4300"/>
                    <a:pt x="3485" y="4522"/>
                    <a:pt x="4307" y="4522"/>
                  </a:cubicBezTo>
                  <a:cubicBezTo>
                    <a:pt x="4933" y="4522"/>
                    <a:pt x="5563" y="4393"/>
                    <a:pt x="6135" y="4142"/>
                  </a:cubicBezTo>
                  <a:cubicBezTo>
                    <a:pt x="6296" y="4075"/>
                    <a:pt x="6463" y="3988"/>
                    <a:pt x="6557" y="3841"/>
                  </a:cubicBezTo>
                  <a:cubicBezTo>
                    <a:pt x="6657" y="3693"/>
                    <a:pt x="6651" y="3580"/>
                    <a:pt x="6510" y="3466"/>
                  </a:cubicBezTo>
                  <a:cubicBezTo>
                    <a:pt x="6012" y="3598"/>
                    <a:pt x="5494" y="3666"/>
                    <a:pt x="4977" y="3666"/>
                  </a:cubicBezTo>
                  <a:cubicBezTo>
                    <a:pt x="4154" y="3666"/>
                    <a:pt x="3334" y="3492"/>
                    <a:pt x="2603" y="3118"/>
                  </a:cubicBezTo>
                  <a:cubicBezTo>
                    <a:pt x="1418" y="2502"/>
                    <a:pt x="502" y="1325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5"/>
            <p:cNvSpPr/>
            <p:nvPr/>
          </p:nvSpPr>
          <p:spPr>
            <a:xfrm>
              <a:off x="1177650" y="2939025"/>
              <a:ext cx="119625" cy="85325"/>
            </a:xfrm>
            <a:custGeom>
              <a:avLst/>
              <a:gdLst/>
              <a:ahLst/>
              <a:cxnLst/>
              <a:rect l="l" t="t" r="r" b="b"/>
              <a:pathLst>
                <a:path w="4785" h="3413" extrusionOk="0">
                  <a:moveTo>
                    <a:pt x="4784" y="1"/>
                  </a:moveTo>
                  <a:lnTo>
                    <a:pt x="4784" y="1"/>
                  </a:lnTo>
                  <a:cubicBezTo>
                    <a:pt x="4717" y="74"/>
                    <a:pt x="4650" y="134"/>
                    <a:pt x="4577" y="195"/>
                  </a:cubicBezTo>
                  <a:cubicBezTo>
                    <a:pt x="4262" y="456"/>
                    <a:pt x="3908" y="616"/>
                    <a:pt x="3526" y="730"/>
                  </a:cubicBezTo>
                  <a:cubicBezTo>
                    <a:pt x="3426" y="763"/>
                    <a:pt x="3325" y="790"/>
                    <a:pt x="3225" y="817"/>
                  </a:cubicBezTo>
                  <a:cubicBezTo>
                    <a:pt x="2369" y="1024"/>
                    <a:pt x="1439" y="1085"/>
                    <a:pt x="689" y="1533"/>
                  </a:cubicBezTo>
                  <a:cubicBezTo>
                    <a:pt x="308" y="1767"/>
                    <a:pt x="101" y="2028"/>
                    <a:pt x="27" y="2289"/>
                  </a:cubicBezTo>
                  <a:cubicBezTo>
                    <a:pt x="7" y="2356"/>
                    <a:pt x="0" y="2429"/>
                    <a:pt x="0" y="2496"/>
                  </a:cubicBezTo>
                  <a:cubicBezTo>
                    <a:pt x="0" y="2556"/>
                    <a:pt x="14" y="2623"/>
                    <a:pt x="34" y="2690"/>
                  </a:cubicBezTo>
                  <a:cubicBezTo>
                    <a:pt x="54" y="2771"/>
                    <a:pt x="94" y="2844"/>
                    <a:pt x="147" y="2918"/>
                  </a:cubicBezTo>
                  <a:cubicBezTo>
                    <a:pt x="188" y="2971"/>
                    <a:pt x="234" y="3025"/>
                    <a:pt x="288" y="3072"/>
                  </a:cubicBezTo>
                  <a:cubicBezTo>
                    <a:pt x="515" y="3272"/>
                    <a:pt x="863" y="3406"/>
                    <a:pt x="1292" y="3413"/>
                  </a:cubicBezTo>
                  <a:lnTo>
                    <a:pt x="1519" y="3413"/>
                  </a:lnTo>
                  <a:cubicBezTo>
                    <a:pt x="1613" y="3406"/>
                    <a:pt x="1700" y="3400"/>
                    <a:pt x="1787" y="3386"/>
                  </a:cubicBezTo>
                  <a:cubicBezTo>
                    <a:pt x="2523" y="3292"/>
                    <a:pt x="3225" y="2971"/>
                    <a:pt x="3760" y="2463"/>
                  </a:cubicBezTo>
                  <a:cubicBezTo>
                    <a:pt x="3881" y="2349"/>
                    <a:pt x="3988" y="2222"/>
                    <a:pt x="4088" y="2088"/>
                  </a:cubicBezTo>
                  <a:cubicBezTo>
                    <a:pt x="4142" y="2021"/>
                    <a:pt x="4195" y="1948"/>
                    <a:pt x="4242" y="1867"/>
                  </a:cubicBezTo>
                  <a:cubicBezTo>
                    <a:pt x="4543" y="1379"/>
                    <a:pt x="4717" y="804"/>
                    <a:pt x="4771" y="228"/>
                  </a:cubicBezTo>
                  <a:cubicBezTo>
                    <a:pt x="4777" y="148"/>
                    <a:pt x="4784" y="74"/>
                    <a:pt x="4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5"/>
            <p:cNvSpPr/>
            <p:nvPr/>
          </p:nvSpPr>
          <p:spPr>
            <a:xfrm>
              <a:off x="1081125" y="2706875"/>
              <a:ext cx="44850" cy="94350"/>
            </a:xfrm>
            <a:custGeom>
              <a:avLst/>
              <a:gdLst/>
              <a:ahLst/>
              <a:cxnLst/>
              <a:rect l="l" t="t" r="r" b="b"/>
              <a:pathLst>
                <a:path w="1794" h="3774" extrusionOk="0">
                  <a:moveTo>
                    <a:pt x="1794" y="0"/>
                  </a:moveTo>
                  <a:cubicBezTo>
                    <a:pt x="1760" y="0"/>
                    <a:pt x="1720" y="0"/>
                    <a:pt x="1680" y="7"/>
                  </a:cubicBezTo>
                  <a:cubicBezTo>
                    <a:pt x="1218" y="54"/>
                    <a:pt x="643" y="482"/>
                    <a:pt x="255" y="716"/>
                  </a:cubicBezTo>
                  <a:cubicBezTo>
                    <a:pt x="208" y="743"/>
                    <a:pt x="161" y="776"/>
                    <a:pt x="135" y="816"/>
                  </a:cubicBezTo>
                  <a:cubicBezTo>
                    <a:pt x="88" y="890"/>
                    <a:pt x="94" y="984"/>
                    <a:pt x="108" y="1064"/>
                  </a:cubicBezTo>
                  <a:cubicBezTo>
                    <a:pt x="175" y="1659"/>
                    <a:pt x="148" y="2255"/>
                    <a:pt x="28" y="2837"/>
                  </a:cubicBezTo>
                  <a:cubicBezTo>
                    <a:pt x="14" y="2904"/>
                    <a:pt x="1" y="2977"/>
                    <a:pt x="28" y="3038"/>
                  </a:cubicBezTo>
                  <a:cubicBezTo>
                    <a:pt x="54" y="3091"/>
                    <a:pt x="108" y="3125"/>
                    <a:pt x="155" y="3151"/>
                  </a:cubicBezTo>
                  <a:cubicBezTo>
                    <a:pt x="509" y="3372"/>
                    <a:pt x="877" y="3573"/>
                    <a:pt x="1245" y="3774"/>
                  </a:cubicBezTo>
                  <a:cubicBezTo>
                    <a:pt x="1473" y="2589"/>
                    <a:pt x="1660" y="1285"/>
                    <a:pt x="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5"/>
            <p:cNvSpPr/>
            <p:nvPr/>
          </p:nvSpPr>
          <p:spPr>
            <a:xfrm>
              <a:off x="1053700" y="2837175"/>
              <a:ext cx="50875" cy="109400"/>
            </a:xfrm>
            <a:custGeom>
              <a:avLst/>
              <a:gdLst/>
              <a:ahLst/>
              <a:cxnLst/>
              <a:rect l="l" t="t" r="r" b="b"/>
              <a:pathLst>
                <a:path w="2035" h="4376" extrusionOk="0">
                  <a:moveTo>
                    <a:pt x="2034" y="0"/>
                  </a:moveTo>
                  <a:lnTo>
                    <a:pt x="2034" y="0"/>
                  </a:lnTo>
                  <a:cubicBezTo>
                    <a:pt x="1640" y="34"/>
                    <a:pt x="1232" y="114"/>
                    <a:pt x="977" y="134"/>
                  </a:cubicBezTo>
                  <a:cubicBezTo>
                    <a:pt x="917" y="134"/>
                    <a:pt x="850" y="141"/>
                    <a:pt x="797" y="174"/>
                  </a:cubicBezTo>
                  <a:cubicBezTo>
                    <a:pt x="736" y="221"/>
                    <a:pt x="710" y="294"/>
                    <a:pt x="683" y="368"/>
                  </a:cubicBezTo>
                  <a:cubicBezTo>
                    <a:pt x="455" y="1037"/>
                    <a:pt x="228" y="1706"/>
                    <a:pt x="1" y="2375"/>
                  </a:cubicBezTo>
                  <a:cubicBezTo>
                    <a:pt x="422" y="3105"/>
                    <a:pt x="576" y="3673"/>
                    <a:pt x="951" y="4376"/>
                  </a:cubicBezTo>
                  <a:cubicBezTo>
                    <a:pt x="984" y="4349"/>
                    <a:pt x="1365" y="4329"/>
                    <a:pt x="1399" y="4302"/>
                  </a:cubicBezTo>
                  <a:cubicBezTo>
                    <a:pt x="1593" y="2797"/>
                    <a:pt x="1740" y="1084"/>
                    <a:pt x="1740" y="1084"/>
                  </a:cubicBezTo>
                  <a:cubicBezTo>
                    <a:pt x="1840" y="756"/>
                    <a:pt x="1941" y="388"/>
                    <a:pt x="2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5"/>
            <p:cNvSpPr/>
            <p:nvPr/>
          </p:nvSpPr>
          <p:spPr>
            <a:xfrm>
              <a:off x="1039900" y="2609725"/>
              <a:ext cx="64175" cy="74725"/>
            </a:xfrm>
            <a:custGeom>
              <a:avLst/>
              <a:gdLst/>
              <a:ahLst/>
              <a:cxnLst/>
              <a:rect l="l" t="t" r="r" b="b"/>
              <a:pathLst>
                <a:path w="2567" h="2989" extrusionOk="0">
                  <a:moveTo>
                    <a:pt x="1541" y="0"/>
                  </a:moveTo>
                  <a:cubicBezTo>
                    <a:pt x="1138" y="0"/>
                    <a:pt x="137" y="1007"/>
                    <a:pt x="77" y="1330"/>
                  </a:cubicBezTo>
                  <a:cubicBezTo>
                    <a:pt x="0" y="1756"/>
                    <a:pt x="1152" y="2988"/>
                    <a:pt x="1297" y="2988"/>
                  </a:cubicBezTo>
                  <a:cubicBezTo>
                    <a:pt x="1302" y="2988"/>
                    <a:pt x="1306" y="2987"/>
                    <a:pt x="1309" y="2983"/>
                  </a:cubicBezTo>
                  <a:cubicBezTo>
                    <a:pt x="1710" y="2381"/>
                    <a:pt x="2111" y="1772"/>
                    <a:pt x="2520" y="1170"/>
                  </a:cubicBezTo>
                  <a:cubicBezTo>
                    <a:pt x="2540" y="1136"/>
                    <a:pt x="2566" y="1096"/>
                    <a:pt x="2560" y="1056"/>
                  </a:cubicBezTo>
                  <a:cubicBezTo>
                    <a:pt x="2553" y="1023"/>
                    <a:pt x="2526" y="996"/>
                    <a:pt x="2506" y="969"/>
                  </a:cubicBezTo>
                  <a:lnTo>
                    <a:pt x="1656" y="46"/>
                  </a:lnTo>
                  <a:cubicBezTo>
                    <a:pt x="1628" y="14"/>
                    <a:pt x="1589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5"/>
            <p:cNvSpPr/>
            <p:nvPr/>
          </p:nvSpPr>
          <p:spPr>
            <a:xfrm>
              <a:off x="957350" y="2554825"/>
              <a:ext cx="68600" cy="61900"/>
            </a:xfrm>
            <a:custGeom>
              <a:avLst/>
              <a:gdLst/>
              <a:ahLst/>
              <a:cxnLst/>
              <a:rect l="l" t="t" r="r" b="b"/>
              <a:pathLst>
                <a:path w="2744" h="2476" extrusionOk="0">
                  <a:moveTo>
                    <a:pt x="2376" y="0"/>
                  </a:moveTo>
                  <a:cubicBezTo>
                    <a:pt x="1513" y="602"/>
                    <a:pt x="710" y="1446"/>
                    <a:pt x="1" y="2382"/>
                  </a:cubicBezTo>
                  <a:cubicBezTo>
                    <a:pt x="70" y="2380"/>
                    <a:pt x="139" y="2379"/>
                    <a:pt x="208" y="2379"/>
                  </a:cubicBezTo>
                  <a:cubicBezTo>
                    <a:pt x="607" y="2379"/>
                    <a:pt x="1006" y="2411"/>
                    <a:pt x="1406" y="2462"/>
                  </a:cubicBezTo>
                  <a:cubicBezTo>
                    <a:pt x="1444" y="2469"/>
                    <a:pt x="1486" y="2475"/>
                    <a:pt x="1528" y="2475"/>
                  </a:cubicBezTo>
                  <a:cubicBezTo>
                    <a:pt x="1575" y="2475"/>
                    <a:pt x="1621" y="2467"/>
                    <a:pt x="1660" y="2442"/>
                  </a:cubicBezTo>
                  <a:cubicBezTo>
                    <a:pt x="1700" y="2416"/>
                    <a:pt x="1734" y="2376"/>
                    <a:pt x="1760" y="2335"/>
                  </a:cubicBezTo>
                  <a:cubicBezTo>
                    <a:pt x="2028" y="1967"/>
                    <a:pt x="2296" y="1593"/>
                    <a:pt x="2557" y="1225"/>
                  </a:cubicBezTo>
                  <a:cubicBezTo>
                    <a:pt x="2617" y="1144"/>
                    <a:pt x="2684" y="1057"/>
                    <a:pt x="2697" y="950"/>
                  </a:cubicBezTo>
                  <a:cubicBezTo>
                    <a:pt x="2744" y="576"/>
                    <a:pt x="2603" y="228"/>
                    <a:pt x="2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5"/>
            <p:cNvSpPr/>
            <p:nvPr/>
          </p:nvSpPr>
          <p:spPr>
            <a:xfrm>
              <a:off x="1181325" y="2939025"/>
              <a:ext cx="115950" cy="76800"/>
            </a:xfrm>
            <a:custGeom>
              <a:avLst/>
              <a:gdLst/>
              <a:ahLst/>
              <a:cxnLst/>
              <a:rect l="l" t="t" r="r" b="b"/>
              <a:pathLst>
                <a:path w="4638" h="3072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4570" y="74"/>
                    <a:pt x="4503" y="134"/>
                    <a:pt x="4430" y="195"/>
                  </a:cubicBezTo>
                  <a:cubicBezTo>
                    <a:pt x="4336" y="409"/>
                    <a:pt x="4222" y="610"/>
                    <a:pt x="4082" y="810"/>
                  </a:cubicBezTo>
                  <a:cubicBezTo>
                    <a:pt x="3754" y="1265"/>
                    <a:pt x="3332" y="1653"/>
                    <a:pt x="2857" y="1948"/>
                  </a:cubicBezTo>
                  <a:cubicBezTo>
                    <a:pt x="1974" y="2516"/>
                    <a:pt x="1004" y="2724"/>
                    <a:pt x="0" y="2918"/>
                  </a:cubicBezTo>
                  <a:cubicBezTo>
                    <a:pt x="41" y="2971"/>
                    <a:pt x="87" y="3025"/>
                    <a:pt x="141" y="3072"/>
                  </a:cubicBezTo>
                  <a:cubicBezTo>
                    <a:pt x="1178" y="2931"/>
                    <a:pt x="2235" y="2577"/>
                    <a:pt x="3078" y="1994"/>
                  </a:cubicBezTo>
                  <a:cubicBezTo>
                    <a:pt x="3687" y="1580"/>
                    <a:pt x="4309" y="951"/>
                    <a:pt x="4624" y="228"/>
                  </a:cubicBezTo>
                  <a:cubicBezTo>
                    <a:pt x="4630" y="148"/>
                    <a:pt x="4637" y="74"/>
                    <a:pt x="4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5"/>
            <p:cNvSpPr/>
            <p:nvPr/>
          </p:nvSpPr>
          <p:spPr>
            <a:xfrm>
              <a:off x="1177650" y="2957250"/>
              <a:ext cx="88175" cy="44200"/>
            </a:xfrm>
            <a:custGeom>
              <a:avLst/>
              <a:gdLst/>
              <a:ahLst/>
              <a:cxnLst/>
              <a:rect l="l" t="t" r="r" b="b"/>
              <a:pathLst>
                <a:path w="3527" h="1768" extrusionOk="0">
                  <a:moveTo>
                    <a:pt x="3526" y="1"/>
                  </a:moveTo>
                  <a:lnTo>
                    <a:pt x="3526" y="1"/>
                  </a:lnTo>
                  <a:cubicBezTo>
                    <a:pt x="3426" y="34"/>
                    <a:pt x="3325" y="61"/>
                    <a:pt x="3225" y="88"/>
                  </a:cubicBezTo>
                  <a:cubicBezTo>
                    <a:pt x="3212" y="108"/>
                    <a:pt x="3192" y="121"/>
                    <a:pt x="3178" y="141"/>
                  </a:cubicBezTo>
                  <a:cubicBezTo>
                    <a:pt x="2790" y="563"/>
                    <a:pt x="2309" y="857"/>
                    <a:pt x="1773" y="1051"/>
                  </a:cubicBezTo>
                  <a:cubicBezTo>
                    <a:pt x="1225" y="1245"/>
                    <a:pt x="596" y="1346"/>
                    <a:pt x="27" y="1560"/>
                  </a:cubicBezTo>
                  <a:cubicBezTo>
                    <a:pt x="7" y="1627"/>
                    <a:pt x="0" y="1700"/>
                    <a:pt x="0" y="1767"/>
                  </a:cubicBezTo>
                  <a:cubicBezTo>
                    <a:pt x="696" y="1500"/>
                    <a:pt x="1445" y="1386"/>
                    <a:pt x="2141" y="1078"/>
                  </a:cubicBezTo>
                  <a:cubicBezTo>
                    <a:pt x="2650" y="857"/>
                    <a:pt x="3158" y="476"/>
                    <a:pt x="3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5"/>
            <p:cNvSpPr/>
            <p:nvPr/>
          </p:nvSpPr>
          <p:spPr>
            <a:xfrm>
              <a:off x="1215625" y="2985700"/>
              <a:ext cx="68100" cy="38650"/>
            </a:xfrm>
            <a:custGeom>
              <a:avLst/>
              <a:gdLst/>
              <a:ahLst/>
              <a:cxnLst/>
              <a:rect l="l" t="t" r="r" b="b"/>
              <a:pathLst>
                <a:path w="2724" h="1546" extrusionOk="0">
                  <a:moveTo>
                    <a:pt x="2723" y="0"/>
                  </a:moveTo>
                  <a:lnTo>
                    <a:pt x="2723" y="0"/>
                  </a:lnTo>
                  <a:cubicBezTo>
                    <a:pt x="2335" y="161"/>
                    <a:pt x="1947" y="335"/>
                    <a:pt x="1579" y="536"/>
                  </a:cubicBezTo>
                  <a:cubicBezTo>
                    <a:pt x="1044" y="837"/>
                    <a:pt x="515" y="1185"/>
                    <a:pt x="0" y="1546"/>
                  </a:cubicBezTo>
                  <a:cubicBezTo>
                    <a:pt x="94" y="1539"/>
                    <a:pt x="181" y="1533"/>
                    <a:pt x="268" y="1519"/>
                  </a:cubicBezTo>
                  <a:cubicBezTo>
                    <a:pt x="703" y="1225"/>
                    <a:pt x="1137" y="930"/>
                    <a:pt x="1599" y="676"/>
                  </a:cubicBezTo>
                  <a:cubicBezTo>
                    <a:pt x="1914" y="502"/>
                    <a:pt x="2241" y="355"/>
                    <a:pt x="2569" y="221"/>
                  </a:cubicBezTo>
                  <a:cubicBezTo>
                    <a:pt x="2623" y="154"/>
                    <a:pt x="2676" y="81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5"/>
            <p:cNvSpPr/>
            <p:nvPr/>
          </p:nvSpPr>
          <p:spPr>
            <a:xfrm>
              <a:off x="635200" y="2516525"/>
              <a:ext cx="86500" cy="112050"/>
            </a:xfrm>
            <a:custGeom>
              <a:avLst/>
              <a:gdLst/>
              <a:ahLst/>
              <a:cxnLst/>
              <a:rect l="l" t="t" r="r" b="b"/>
              <a:pathLst>
                <a:path w="3460" h="4482" extrusionOk="0">
                  <a:moveTo>
                    <a:pt x="1" y="0"/>
                  </a:moveTo>
                  <a:lnTo>
                    <a:pt x="1" y="0"/>
                  </a:lnTo>
                  <a:cubicBezTo>
                    <a:pt x="462" y="1111"/>
                    <a:pt x="1064" y="2155"/>
                    <a:pt x="1787" y="3118"/>
                  </a:cubicBezTo>
                  <a:cubicBezTo>
                    <a:pt x="2046" y="3462"/>
                    <a:pt x="2766" y="4481"/>
                    <a:pt x="3152" y="4481"/>
                  </a:cubicBezTo>
                  <a:cubicBezTo>
                    <a:pt x="3284" y="4481"/>
                    <a:pt x="3377" y="4362"/>
                    <a:pt x="3399" y="4055"/>
                  </a:cubicBezTo>
                  <a:cubicBezTo>
                    <a:pt x="3460" y="3272"/>
                    <a:pt x="2623" y="2121"/>
                    <a:pt x="2142" y="1566"/>
                  </a:cubicBezTo>
                  <a:cubicBezTo>
                    <a:pt x="1834" y="1198"/>
                    <a:pt x="1452" y="897"/>
                    <a:pt x="1084" y="589"/>
                  </a:cubicBezTo>
                  <a:cubicBezTo>
                    <a:pt x="496" y="107"/>
                    <a:pt x="215" y="34"/>
                    <a:pt x="1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5"/>
            <p:cNvSpPr/>
            <p:nvPr/>
          </p:nvSpPr>
          <p:spPr>
            <a:xfrm>
              <a:off x="685550" y="2536375"/>
              <a:ext cx="38850" cy="97650"/>
            </a:xfrm>
            <a:custGeom>
              <a:avLst/>
              <a:gdLst/>
              <a:ahLst/>
              <a:cxnLst/>
              <a:rect l="l" t="t" r="r" b="b"/>
              <a:pathLst>
                <a:path w="1554" h="3906" extrusionOk="0">
                  <a:moveTo>
                    <a:pt x="119" y="0"/>
                  </a:moveTo>
                  <a:cubicBezTo>
                    <a:pt x="117" y="0"/>
                    <a:pt x="116" y="1"/>
                    <a:pt x="114" y="2"/>
                  </a:cubicBezTo>
                  <a:cubicBezTo>
                    <a:pt x="0" y="103"/>
                    <a:pt x="34" y="344"/>
                    <a:pt x="81" y="524"/>
                  </a:cubicBezTo>
                  <a:cubicBezTo>
                    <a:pt x="248" y="1160"/>
                    <a:pt x="469" y="1789"/>
                    <a:pt x="690" y="2391"/>
                  </a:cubicBezTo>
                  <a:cubicBezTo>
                    <a:pt x="810" y="2725"/>
                    <a:pt x="897" y="3073"/>
                    <a:pt x="1031" y="3395"/>
                  </a:cubicBezTo>
                  <a:cubicBezTo>
                    <a:pt x="1114" y="3592"/>
                    <a:pt x="1325" y="3906"/>
                    <a:pt x="1448" y="3906"/>
                  </a:cubicBezTo>
                  <a:cubicBezTo>
                    <a:pt x="1513" y="3906"/>
                    <a:pt x="1553" y="3820"/>
                    <a:pt x="1539" y="3589"/>
                  </a:cubicBezTo>
                  <a:cubicBezTo>
                    <a:pt x="1513" y="3053"/>
                    <a:pt x="1225" y="2431"/>
                    <a:pt x="1044" y="1956"/>
                  </a:cubicBezTo>
                  <a:cubicBezTo>
                    <a:pt x="985" y="1785"/>
                    <a:pt x="218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5"/>
            <p:cNvSpPr/>
            <p:nvPr/>
          </p:nvSpPr>
          <p:spPr>
            <a:xfrm>
              <a:off x="664600" y="2516300"/>
              <a:ext cx="33350" cy="27975"/>
            </a:xfrm>
            <a:custGeom>
              <a:avLst/>
              <a:gdLst/>
              <a:ahLst/>
              <a:cxnLst/>
              <a:rect l="l" t="t" r="r" b="b"/>
              <a:pathLst>
                <a:path w="1334" h="1119" extrusionOk="0">
                  <a:moveTo>
                    <a:pt x="771" y="0"/>
                  </a:moveTo>
                  <a:cubicBezTo>
                    <a:pt x="377" y="0"/>
                    <a:pt x="0" y="425"/>
                    <a:pt x="243" y="846"/>
                  </a:cubicBezTo>
                  <a:cubicBezTo>
                    <a:pt x="337" y="1013"/>
                    <a:pt x="603" y="1118"/>
                    <a:pt x="847" y="1118"/>
                  </a:cubicBezTo>
                  <a:cubicBezTo>
                    <a:pt x="1002" y="1118"/>
                    <a:pt x="1147" y="1076"/>
                    <a:pt x="1233" y="979"/>
                  </a:cubicBezTo>
                  <a:cubicBezTo>
                    <a:pt x="1334" y="866"/>
                    <a:pt x="1334" y="698"/>
                    <a:pt x="1313" y="544"/>
                  </a:cubicBezTo>
                  <a:cubicBezTo>
                    <a:pt x="1293" y="411"/>
                    <a:pt x="1260" y="277"/>
                    <a:pt x="1166" y="176"/>
                  </a:cubicBezTo>
                  <a:cubicBezTo>
                    <a:pt x="1050" y="53"/>
                    <a:pt x="909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5"/>
            <p:cNvSpPr/>
            <p:nvPr/>
          </p:nvSpPr>
          <p:spPr>
            <a:xfrm>
              <a:off x="664300" y="2560100"/>
              <a:ext cx="55650" cy="78025"/>
            </a:xfrm>
            <a:custGeom>
              <a:avLst/>
              <a:gdLst/>
              <a:ahLst/>
              <a:cxnLst/>
              <a:rect l="l" t="t" r="r" b="b"/>
              <a:pathLst>
                <a:path w="2226" h="3121" extrusionOk="0">
                  <a:moveTo>
                    <a:pt x="95" y="0"/>
                  </a:moveTo>
                  <a:cubicBezTo>
                    <a:pt x="92" y="0"/>
                    <a:pt x="89" y="1"/>
                    <a:pt x="88" y="3"/>
                  </a:cubicBezTo>
                  <a:cubicBezTo>
                    <a:pt x="1" y="117"/>
                    <a:pt x="81" y="318"/>
                    <a:pt x="161" y="472"/>
                  </a:cubicBezTo>
                  <a:cubicBezTo>
                    <a:pt x="442" y="994"/>
                    <a:pt x="784" y="1489"/>
                    <a:pt x="1111" y="1970"/>
                  </a:cubicBezTo>
                  <a:cubicBezTo>
                    <a:pt x="1292" y="2231"/>
                    <a:pt x="1439" y="2519"/>
                    <a:pt x="1633" y="2767"/>
                  </a:cubicBezTo>
                  <a:cubicBezTo>
                    <a:pt x="1741" y="2912"/>
                    <a:pt x="1982" y="3121"/>
                    <a:pt x="2110" y="3121"/>
                  </a:cubicBezTo>
                  <a:cubicBezTo>
                    <a:pt x="2189" y="3121"/>
                    <a:pt x="2225" y="3042"/>
                    <a:pt x="2162" y="2820"/>
                  </a:cubicBezTo>
                  <a:cubicBezTo>
                    <a:pt x="2035" y="2359"/>
                    <a:pt x="1633" y="1877"/>
                    <a:pt x="1372" y="1502"/>
                  </a:cubicBezTo>
                  <a:cubicBezTo>
                    <a:pt x="1275" y="1365"/>
                    <a:pt x="208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5"/>
            <p:cNvSpPr/>
            <p:nvPr/>
          </p:nvSpPr>
          <p:spPr>
            <a:xfrm>
              <a:off x="642025" y="2543575"/>
              <a:ext cx="36350" cy="27750"/>
            </a:xfrm>
            <a:custGeom>
              <a:avLst/>
              <a:gdLst/>
              <a:ahLst/>
              <a:cxnLst/>
              <a:rect l="l" t="t" r="r" b="b"/>
              <a:pathLst>
                <a:path w="1454" h="1110" extrusionOk="0">
                  <a:moveTo>
                    <a:pt x="819" y="1"/>
                  </a:moveTo>
                  <a:cubicBezTo>
                    <a:pt x="358" y="1"/>
                    <a:pt x="1" y="616"/>
                    <a:pt x="410" y="992"/>
                  </a:cubicBezTo>
                  <a:cubicBezTo>
                    <a:pt x="497" y="1071"/>
                    <a:pt x="641" y="1110"/>
                    <a:pt x="793" y="1110"/>
                  </a:cubicBezTo>
                  <a:cubicBezTo>
                    <a:pt x="1041" y="1110"/>
                    <a:pt x="1311" y="1009"/>
                    <a:pt x="1394" y="818"/>
                  </a:cubicBezTo>
                  <a:cubicBezTo>
                    <a:pt x="1454" y="678"/>
                    <a:pt x="1407" y="517"/>
                    <a:pt x="1340" y="383"/>
                  </a:cubicBezTo>
                  <a:cubicBezTo>
                    <a:pt x="1280" y="263"/>
                    <a:pt x="1213" y="136"/>
                    <a:pt x="1092" y="76"/>
                  </a:cubicBezTo>
                  <a:cubicBezTo>
                    <a:pt x="1001" y="24"/>
                    <a:pt x="908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5"/>
            <p:cNvSpPr/>
            <p:nvPr/>
          </p:nvSpPr>
          <p:spPr>
            <a:xfrm>
              <a:off x="577825" y="2542325"/>
              <a:ext cx="253100" cy="293025"/>
            </a:xfrm>
            <a:custGeom>
              <a:avLst/>
              <a:gdLst/>
              <a:ahLst/>
              <a:cxnLst/>
              <a:rect l="l" t="t" r="r" b="b"/>
              <a:pathLst>
                <a:path w="10124" h="11721" extrusionOk="0">
                  <a:moveTo>
                    <a:pt x="7200" y="1"/>
                  </a:moveTo>
                  <a:cubicBezTo>
                    <a:pt x="6341" y="1"/>
                    <a:pt x="5856" y="714"/>
                    <a:pt x="5541" y="1611"/>
                  </a:cubicBezTo>
                  <a:cubicBezTo>
                    <a:pt x="5173" y="2635"/>
                    <a:pt x="5019" y="3899"/>
                    <a:pt x="4751" y="4628"/>
                  </a:cubicBezTo>
                  <a:cubicBezTo>
                    <a:pt x="4638" y="4947"/>
                    <a:pt x="3121" y="8369"/>
                    <a:pt x="3001" y="8369"/>
                  </a:cubicBezTo>
                  <a:cubicBezTo>
                    <a:pt x="3000" y="8369"/>
                    <a:pt x="2999" y="8369"/>
                    <a:pt x="2998" y="8369"/>
                  </a:cubicBezTo>
                  <a:cubicBezTo>
                    <a:pt x="2827" y="8265"/>
                    <a:pt x="2315" y="8044"/>
                    <a:pt x="1914" y="8044"/>
                  </a:cubicBezTo>
                  <a:cubicBezTo>
                    <a:pt x="1718" y="8044"/>
                    <a:pt x="1549" y="8097"/>
                    <a:pt x="1459" y="8241"/>
                  </a:cubicBezTo>
                  <a:cubicBezTo>
                    <a:pt x="1225" y="8629"/>
                    <a:pt x="1760" y="9011"/>
                    <a:pt x="1874" y="9198"/>
                  </a:cubicBezTo>
                  <a:cubicBezTo>
                    <a:pt x="1679" y="9120"/>
                    <a:pt x="1349" y="9041"/>
                    <a:pt x="1037" y="9041"/>
                  </a:cubicBezTo>
                  <a:cubicBezTo>
                    <a:pt x="707" y="9041"/>
                    <a:pt x="398" y="9130"/>
                    <a:pt x="295" y="9406"/>
                  </a:cubicBezTo>
                  <a:cubicBezTo>
                    <a:pt x="1" y="10208"/>
                    <a:pt x="2262" y="11707"/>
                    <a:pt x="3640" y="11720"/>
                  </a:cubicBezTo>
                  <a:cubicBezTo>
                    <a:pt x="3653" y="11721"/>
                    <a:pt x="3666" y="11721"/>
                    <a:pt x="3679" y="11721"/>
                  </a:cubicBezTo>
                  <a:cubicBezTo>
                    <a:pt x="4636" y="11721"/>
                    <a:pt x="5569" y="11235"/>
                    <a:pt x="6169" y="10496"/>
                  </a:cubicBezTo>
                  <a:cubicBezTo>
                    <a:pt x="6404" y="10215"/>
                    <a:pt x="6591" y="9867"/>
                    <a:pt x="6551" y="9506"/>
                  </a:cubicBezTo>
                  <a:cubicBezTo>
                    <a:pt x="6531" y="9298"/>
                    <a:pt x="6437" y="9111"/>
                    <a:pt x="6323" y="8937"/>
                  </a:cubicBezTo>
                  <a:cubicBezTo>
                    <a:pt x="6189" y="8710"/>
                    <a:pt x="6029" y="8496"/>
                    <a:pt x="5848" y="8302"/>
                  </a:cubicBezTo>
                  <a:cubicBezTo>
                    <a:pt x="6711" y="7699"/>
                    <a:pt x="7487" y="7024"/>
                    <a:pt x="8257" y="6314"/>
                  </a:cubicBezTo>
                  <a:cubicBezTo>
                    <a:pt x="8906" y="5712"/>
                    <a:pt x="9535" y="5043"/>
                    <a:pt x="9836" y="4214"/>
                  </a:cubicBezTo>
                  <a:cubicBezTo>
                    <a:pt x="10124" y="3411"/>
                    <a:pt x="10070" y="2487"/>
                    <a:pt x="9689" y="1718"/>
                  </a:cubicBezTo>
                  <a:cubicBezTo>
                    <a:pt x="9307" y="955"/>
                    <a:pt x="8605" y="353"/>
                    <a:pt x="7789" y="99"/>
                  </a:cubicBezTo>
                  <a:cubicBezTo>
                    <a:pt x="7575" y="32"/>
                    <a:pt x="7379" y="1"/>
                    <a:pt x="7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5"/>
            <p:cNvSpPr/>
            <p:nvPr/>
          </p:nvSpPr>
          <p:spPr>
            <a:xfrm>
              <a:off x="700275" y="2467000"/>
              <a:ext cx="38500" cy="139800"/>
            </a:xfrm>
            <a:custGeom>
              <a:avLst/>
              <a:gdLst/>
              <a:ahLst/>
              <a:cxnLst/>
              <a:rect l="l" t="t" r="r" b="b"/>
              <a:pathLst>
                <a:path w="1540" h="5592" extrusionOk="0">
                  <a:moveTo>
                    <a:pt x="101" y="1"/>
                  </a:moveTo>
                  <a:lnTo>
                    <a:pt x="101" y="1"/>
                  </a:lnTo>
                  <a:cubicBezTo>
                    <a:pt x="0" y="1225"/>
                    <a:pt x="40" y="2463"/>
                    <a:pt x="214" y="3674"/>
                  </a:cubicBezTo>
                  <a:cubicBezTo>
                    <a:pt x="284" y="4148"/>
                    <a:pt x="454" y="5592"/>
                    <a:pt x="833" y="5592"/>
                  </a:cubicBezTo>
                  <a:cubicBezTo>
                    <a:pt x="924" y="5592"/>
                    <a:pt x="1027" y="5508"/>
                    <a:pt x="1144" y="5306"/>
                  </a:cubicBezTo>
                  <a:cubicBezTo>
                    <a:pt x="1539" y="4624"/>
                    <a:pt x="1251" y="3199"/>
                    <a:pt x="1191" y="2450"/>
                  </a:cubicBezTo>
                  <a:cubicBezTo>
                    <a:pt x="1097" y="1192"/>
                    <a:pt x="87" y="175"/>
                    <a:pt x="101" y="1"/>
                  </a:cubicBezTo>
                  <a:close/>
                </a:path>
              </a:pathLst>
            </a:custGeom>
            <a:solidFill>
              <a:srgbClr val="FEB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5"/>
            <p:cNvSpPr/>
            <p:nvPr/>
          </p:nvSpPr>
          <p:spPr>
            <a:xfrm>
              <a:off x="755625" y="2618225"/>
              <a:ext cx="37500" cy="28925"/>
            </a:xfrm>
            <a:custGeom>
              <a:avLst/>
              <a:gdLst/>
              <a:ahLst/>
              <a:cxnLst/>
              <a:rect l="l" t="t" r="r" b="b"/>
              <a:pathLst>
                <a:path w="1500" h="1157" extrusionOk="0">
                  <a:moveTo>
                    <a:pt x="911" y="0"/>
                  </a:moveTo>
                  <a:cubicBezTo>
                    <a:pt x="1051" y="923"/>
                    <a:pt x="1" y="957"/>
                    <a:pt x="1" y="957"/>
                  </a:cubicBezTo>
                  <a:cubicBezTo>
                    <a:pt x="1" y="957"/>
                    <a:pt x="252" y="1156"/>
                    <a:pt x="558" y="1156"/>
                  </a:cubicBezTo>
                  <a:cubicBezTo>
                    <a:pt x="704" y="1156"/>
                    <a:pt x="862" y="1111"/>
                    <a:pt x="1011" y="977"/>
                  </a:cubicBezTo>
                  <a:cubicBezTo>
                    <a:pt x="1499" y="549"/>
                    <a:pt x="911" y="0"/>
                    <a:pt x="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5"/>
            <p:cNvSpPr/>
            <p:nvPr/>
          </p:nvSpPr>
          <p:spPr>
            <a:xfrm>
              <a:off x="787425" y="2651200"/>
              <a:ext cx="51250" cy="18950"/>
            </a:xfrm>
            <a:custGeom>
              <a:avLst/>
              <a:gdLst/>
              <a:ahLst/>
              <a:cxnLst/>
              <a:rect l="l" t="t" r="r" b="b"/>
              <a:pathLst>
                <a:path w="2050" h="758" extrusionOk="0">
                  <a:moveTo>
                    <a:pt x="1376" y="1"/>
                  </a:moveTo>
                  <a:cubicBezTo>
                    <a:pt x="1275" y="1"/>
                    <a:pt x="1161" y="11"/>
                    <a:pt x="1037" y="33"/>
                  </a:cubicBezTo>
                  <a:cubicBezTo>
                    <a:pt x="876" y="66"/>
                    <a:pt x="0" y="220"/>
                    <a:pt x="74" y="621"/>
                  </a:cubicBezTo>
                  <a:cubicBezTo>
                    <a:pt x="90" y="720"/>
                    <a:pt x="218" y="757"/>
                    <a:pt x="396" y="757"/>
                  </a:cubicBezTo>
                  <a:cubicBezTo>
                    <a:pt x="799" y="757"/>
                    <a:pt x="1456" y="565"/>
                    <a:pt x="1646" y="454"/>
                  </a:cubicBezTo>
                  <a:cubicBezTo>
                    <a:pt x="2050" y="227"/>
                    <a:pt x="1859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5"/>
            <p:cNvSpPr/>
            <p:nvPr/>
          </p:nvSpPr>
          <p:spPr>
            <a:xfrm>
              <a:off x="655950" y="2679300"/>
              <a:ext cx="51225" cy="18850"/>
            </a:xfrm>
            <a:custGeom>
              <a:avLst/>
              <a:gdLst/>
              <a:ahLst/>
              <a:cxnLst/>
              <a:rect l="l" t="t" r="r" b="b"/>
              <a:pathLst>
                <a:path w="2049" h="754" extrusionOk="0">
                  <a:moveTo>
                    <a:pt x="1379" y="0"/>
                  </a:moveTo>
                  <a:cubicBezTo>
                    <a:pt x="1277" y="0"/>
                    <a:pt x="1162" y="10"/>
                    <a:pt x="1037" y="33"/>
                  </a:cubicBezTo>
                  <a:cubicBezTo>
                    <a:pt x="877" y="59"/>
                    <a:pt x="0" y="213"/>
                    <a:pt x="67" y="615"/>
                  </a:cubicBezTo>
                  <a:cubicBezTo>
                    <a:pt x="86" y="716"/>
                    <a:pt x="216" y="754"/>
                    <a:pt x="395" y="754"/>
                  </a:cubicBezTo>
                  <a:cubicBezTo>
                    <a:pt x="799" y="754"/>
                    <a:pt x="1452" y="561"/>
                    <a:pt x="1646" y="454"/>
                  </a:cubicBezTo>
                  <a:cubicBezTo>
                    <a:pt x="2049" y="223"/>
                    <a:pt x="1856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5"/>
            <p:cNvSpPr/>
            <p:nvPr/>
          </p:nvSpPr>
          <p:spPr>
            <a:xfrm>
              <a:off x="599900" y="2781425"/>
              <a:ext cx="18775" cy="13925"/>
            </a:xfrm>
            <a:custGeom>
              <a:avLst/>
              <a:gdLst/>
              <a:ahLst/>
              <a:cxnLst/>
              <a:rect l="l" t="t" r="r" b="b"/>
              <a:pathLst>
                <a:path w="751" h="557" extrusionOk="0">
                  <a:moveTo>
                    <a:pt x="203" y="0"/>
                  </a:moveTo>
                  <a:cubicBezTo>
                    <a:pt x="138" y="0"/>
                    <a:pt x="73" y="38"/>
                    <a:pt x="41" y="96"/>
                  </a:cubicBezTo>
                  <a:cubicBezTo>
                    <a:pt x="1" y="163"/>
                    <a:pt x="8" y="276"/>
                    <a:pt x="74" y="323"/>
                  </a:cubicBezTo>
                  <a:cubicBezTo>
                    <a:pt x="175" y="410"/>
                    <a:pt x="302" y="477"/>
                    <a:pt x="422" y="531"/>
                  </a:cubicBezTo>
                  <a:cubicBezTo>
                    <a:pt x="458" y="547"/>
                    <a:pt x="496" y="556"/>
                    <a:pt x="533" y="556"/>
                  </a:cubicBezTo>
                  <a:cubicBezTo>
                    <a:pt x="600" y="556"/>
                    <a:pt x="662" y="526"/>
                    <a:pt x="697" y="457"/>
                  </a:cubicBezTo>
                  <a:cubicBezTo>
                    <a:pt x="750" y="363"/>
                    <a:pt x="723" y="243"/>
                    <a:pt x="630" y="183"/>
                  </a:cubicBezTo>
                  <a:cubicBezTo>
                    <a:pt x="516" y="116"/>
                    <a:pt x="382" y="49"/>
                    <a:pt x="255" y="9"/>
                  </a:cubicBezTo>
                  <a:cubicBezTo>
                    <a:pt x="238" y="3"/>
                    <a:pt x="221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5"/>
            <p:cNvSpPr/>
            <p:nvPr/>
          </p:nvSpPr>
          <p:spPr>
            <a:xfrm>
              <a:off x="626000" y="2754150"/>
              <a:ext cx="18750" cy="13925"/>
            </a:xfrm>
            <a:custGeom>
              <a:avLst/>
              <a:gdLst/>
              <a:ahLst/>
              <a:cxnLst/>
              <a:rect l="l" t="t" r="r" b="b"/>
              <a:pathLst>
                <a:path w="750" h="557" extrusionOk="0">
                  <a:moveTo>
                    <a:pt x="203" y="1"/>
                  </a:moveTo>
                  <a:cubicBezTo>
                    <a:pt x="137" y="1"/>
                    <a:pt x="72" y="38"/>
                    <a:pt x="41" y="96"/>
                  </a:cubicBezTo>
                  <a:cubicBezTo>
                    <a:pt x="1" y="163"/>
                    <a:pt x="1" y="277"/>
                    <a:pt x="67" y="324"/>
                  </a:cubicBezTo>
                  <a:cubicBezTo>
                    <a:pt x="175" y="411"/>
                    <a:pt x="295" y="478"/>
                    <a:pt x="422" y="531"/>
                  </a:cubicBezTo>
                  <a:cubicBezTo>
                    <a:pt x="455" y="548"/>
                    <a:pt x="493" y="557"/>
                    <a:pt x="529" y="557"/>
                  </a:cubicBezTo>
                  <a:cubicBezTo>
                    <a:pt x="597" y="557"/>
                    <a:pt x="662" y="527"/>
                    <a:pt x="696" y="458"/>
                  </a:cubicBezTo>
                  <a:cubicBezTo>
                    <a:pt x="750" y="364"/>
                    <a:pt x="723" y="243"/>
                    <a:pt x="623" y="183"/>
                  </a:cubicBezTo>
                  <a:cubicBezTo>
                    <a:pt x="509" y="116"/>
                    <a:pt x="382" y="49"/>
                    <a:pt x="255" y="9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5"/>
            <p:cNvSpPr/>
            <p:nvPr/>
          </p:nvSpPr>
          <p:spPr>
            <a:xfrm>
              <a:off x="684325" y="2727350"/>
              <a:ext cx="48025" cy="105450"/>
            </a:xfrm>
            <a:custGeom>
              <a:avLst/>
              <a:gdLst/>
              <a:ahLst/>
              <a:cxnLst/>
              <a:rect l="l" t="t" r="r" b="b"/>
              <a:pathLst>
                <a:path w="1921" h="4218" extrusionOk="0">
                  <a:moveTo>
                    <a:pt x="1649" y="0"/>
                  </a:moveTo>
                  <a:cubicBezTo>
                    <a:pt x="1525" y="0"/>
                    <a:pt x="1395" y="53"/>
                    <a:pt x="1307" y="131"/>
                  </a:cubicBezTo>
                  <a:cubicBezTo>
                    <a:pt x="1229" y="199"/>
                    <a:pt x="1301" y="304"/>
                    <a:pt x="1386" y="304"/>
                  </a:cubicBezTo>
                  <a:cubicBezTo>
                    <a:pt x="1402" y="304"/>
                    <a:pt x="1418" y="300"/>
                    <a:pt x="1434" y="292"/>
                  </a:cubicBezTo>
                  <a:cubicBezTo>
                    <a:pt x="1468" y="278"/>
                    <a:pt x="1501" y="265"/>
                    <a:pt x="1541" y="258"/>
                  </a:cubicBezTo>
                  <a:lnTo>
                    <a:pt x="1541" y="258"/>
                  </a:lnTo>
                  <a:cubicBezTo>
                    <a:pt x="1689" y="1730"/>
                    <a:pt x="1234" y="3242"/>
                    <a:pt x="23" y="4166"/>
                  </a:cubicBezTo>
                  <a:cubicBezTo>
                    <a:pt x="0" y="4182"/>
                    <a:pt x="15" y="4217"/>
                    <a:pt x="40" y="4217"/>
                  </a:cubicBezTo>
                  <a:cubicBezTo>
                    <a:pt x="45" y="4217"/>
                    <a:pt x="50" y="4216"/>
                    <a:pt x="56" y="4212"/>
                  </a:cubicBezTo>
                  <a:cubicBezTo>
                    <a:pt x="1327" y="3276"/>
                    <a:pt x="1843" y="1804"/>
                    <a:pt x="1722" y="265"/>
                  </a:cubicBezTo>
                  <a:lnTo>
                    <a:pt x="1722" y="265"/>
                  </a:lnTo>
                  <a:cubicBezTo>
                    <a:pt x="1731" y="267"/>
                    <a:pt x="1740" y="267"/>
                    <a:pt x="1749" y="267"/>
                  </a:cubicBezTo>
                  <a:cubicBezTo>
                    <a:pt x="1882" y="267"/>
                    <a:pt x="1921" y="81"/>
                    <a:pt x="1782" y="24"/>
                  </a:cubicBezTo>
                  <a:cubicBezTo>
                    <a:pt x="1740" y="8"/>
                    <a:pt x="169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5"/>
            <p:cNvSpPr/>
            <p:nvPr/>
          </p:nvSpPr>
          <p:spPr>
            <a:xfrm>
              <a:off x="681525" y="2642475"/>
              <a:ext cx="37825" cy="23225"/>
            </a:xfrm>
            <a:custGeom>
              <a:avLst/>
              <a:gdLst/>
              <a:ahLst/>
              <a:cxnLst/>
              <a:rect l="l" t="t" r="r" b="b"/>
              <a:pathLst>
                <a:path w="1513" h="929" extrusionOk="0">
                  <a:moveTo>
                    <a:pt x="1259" y="0"/>
                  </a:moveTo>
                  <a:lnTo>
                    <a:pt x="1259" y="0"/>
                  </a:lnTo>
                  <a:cubicBezTo>
                    <a:pt x="1105" y="421"/>
                    <a:pt x="809" y="530"/>
                    <a:pt x="543" y="530"/>
                  </a:cubicBezTo>
                  <a:cubicBezTo>
                    <a:pt x="254" y="530"/>
                    <a:pt x="1" y="402"/>
                    <a:pt x="1" y="402"/>
                  </a:cubicBezTo>
                  <a:lnTo>
                    <a:pt x="1" y="402"/>
                  </a:lnTo>
                  <a:cubicBezTo>
                    <a:pt x="1" y="402"/>
                    <a:pt x="220" y="928"/>
                    <a:pt x="714" y="928"/>
                  </a:cubicBezTo>
                  <a:cubicBezTo>
                    <a:pt x="765" y="928"/>
                    <a:pt x="820" y="923"/>
                    <a:pt x="877" y="910"/>
                  </a:cubicBezTo>
                  <a:cubicBezTo>
                    <a:pt x="1513" y="763"/>
                    <a:pt x="1259" y="0"/>
                    <a:pt x="1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6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3737" name="Google Shape;3737;p36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3738" name="Google Shape;3738;p36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3739" name="Google Shape;3739;p36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0" name="Google Shape;3740;p36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1" name="Google Shape;3741;p36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2" name="Google Shape;3742;p36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3" name="Google Shape;3743;p36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4" name="Google Shape;3744;p36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5" name="Google Shape;3745;p36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6" name="Google Shape;3746;p36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7" name="Google Shape;3747;p36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8" name="Google Shape;3748;p36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9" name="Google Shape;3749;p36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0" name="Google Shape;3750;p36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751" name="Google Shape;3751;p36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3752" name="Google Shape;3752;p36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3" name="Google Shape;3753;p36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4" name="Google Shape;3754;p36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5" name="Google Shape;3755;p36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6" name="Google Shape;3756;p36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7" name="Google Shape;3757;p36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8" name="Google Shape;3758;p36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9" name="Google Shape;3759;p36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0" name="Google Shape;3760;p36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1" name="Google Shape;3761;p36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2" name="Google Shape;3762;p36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3" name="Google Shape;3763;p36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4" name="Google Shape;3764;p36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5" name="Google Shape;3765;p36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6" name="Google Shape;3766;p36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7" name="Google Shape;3767;p36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8" name="Google Shape;3768;p36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9" name="Google Shape;3769;p36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70" name="Google Shape;3770;p36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71" name="Google Shape;3771;p36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772" name="Google Shape;3772;p36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6"/>
          <p:cNvGrpSpPr/>
          <p:nvPr/>
        </p:nvGrpSpPr>
        <p:grpSpPr>
          <a:xfrm>
            <a:off x="274200" y="323415"/>
            <a:ext cx="8595600" cy="4496670"/>
            <a:chOff x="303850" y="534800"/>
            <a:chExt cx="8595600" cy="4153200"/>
          </a:xfrm>
        </p:grpSpPr>
        <p:sp>
          <p:nvSpPr>
            <p:cNvPr id="3774" name="Google Shape;3774;p36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5" name="Google Shape;3775;p36"/>
            <p:cNvGrpSpPr/>
            <p:nvPr/>
          </p:nvGrpSpPr>
          <p:grpSpPr>
            <a:xfrm>
              <a:off x="337400" y="785925"/>
              <a:ext cx="8512925" cy="3650958"/>
              <a:chOff x="337400" y="696600"/>
              <a:chExt cx="8512925" cy="3650958"/>
            </a:xfrm>
          </p:grpSpPr>
          <p:cxnSp>
            <p:nvCxnSpPr>
              <p:cNvPr id="3776" name="Google Shape;3776;p36"/>
              <p:cNvCxnSpPr/>
              <p:nvPr/>
            </p:nvCxnSpPr>
            <p:spPr>
              <a:xfrm>
                <a:off x="549850" y="696600"/>
                <a:ext cx="8128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7" name="Google Shape;3777;p36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8" name="Google Shape;3778;p36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9" name="Google Shape;3779;p36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0" name="Google Shape;3780;p36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1" name="Google Shape;3781;p36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2" name="Google Shape;3782;p36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3" name="Google Shape;3783;p36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4" name="Google Shape;3784;p36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5" name="Google Shape;3785;p36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6" name="Google Shape;3786;p36"/>
              <p:cNvCxnSpPr/>
              <p:nvPr/>
            </p:nvCxnSpPr>
            <p:spPr>
              <a:xfrm>
                <a:off x="520425" y="4347558"/>
                <a:ext cx="8199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87" name="Google Shape;3787;p36"/>
          <p:cNvGrpSpPr/>
          <p:nvPr/>
        </p:nvGrpSpPr>
        <p:grpSpPr>
          <a:xfrm>
            <a:off x="-2343088" y="-273994"/>
            <a:ext cx="5463399" cy="2111931"/>
            <a:chOff x="-1857775" y="-198287"/>
            <a:chExt cx="4511850" cy="1744100"/>
          </a:xfrm>
        </p:grpSpPr>
        <p:grpSp>
          <p:nvGrpSpPr>
            <p:cNvPr id="3788" name="Google Shape;3788;p36"/>
            <p:cNvGrpSpPr/>
            <p:nvPr/>
          </p:nvGrpSpPr>
          <p:grpSpPr>
            <a:xfrm flipH="1">
              <a:off x="-1857775" y="-198287"/>
              <a:ext cx="4511850" cy="1744100"/>
              <a:chOff x="2389200" y="1048400"/>
              <a:chExt cx="4511850" cy="1744100"/>
            </a:xfrm>
          </p:grpSpPr>
          <p:sp>
            <p:nvSpPr>
              <p:cNvPr id="3789" name="Google Shape;3789;p36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6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6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2" name="Google Shape;3792;p36"/>
            <p:cNvSpPr/>
            <p:nvPr/>
          </p:nvSpPr>
          <p:spPr>
            <a:xfrm>
              <a:off x="77223" y="-25"/>
              <a:ext cx="2372887" cy="1043644"/>
            </a:xfrm>
            <a:custGeom>
              <a:avLst/>
              <a:gdLst/>
              <a:ahLst/>
              <a:cxnLst/>
              <a:rect l="l" t="t" r="r" b="b"/>
              <a:pathLst>
                <a:path w="56805" h="24984" extrusionOk="0">
                  <a:moveTo>
                    <a:pt x="18594" y="1"/>
                  </a:moveTo>
                  <a:cubicBezTo>
                    <a:pt x="12030" y="2851"/>
                    <a:pt x="11321" y="8136"/>
                    <a:pt x="6276" y="12104"/>
                  </a:cubicBezTo>
                  <a:cubicBezTo>
                    <a:pt x="4811" y="13268"/>
                    <a:pt x="2202" y="14211"/>
                    <a:pt x="1" y="14713"/>
                  </a:cubicBezTo>
                  <a:lnTo>
                    <a:pt x="1" y="24983"/>
                  </a:lnTo>
                  <a:cubicBezTo>
                    <a:pt x="18085" y="24983"/>
                    <a:pt x="18774" y="17062"/>
                    <a:pt x="28951" y="11448"/>
                  </a:cubicBezTo>
                  <a:cubicBezTo>
                    <a:pt x="39121" y="5842"/>
                    <a:pt x="47451" y="8826"/>
                    <a:pt x="5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109820" y="675277"/>
              <a:ext cx="113377" cy="113824"/>
            </a:xfrm>
            <a:custGeom>
              <a:avLst/>
              <a:gdLst/>
              <a:ahLst/>
              <a:cxnLst/>
              <a:rect l="l" t="t" r="r" b="b"/>
              <a:pathLst>
                <a:path w="1473" h="1479" extrusionOk="0">
                  <a:moveTo>
                    <a:pt x="736" y="0"/>
                  </a:moveTo>
                  <a:cubicBezTo>
                    <a:pt x="328" y="0"/>
                    <a:pt x="0" y="335"/>
                    <a:pt x="0" y="736"/>
                  </a:cubicBezTo>
                  <a:cubicBezTo>
                    <a:pt x="0" y="1144"/>
                    <a:pt x="328" y="1479"/>
                    <a:pt x="736" y="1479"/>
                  </a:cubicBezTo>
                  <a:cubicBezTo>
                    <a:pt x="1145" y="1479"/>
                    <a:pt x="1472" y="1144"/>
                    <a:pt x="1472" y="736"/>
                  </a:cubicBezTo>
                  <a:cubicBezTo>
                    <a:pt x="1472" y="335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6"/>
            <p:cNvSpPr/>
            <p:nvPr/>
          </p:nvSpPr>
          <p:spPr>
            <a:xfrm>
              <a:off x="1523773" y="113252"/>
              <a:ext cx="113377" cy="113281"/>
            </a:xfrm>
            <a:custGeom>
              <a:avLst/>
              <a:gdLst/>
              <a:ahLst/>
              <a:cxnLst/>
              <a:rect l="l" t="t" r="r" b="b"/>
              <a:pathLst>
                <a:path w="1473" h="1472" extrusionOk="0">
                  <a:moveTo>
                    <a:pt x="736" y="0"/>
                  </a:moveTo>
                  <a:cubicBezTo>
                    <a:pt x="328" y="0"/>
                    <a:pt x="0" y="328"/>
                    <a:pt x="0" y="736"/>
                  </a:cubicBezTo>
                  <a:cubicBezTo>
                    <a:pt x="0" y="1144"/>
                    <a:pt x="328" y="1472"/>
                    <a:pt x="736" y="1472"/>
                  </a:cubicBezTo>
                  <a:cubicBezTo>
                    <a:pt x="1145" y="1472"/>
                    <a:pt x="1472" y="1144"/>
                    <a:pt x="1472" y="736"/>
                  </a:cubicBezTo>
                  <a:cubicBezTo>
                    <a:pt x="1472" y="328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6"/>
            <p:cNvSpPr/>
            <p:nvPr/>
          </p:nvSpPr>
          <p:spPr>
            <a:xfrm>
              <a:off x="788099" y="414779"/>
              <a:ext cx="30494" cy="30243"/>
            </a:xfrm>
            <a:custGeom>
              <a:avLst/>
              <a:gdLst/>
              <a:ahLst/>
              <a:cxnLst/>
              <a:rect l="l" t="t" r="r" b="b"/>
              <a:pathLst>
                <a:path w="730" h="724" extrusionOk="0">
                  <a:moveTo>
                    <a:pt x="369" y="1"/>
                  </a:moveTo>
                  <a:cubicBezTo>
                    <a:pt x="168" y="1"/>
                    <a:pt x="1" y="161"/>
                    <a:pt x="1" y="362"/>
                  </a:cubicBezTo>
                  <a:cubicBezTo>
                    <a:pt x="1" y="563"/>
                    <a:pt x="168" y="723"/>
                    <a:pt x="369" y="723"/>
                  </a:cubicBezTo>
                  <a:cubicBezTo>
                    <a:pt x="569" y="723"/>
                    <a:pt x="730" y="563"/>
                    <a:pt x="730" y="362"/>
                  </a:cubicBezTo>
                  <a:cubicBezTo>
                    <a:pt x="730" y="161"/>
                    <a:pt x="569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36"/>
          <p:cNvGrpSpPr/>
          <p:nvPr/>
        </p:nvGrpSpPr>
        <p:grpSpPr>
          <a:xfrm>
            <a:off x="5448026" y="-647524"/>
            <a:ext cx="6614460" cy="2984558"/>
            <a:chOff x="6133854" y="-506760"/>
            <a:chExt cx="5462433" cy="2464744"/>
          </a:xfrm>
        </p:grpSpPr>
        <p:grpSp>
          <p:nvGrpSpPr>
            <p:cNvPr id="3797" name="Google Shape;3797;p36"/>
            <p:cNvGrpSpPr/>
            <p:nvPr/>
          </p:nvGrpSpPr>
          <p:grpSpPr>
            <a:xfrm rot="10800000">
              <a:off x="6133854" y="-506760"/>
              <a:ext cx="5462433" cy="2464744"/>
              <a:chOff x="-1602918" y="2838274"/>
              <a:chExt cx="7826957" cy="3531658"/>
            </a:xfrm>
          </p:grpSpPr>
          <p:sp>
            <p:nvSpPr>
              <p:cNvPr id="3798" name="Google Shape;3798;p36"/>
              <p:cNvSpPr/>
              <p:nvPr/>
            </p:nvSpPr>
            <p:spPr>
              <a:xfrm>
                <a:off x="-1575788" y="4031796"/>
                <a:ext cx="6325217" cy="2338135"/>
              </a:xfrm>
              <a:custGeom>
                <a:avLst/>
                <a:gdLst/>
                <a:ahLst/>
                <a:cxnLst/>
                <a:rect l="l" t="t" r="r" b="b"/>
                <a:pathLst>
                  <a:path w="155976" h="57657" fill="none" extrusionOk="0">
                    <a:moveTo>
                      <a:pt x="155976" y="57657"/>
                    </a:moveTo>
                    <a:cubicBezTo>
                      <a:pt x="113164" y="0"/>
                      <a:pt x="50360" y="56836"/>
                      <a:pt x="0" y="443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6"/>
              <p:cNvSpPr/>
              <p:nvPr/>
            </p:nvSpPr>
            <p:spPr>
              <a:xfrm>
                <a:off x="-1589171" y="3435217"/>
                <a:ext cx="7075884" cy="2934703"/>
              </a:xfrm>
              <a:custGeom>
                <a:avLst/>
                <a:gdLst/>
                <a:ahLst/>
                <a:cxnLst/>
                <a:rect l="l" t="t" r="r" b="b"/>
                <a:pathLst>
                  <a:path w="174487" h="72368" fill="none" extrusionOk="0">
                    <a:moveTo>
                      <a:pt x="174487" y="72368"/>
                    </a:moveTo>
                    <a:cubicBezTo>
                      <a:pt x="120836" y="1"/>
                      <a:pt x="45854" y="68282"/>
                      <a:pt x="0" y="50145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6"/>
              <p:cNvSpPr/>
              <p:nvPr/>
            </p:nvSpPr>
            <p:spPr>
              <a:xfrm>
                <a:off x="-1602918" y="2838274"/>
                <a:ext cx="7826957" cy="3531636"/>
              </a:xfrm>
              <a:custGeom>
                <a:avLst/>
                <a:gdLst/>
                <a:ahLst/>
                <a:cxnLst/>
                <a:rect l="l" t="t" r="r" b="b"/>
                <a:pathLst>
                  <a:path w="193008" h="87088" fill="none" extrusionOk="0">
                    <a:moveTo>
                      <a:pt x="193007" y="87088"/>
                    </a:moveTo>
                    <a:cubicBezTo>
                      <a:pt x="128508" y="1"/>
                      <a:pt x="41367" y="79746"/>
                      <a:pt x="0" y="55953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01" name="Google Shape;3801;p36"/>
            <p:cNvSpPr/>
            <p:nvPr/>
          </p:nvSpPr>
          <p:spPr>
            <a:xfrm rot="10800000">
              <a:off x="6885377" y="-23"/>
              <a:ext cx="2300730" cy="1111223"/>
            </a:xfrm>
            <a:custGeom>
              <a:avLst/>
              <a:gdLst/>
              <a:ahLst/>
              <a:cxnLst/>
              <a:rect l="l" t="t" r="r" b="b"/>
              <a:pathLst>
                <a:path w="136279" h="65821" extrusionOk="0">
                  <a:moveTo>
                    <a:pt x="0" y="1"/>
                  </a:moveTo>
                  <a:lnTo>
                    <a:pt x="0" y="29922"/>
                  </a:lnTo>
                  <a:cubicBezTo>
                    <a:pt x="5638" y="31519"/>
                    <a:pt x="10848" y="34507"/>
                    <a:pt x="15157" y="38495"/>
                  </a:cubicBezTo>
                  <a:cubicBezTo>
                    <a:pt x="22062" y="44882"/>
                    <a:pt x="26175" y="59709"/>
                    <a:pt x="36693" y="65820"/>
                  </a:cubicBezTo>
                  <a:lnTo>
                    <a:pt x="136278" y="65784"/>
                  </a:lnTo>
                  <a:cubicBezTo>
                    <a:pt x="130613" y="50289"/>
                    <a:pt x="121228" y="39503"/>
                    <a:pt x="106000" y="32910"/>
                  </a:cubicBezTo>
                  <a:cubicBezTo>
                    <a:pt x="85214" y="23909"/>
                    <a:pt x="69915" y="26916"/>
                    <a:pt x="51983" y="21750"/>
                  </a:cubicBezTo>
                  <a:cubicBezTo>
                    <a:pt x="34730" y="16781"/>
                    <a:pt x="23775" y="16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6"/>
            <p:cNvSpPr/>
            <p:nvPr/>
          </p:nvSpPr>
          <p:spPr>
            <a:xfrm>
              <a:off x="7712198" y="301502"/>
              <a:ext cx="113377" cy="113281"/>
            </a:xfrm>
            <a:custGeom>
              <a:avLst/>
              <a:gdLst/>
              <a:ahLst/>
              <a:cxnLst/>
              <a:rect l="l" t="t" r="r" b="b"/>
              <a:pathLst>
                <a:path w="1473" h="1472" extrusionOk="0">
                  <a:moveTo>
                    <a:pt x="736" y="0"/>
                  </a:moveTo>
                  <a:cubicBezTo>
                    <a:pt x="328" y="0"/>
                    <a:pt x="0" y="328"/>
                    <a:pt x="0" y="736"/>
                  </a:cubicBezTo>
                  <a:cubicBezTo>
                    <a:pt x="0" y="1144"/>
                    <a:pt x="328" y="1472"/>
                    <a:pt x="736" y="1472"/>
                  </a:cubicBezTo>
                  <a:cubicBezTo>
                    <a:pt x="1145" y="1472"/>
                    <a:pt x="1472" y="1144"/>
                    <a:pt x="1472" y="736"/>
                  </a:cubicBezTo>
                  <a:cubicBezTo>
                    <a:pt x="1472" y="328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6"/>
            <p:cNvSpPr/>
            <p:nvPr/>
          </p:nvSpPr>
          <p:spPr>
            <a:xfrm>
              <a:off x="8477999" y="414779"/>
              <a:ext cx="30494" cy="30243"/>
            </a:xfrm>
            <a:custGeom>
              <a:avLst/>
              <a:gdLst/>
              <a:ahLst/>
              <a:cxnLst/>
              <a:rect l="l" t="t" r="r" b="b"/>
              <a:pathLst>
                <a:path w="730" h="724" extrusionOk="0">
                  <a:moveTo>
                    <a:pt x="369" y="1"/>
                  </a:moveTo>
                  <a:cubicBezTo>
                    <a:pt x="168" y="1"/>
                    <a:pt x="1" y="161"/>
                    <a:pt x="1" y="362"/>
                  </a:cubicBezTo>
                  <a:cubicBezTo>
                    <a:pt x="1" y="563"/>
                    <a:pt x="168" y="723"/>
                    <a:pt x="369" y="723"/>
                  </a:cubicBezTo>
                  <a:cubicBezTo>
                    <a:pt x="569" y="723"/>
                    <a:pt x="730" y="563"/>
                    <a:pt x="730" y="362"/>
                  </a:cubicBezTo>
                  <a:cubicBezTo>
                    <a:pt x="730" y="161"/>
                    <a:pt x="569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4" name="Google Shape;3804;p36"/>
          <p:cNvSpPr/>
          <p:nvPr/>
        </p:nvSpPr>
        <p:spPr>
          <a:xfrm>
            <a:off x="8286130" y="887525"/>
            <a:ext cx="337052" cy="538687"/>
          </a:xfrm>
          <a:custGeom>
            <a:avLst/>
            <a:gdLst/>
            <a:ahLst/>
            <a:cxnLst/>
            <a:rect l="l" t="t" r="r" b="b"/>
            <a:pathLst>
              <a:path w="3560" h="5690" extrusionOk="0">
                <a:moveTo>
                  <a:pt x="1021" y="1"/>
                </a:moveTo>
                <a:cubicBezTo>
                  <a:pt x="554" y="1"/>
                  <a:pt x="170" y="200"/>
                  <a:pt x="94" y="509"/>
                </a:cubicBezTo>
                <a:cubicBezTo>
                  <a:pt x="0" y="897"/>
                  <a:pt x="415" y="1306"/>
                  <a:pt x="1017" y="1426"/>
                </a:cubicBezTo>
                <a:cubicBezTo>
                  <a:pt x="1134" y="1449"/>
                  <a:pt x="1248" y="1460"/>
                  <a:pt x="1358" y="1460"/>
                </a:cubicBezTo>
                <a:cubicBezTo>
                  <a:pt x="1665" y="1460"/>
                  <a:pt x="1935" y="1375"/>
                  <a:pt x="2108" y="1232"/>
                </a:cubicBezTo>
                <a:lnTo>
                  <a:pt x="3292" y="5661"/>
                </a:lnTo>
                <a:cubicBezTo>
                  <a:pt x="3292" y="5678"/>
                  <a:pt x="3310" y="5690"/>
                  <a:pt x="3328" y="5690"/>
                </a:cubicBezTo>
                <a:cubicBezTo>
                  <a:pt x="3332" y="5690"/>
                  <a:pt x="3335" y="5689"/>
                  <a:pt x="3339" y="5688"/>
                </a:cubicBezTo>
                <a:lnTo>
                  <a:pt x="3520" y="5641"/>
                </a:lnTo>
                <a:cubicBezTo>
                  <a:pt x="3546" y="5634"/>
                  <a:pt x="3560" y="5608"/>
                  <a:pt x="3553" y="5588"/>
                </a:cubicBezTo>
                <a:lnTo>
                  <a:pt x="2262" y="770"/>
                </a:lnTo>
                <a:cubicBezTo>
                  <a:pt x="2182" y="456"/>
                  <a:pt x="1867" y="135"/>
                  <a:pt x="1359" y="34"/>
                </a:cubicBezTo>
                <a:cubicBezTo>
                  <a:pt x="1244" y="12"/>
                  <a:pt x="1130" y="1"/>
                  <a:pt x="10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5" name="Google Shape;3805;p36"/>
          <p:cNvGrpSpPr/>
          <p:nvPr/>
        </p:nvGrpSpPr>
        <p:grpSpPr>
          <a:xfrm>
            <a:off x="655572" y="711777"/>
            <a:ext cx="502026" cy="456633"/>
            <a:chOff x="8718954" y="4687562"/>
            <a:chExt cx="537617" cy="489006"/>
          </a:xfrm>
        </p:grpSpPr>
        <p:sp>
          <p:nvSpPr>
            <p:cNvPr id="3806" name="Google Shape;3806;p36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6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6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9" name="Google Shape;3809;p36"/>
          <p:cNvGrpSpPr/>
          <p:nvPr/>
        </p:nvGrpSpPr>
        <p:grpSpPr>
          <a:xfrm rot="391147">
            <a:off x="8051384" y="3465012"/>
            <a:ext cx="806543" cy="1468327"/>
            <a:chOff x="6481975" y="2356600"/>
            <a:chExt cx="427900" cy="779000"/>
          </a:xfrm>
        </p:grpSpPr>
        <p:sp>
          <p:nvSpPr>
            <p:cNvPr id="3810" name="Google Shape;3810;p36"/>
            <p:cNvSpPr/>
            <p:nvPr/>
          </p:nvSpPr>
          <p:spPr>
            <a:xfrm>
              <a:off x="6481975" y="2356600"/>
              <a:ext cx="427900" cy="779000"/>
            </a:xfrm>
            <a:custGeom>
              <a:avLst/>
              <a:gdLst/>
              <a:ahLst/>
              <a:cxnLst/>
              <a:rect l="l" t="t" r="r" b="b"/>
              <a:pathLst>
                <a:path w="17116" h="31160" extrusionOk="0">
                  <a:moveTo>
                    <a:pt x="12820" y="1"/>
                  </a:moveTo>
                  <a:cubicBezTo>
                    <a:pt x="12606" y="1"/>
                    <a:pt x="12405" y="41"/>
                    <a:pt x="12204" y="121"/>
                  </a:cubicBezTo>
                  <a:cubicBezTo>
                    <a:pt x="11314" y="483"/>
                    <a:pt x="11033" y="1112"/>
                    <a:pt x="10953" y="1580"/>
                  </a:cubicBezTo>
                  <a:cubicBezTo>
                    <a:pt x="10933" y="1694"/>
                    <a:pt x="10926" y="1801"/>
                    <a:pt x="10926" y="1908"/>
                  </a:cubicBezTo>
                  <a:cubicBezTo>
                    <a:pt x="10143" y="2062"/>
                    <a:pt x="9568" y="2778"/>
                    <a:pt x="9441" y="3781"/>
                  </a:cubicBezTo>
                  <a:cubicBezTo>
                    <a:pt x="9361" y="4403"/>
                    <a:pt x="9461" y="5099"/>
                    <a:pt x="9775" y="5708"/>
                  </a:cubicBezTo>
                  <a:cubicBezTo>
                    <a:pt x="9213" y="5320"/>
                    <a:pt x="8324" y="4805"/>
                    <a:pt x="7420" y="4725"/>
                  </a:cubicBezTo>
                  <a:cubicBezTo>
                    <a:pt x="7434" y="4524"/>
                    <a:pt x="7427" y="4323"/>
                    <a:pt x="7400" y="4129"/>
                  </a:cubicBezTo>
                  <a:cubicBezTo>
                    <a:pt x="7273" y="3125"/>
                    <a:pt x="6698" y="2410"/>
                    <a:pt x="5915" y="2262"/>
                  </a:cubicBezTo>
                  <a:cubicBezTo>
                    <a:pt x="5915" y="2149"/>
                    <a:pt x="5908" y="2042"/>
                    <a:pt x="5888" y="1928"/>
                  </a:cubicBezTo>
                  <a:cubicBezTo>
                    <a:pt x="5808" y="1460"/>
                    <a:pt x="5527" y="831"/>
                    <a:pt x="4637" y="469"/>
                  </a:cubicBezTo>
                  <a:cubicBezTo>
                    <a:pt x="4436" y="389"/>
                    <a:pt x="4229" y="349"/>
                    <a:pt x="4022" y="349"/>
                  </a:cubicBezTo>
                  <a:cubicBezTo>
                    <a:pt x="3413" y="349"/>
                    <a:pt x="2884" y="663"/>
                    <a:pt x="2489" y="1205"/>
                  </a:cubicBezTo>
                  <a:cubicBezTo>
                    <a:pt x="2289" y="1132"/>
                    <a:pt x="2081" y="1092"/>
                    <a:pt x="1887" y="1078"/>
                  </a:cubicBezTo>
                  <a:cubicBezTo>
                    <a:pt x="1840" y="1071"/>
                    <a:pt x="1794" y="1071"/>
                    <a:pt x="1747" y="1071"/>
                  </a:cubicBezTo>
                  <a:cubicBezTo>
                    <a:pt x="944" y="1071"/>
                    <a:pt x="61" y="1694"/>
                    <a:pt x="21" y="3065"/>
                  </a:cubicBezTo>
                  <a:cubicBezTo>
                    <a:pt x="0" y="3774"/>
                    <a:pt x="221" y="4510"/>
                    <a:pt x="669" y="5113"/>
                  </a:cubicBezTo>
                  <a:cubicBezTo>
                    <a:pt x="261" y="5534"/>
                    <a:pt x="114" y="6150"/>
                    <a:pt x="288" y="6792"/>
                  </a:cubicBezTo>
                  <a:cubicBezTo>
                    <a:pt x="342" y="6993"/>
                    <a:pt x="429" y="7193"/>
                    <a:pt x="536" y="7387"/>
                  </a:cubicBezTo>
                  <a:cubicBezTo>
                    <a:pt x="188" y="7775"/>
                    <a:pt x="27" y="8297"/>
                    <a:pt x="74" y="8846"/>
                  </a:cubicBezTo>
                  <a:cubicBezTo>
                    <a:pt x="168" y="9910"/>
                    <a:pt x="817" y="10693"/>
                    <a:pt x="1820" y="11047"/>
                  </a:cubicBezTo>
                  <a:cubicBezTo>
                    <a:pt x="1760" y="11275"/>
                    <a:pt x="1707" y="11509"/>
                    <a:pt x="1660" y="11743"/>
                  </a:cubicBezTo>
                  <a:cubicBezTo>
                    <a:pt x="1593" y="12118"/>
                    <a:pt x="1539" y="12506"/>
                    <a:pt x="1513" y="12900"/>
                  </a:cubicBezTo>
                  <a:cubicBezTo>
                    <a:pt x="1506" y="12987"/>
                    <a:pt x="1499" y="13081"/>
                    <a:pt x="1486" y="13175"/>
                  </a:cubicBezTo>
                  <a:cubicBezTo>
                    <a:pt x="1372" y="14212"/>
                    <a:pt x="1151" y="16252"/>
                    <a:pt x="3005" y="17497"/>
                  </a:cubicBezTo>
                  <a:cubicBezTo>
                    <a:pt x="3005" y="17537"/>
                    <a:pt x="3011" y="17584"/>
                    <a:pt x="3011" y="17624"/>
                  </a:cubicBezTo>
                  <a:cubicBezTo>
                    <a:pt x="2837" y="17979"/>
                    <a:pt x="2630" y="18253"/>
                    <a:pt x="2429" y="18393"/>
                  </a:cubicBezTo>
                  <a:cubicBezTo>
                    <a:pt x="2208" y="18547"/>
                    <a:pt x="1961" y="18661"/>
                    <a:pt x="1740" y="18755"/>
                  </a:cubicBezTo>
                  <a:lnTo>
                    <a:pt x="1653" y="18795"/>
                  </a:lnTo>
                  <a:cubicBezTo>
                    <a:pt x="1091" y="19036"/>
                    <a:pt x="54" y="19484"/>
                    <a:pt x="67" y="20682"/>
                  </a:cubicBezTo>
                  <a:cubicBezTo>
                    <a:pt x="74" y="21491"/>
                    <a:pt x="690" y="22361"/>
                    <a:pt x="2008" y="22361"/>
                  </a:cubicBezTo>
                  <a:cubicBezTo>
                    <a:pt x="2242" y="22361"/>
                    <a:pt x="2476" y="22334"/>
                    <a:pt x="2724" y="22281"/>
                  </a:cubicBezTo>
                  <a:cubicBezTo>
                    <a:pt x="2757" y="23733"/>
                    <a:pt x="3219" y="25372"/>
                    <a:pt x="5072" y="26369"/>
                  </a:cubicBezTo>
                  <a:cubicBezTo>
                    <a:pt x="5085" y="26375"/>
                    <a:pt x="5092" y="26382"/>
                    <a:pt x="5105" y="26389"/>
                  </a:cubicBezTo>
                  <a:cubicBezTo>
                    <a:pt x="5052" y="26790"/>
                    <a:pt x="5025" y="27212"/>
                    <a:pt x="5059" y="27613"/>
                  </a:cubicBezTo>
                  <a:cubicBezTo>
                    <a:pt x="5099" y="28081"/>
                    <a:pt x="5206" y="28610"/>
                    <a:pt x="5373" y="29092"/>
                  </a:cubicBezTo>
                  <a:cubicBezTo>
                    <a:pt x="5995" y="30892"/>
                    <a:pt x="7032" y="31159"/>
                    <a:pt x="7594" y="31159"/>
                  </a:cubicBezTo>
                  <a:cubicBezTo>
                    <a:pt x="7762" y="31159"/>
                    <a:pt x="7929" y="31139"/>
                    <a:pt x="8089" y="31092"/>
                  </a:cubicBezTo>
                  <a:cubicBezTo>
                    <a:pt x="8799" y="30892"/>
                    <a:pt x="9254" y="30343"/>
                    <a:pt x="9320" y="29634"/>
                  </a:cubicBezTo>
                  <a:cubicBezTo>
                    <a:pt x="9354" y="29266"/>
                    <a:pt x="9274" y="28931"/>
                    <a:pt x="9193" y="28610"/>
                  </a:cubicBezTo>
                  <a:cubicBezTo>
                    <a:pt x="9173" y="28510"/>
                    <a:pt x="9147" y="28396"/>
                    <a:pt x="9120" y="28269"/>
                  </a:cubicBezTo>
                  <a:cubicBezTo>
                    <a:pt x="9066" y="28008"/>
                    <a:pt x="9006" y="27660"/>
                    <a:pt x="9053" y="27225"/>
                  </a:cubicBezTo>
                  <a:cubicBezTo>
                    <a:pt x="9053" y="27218"/>
                    <a:pt x="9053" y="27218"/>
                    <a:pt x="9053" y="27212"/>
                  </a:cubicBezTo>
                  <a:lnTo>
                    <a:pt x="9254" y="27212"/>
                  </a:lnTo>
                  <a:cubicBezTo>
                    <a:pt x="9254" y="27352"/>
                    <a:pt x="9260" y="27486"/>
                    <a:pt x="9267" y="27613"/>
                  </a:cubicBezTo>
                  <a:cubicBezTo>
                    <a:pt x="9300" y="28055"/>
                    <a:pt x="9401" y="28536"/>
                    <a:pt x="9548" y="28991"/>
                  </a:cubicBezTo>
                  <a:cubicBezTo>
                    <a:pt x="10170" y="30878"/>
                    <a:pt x="11227" y="31159"/>
                    <a:pt x="11803" y="31159"/>
                  </a:cubicBezTo>
                  <a:cubicBezTo>
                    <a:pt x="11970" y="31159"/>
                    <a:pt x="12137" y="31139"/>
                    <a:pt x="12298" y="31092"/>
                  </a:cubicBezTo>
                  <a:cubicBezTo>
                    <a:pt x="13007" y="30892"/>
                    <a:pt x="13469" y="30343"/>
                    <a:pt x="13529" y="29627"/>
                  </a:cubicBezTo>
                  <a:cubicBezTo>
                    <a:pt x="13562" y="29259"/>
                    <a:pt x="13482" y="28924"/>
                    <a:pt x="13402" y="28603"/>
                  </a:cubicBezTo>
                  <a:cubicBezTo>
                    <a:pt x="13368" y="28476"/>
                    <a:pt x="13342" y="28349"/>
                    <a:pt x="13315" y="28222"/>
                  </a:cubicBezTo>
                  <a:cubicBezTo>
                    <a:pt x="13268" y="27974"/>
                    <a:pt x="13214" y="27640"/>
                    <a:pt x="13261" y="27225"/>
                  </a:cubicBezTo>
                  <a:cubicBezTo>
                    <a:pt x="13308" y="26763"/>
                    <a:pt x="13375" y="26449"/>
                    <a:pt x="13429" y="26248"/>
                  </a:cubicBezTo>
                  <a:cubicBezTo>
                    <a:pt x="14338" y="25693"/>
                    <a:pt x="15041" y="24917"/>
                    <a:pt x="15489" y="23960"/>
                  </a:cubicBezTo>
                  <a:cubicBezTo>
                    <a:pt x="16399" y="23184"/>
                    <a:pt x="16921" y="22026"/>
                    <a:pt x="17028" y="21204"/>
                  </a:cubicBezTo>
                  <a:cubicBezTo>
                    <a:pt x="17115" y="20534"/>
                    <a:pt x="16888" y="20093"/>
                    <a:pt x="16667" y="19832"/>
                  </a:cubicBezTo>
                  <a:cubicBezTo>
                    <a:pt x="16647" y="19712"/>
                    <a:pt x="16613" y="19584"/>
                    <a:pt x="16566" y="19457"/>
                  </a:cubicBezTo>
                  <a:cubicBezTo>
                    <a:pt x="16406" y="18969"/>
                    <a:pt x="16111" y="18661"/>
                    <a:pt x="15797" y="18494"/>
                  </a:cubicBezTo>
                  <a:cubicBezTo>
                    <a:pt x="15643" y="17805"/>
                    <a:pt x="15436" y="17082"/>
                    <a:pt x="15168" y="16326"/>
                  </a:cubicBezTo>
                  <a:cubicBezTo>
                    <a:pt x="15958" y="15055"/>
                    <a:pt x="15777" y="13489"/>
                    <a:pt x="15543" y="12338"/>
                  </a:cubicBezTo>
                  <a:cubicBezTo>
                    <a:pt x="15489" y="12091"/>
                    <a:pt x="15442" y="11863"/>
                    <a:pt x="15389" y="11656"/>
                  </a:cubicBezTo>
                  <a:cubicBezTo>
                    <a:pt x="15295" y="11255"/>
                    <a:pt x="15195" y="10880"/>
                    <a:pt x="15081" y="10539"/>
                  </a:cubicBezTo>
                  <a:cubicBezTo>
                    <a:pt x="16065" y="10177"/>
                    <a:pt x="16700" y="9395"/>
                    <a:pt x="16787" y="8351"/>
                  </a:cubicBezTo>
                  <a:cubicBezTo>
                    <a:pt x="16834" y="7816"/>
                    <a:pt x="16687" y="7314"/>
                    <a:pt x="16359" y="6926"/>
                  </a:cubicBezTo>
                  <a:cubicBezTo>
                    <a:pt x="16446" y="6772"/>
                    <a:pt x="16506" y="6605"/>
                    <a:pt x="16553" y="6444"/>
                  </a:cubicBezTo>
                  <a:cubicBezTo>
                    <a:pt x="16727" y="5802"/>
                    <a:pt x="16580" y="5179"/>
                    <a:pt x="16172" y="4765"/>
                  </a:cubicBezTo>
                  <a:cubicBezTo>
                    <a:pt x="16620" y="4163"/>
                    <a:pt x="16841" y="3427"/>
                    <a:pt x="16821" y="2717"/>
                  </a:cubicBezTo>
                  <a:cubicBezTo>
                    <a:pt x="16781" y="1346"/>
                    <a:pt x="15897" y="724"/>
                    <a:pt x="15094" y="724"/>
                  </a:cubicBezTo>
                  <a:cubicBezTo>
                    <a:pt x="15048" y="724"/>
                    <a:pt x="15001" y="724"/>
                    <a:pt x="14954" y="730"/>
                  </a:cubicBezTo>
                  <a:cubicBezTo>
                    <a:pt x="14760" y="744"/>
                    <a:pt x="14553" y="784"/>
                    <a:pt x="14345" y="857"/>
                  </a:cubicBezTo>
                  <a:cubicBezTo>
                    <a:pt x="13950" y="315"/>
                    <a:pt x="13429" y="1"/>
                    <a:pt x="12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6"/>
            <p:cNvSpPr/>
            <p:nvPr/>
          </p:nvSpPr>
          <p:spPr>
            <a:xfrm>
              <a:off x="6516925" y="2789000"/>
              <a:ext cx="81500" cy="93175"/>
            </a:xfrm>
            <a:custGeom>
              <a:avLst/>
              <a:gdLst/>
              <a:ahLst/>
              <a:cxnLst/>
              <a:rect l="l" t="t" r="r" b="b"/>
              <a:pathLst>
                <a:path w="3260" h="3727" extrusionOk="0">
                  <a:moveTo>
                    <a:pt x="3165" y="0"/>
                  </a:moveTo>
                  <a:cubicBezTo>
                    <a:pt x="3165" y="0"/>
                    <a:pt x="2797" y="1499"/>
                    <a:pt x="1794" y="2201"/>
                  </a:cubicBezTo>
                  <a:cubicBezTo>
                    <a:pt x="1479" y="2416"/>
                    <a:pt x="1158" y="2563"/>
                    <a:pt x="877" y="2683"/>
                  </a:cubicBezTo>
                  <a:cubicBezTo>
                    <a:pt x="375" y="2904"/>
                    <a:pt x="1" y="3044"/>
                    <a:pt x="7" y="3366"/>
                  </a:cubicBezTo>
                  <a:cubicBezTo>
                    <a:pt x="7" y="3607"/>
                    <a:pt x="251" y="3727"/>
                    <a:pt x="607" y="3727"/>
                  </a:cubicBezTo>
                  <a:cubicBezTo>
                    <a:pt x="795" y="3727"/>
                    <a:pt x="1014" y="3693"/>
                    <a:pt x="1245" y="3627"/>
                  </a:cubicBezTo>
                  <a:cubicBezTo>
                    <a:pt x="2021" y="3399"/>
                    <a:pt x="2938" y="2790"/>
                    <a:pt x="3259" y="1760"/>
                  </a:cubicBezTo>
                  <a:lnTo>
                    <a:pt x="3165" y="0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6"/>
            <p:cNvSpPr/>
            <p:nvPr/>
          </p:nvSpPr>
          <p:spPr>
            <a:xfrm>
              <a:off x="6639700" y="2983025"/>
              <a:ext cx="50875" cy="119225"/>
            </a:xfrm>
            <a:custGeom>
              <a:avLst/>
              <a:gdLst/>
              <a:ahLst/>
              <a:cxnLst/>
              <a:rect l="l" t="t" r="r" b="b"/>
              <a:pathLst>
                <a:path w="2035" h="4769" extrusionOk="0">
                  <a:moveTo>
                    <a:pt x="2035" y="0"/>
                  </a:moveTo>
                  <a:lnTo>
                    <a:pt x="456" y="87"/>
                  </a:lnTo>
                  <a:cubicBezTo>
                    <a:pt x="456" y="87"/>
                    <a:pt x="1" y="1412"/>
                    <a:pt x="81" y="2449"/>
                  </a:cubicBezTo>
                  <a:cubicBezTo>
                    <a:pt x="114" y="2810"/>
                    <a:pt x="201" y="3218"/>
                    <a:pt x="329" y="3593"/>
                  </a:cubicBezTo>
                  <a:cubicBezTo>
                    <a:pt x="553" y="4236"/>
                    <a:pt x="898" y="4768"/>
                    <a:pt x="1289" y="4768"/>
                  </a:cubicBezTo>
                  <a:cubicBezTo>
                    <a:pt x="1330" y="4768"/>
                    <a:pt x="1371" y="4763"/>
                    <a:pt x="1412" y="4751"/>
                  </a:cubicBezTo>
                  <a:cubicBezTo>
                    <a:pt x="1861" y="4624"/>
                    <a:pt x="1647" y="4215"/>
                    <a:pt x="1499" y="3479"/>
                  </a:cubicBezTo>
                  <a:cubicBezTo>
                    <a:pt x="1419" y="3091"/>
                    <a:pt x="1352" y="2616"/>
                    <a:pt x="1412" y="2034"/>
                  </a:cubicBezTo>
                  <a:cubicBezTo>
                    <a:pt x="1580" y="355"/>
                    <a:pt x="2035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6"/>
            <p:cNvSpPr/>
            <p:nvPr/>
          </p:nvSpPr>
          <p:spPr>
            <a:xfrm>
              <a:off x="6744925" y="2983025"/>
              <a:ext cx="50875" cy="119200"/>
            </a:xfrm>
            <a:custGeom>
              <a:avLst/>
              <a:gdLst/>
              <a:ahLst/>
              <a:cxnLst/>
              <a:rect l="l" t="t" r="r" b="b"/>
              <a:pathLst>
                <a:path w="2035" h="4768" extrusionOk="0">
                  <a:moveTo>
                    <a:pt x="2034" y="0"/>
                  </a:moveTo>
                  <a:lnTo>
                    <a:pt x="455" y="87"/>
                  </a:lnTo>
                  <a:cubicBezTo>
                    <a:pt x="455" y="87"/>
                    <a:pt x="0" y="1412"/>
                    <a:pt x="80" y="2449"/>
                  </a:cubicBezTo>
                  <a:cubicBezTo>
                    <a:pt x="107" y="2784"/>
                    <a:pt x="187" y="3165"/>
                    <a:pt x="301" y="3513"/>
                  </a:cubicBezTo>
                  <a:cubicBezTo>
                    <a:pt x="521" y="4190"/>
                    <a:pt x="880" y="4767"/>
                    <a:pt x="1291" y="4767"/>
                  </a:cubicBezTo>
                  <a:cubicBezTo>
                    <a:pt x="1331" y="4767"/>
                    <a:pt x="1371" y="4762"/>
                    <a:pt x="1412" y="4751"/>
                  </a:cubicBezTo>
                  <a:cubicBezTo>
                    <a:pt x="1867" y="4617"/>
                    <a:pt x="1639" y="4195"/>
                    <a:pt x="1485" y="3419"/>
                  </a:cubicBezTo>
                  <a:cubicBezTo>
                    <a:pt x="1412" y="3045"/>
                    <a:pt x="1358" y="2583"/>
                    <a:pt x="1412" y="2034"/>
                  </a:cubicBezTo>
                  <a:cubicBezTo>
                    <a:pt x="1572" y="355"/>
                    <a:pt x="2034" y="0"/>
                    <a:pt x="2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6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575" y="614"/>
                    <a:pt x="448" y="902"/>
                    <a:pt x="448" y="902"/>
                  </a:cubicBezTo>
                  <a:lnTo>
                    <a:pt x="0" y="3698"/>
                  </a:ln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6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801" y="336"/>
                    <a:pt x="863" y="319"/>
                    <a:pt x="913" y="319"/>
                  </a:cubicBezTo>
                  <a:cubicBezTo>
                    <a:pt x="961" y="319"/>
                    <a:pt x="998" y="334"/>
                    <a:pt x="1017" y="373"/>
                  </a:cubicBezTo>
                  <a:cubicBezTo>
                    <a:pt x="1124" y="554"/>
                    <a:pt x="1004" y="1136"/>
                    <a:pt x="796" y="1363"/>
                  </a:cubicBezTo>
                  <a:cubicBezTo>
                    <a:pt x="796" y="1363"/>
                    <a:pt x="1138" y="1199"/>
                    <a:pt x="1353" y="1199"/>
                  </a:cubicBezTo>
                  <a:cubicBezTo>
                    <a:pt x="1412" y="1199"/>
                    <a:pt x="1462" y="1211"/>
                    <a:pt x="1492" y="1243"/>
                  </a:cubicBezTo>
                  <a:cubicBezTo>
                    <a:pt x="1639" y="1383"/>
                    <a:pt x="1505" y="2869"/>
                    <a:pt x="0" y="3698"/>
                  </a:cubicBez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6"/>
            <p:cNvSpPr/>
            <p:nvPr/>
          </p:nvSpPr>
          <p:spPr>
            <a:xfrm>
              <a:off x="6570625" y="2742825"/>
              <a:ext cx="320850" cy="260700"/>
            </a:xfrm>
            <a:custGeom>
              <a:avLst/>
              <a:gdLst/>
              <a:ahLst/>
              <a:cxnLst/>
              <a:rect l="l" t="t" r="r" b="b"/>
              <a:pathLst>
                <a:path w="12834" h="10428" extrusionOk="0">
                  <a:moveTo>
                    <a:pt x="9856" y="1"/>
                  </a:moveTo>
                  <a:lnTo>
                    <a:pt x="609" y="616"/>
                  </a:lnTo>
                  <a:cubicBezTo>
                    <a:pt x="609" y="616"/>
                    <a:pt x="1044" y="2623"/>
                    <a:pt x="716" y="4724"/>
                  </a:cubicBezTo>
                  <a:cubicBezTo>
                    <a:pt x="489" y="6183"/>
                    <a:pt x="0" y="8578"/>
                    <a:pt x="2162" y="9742"/>
                  </a:cubicBezTo>
                  <a:cubicBezTo>
                    <a:pt x="2945" y="10167"/>
                    <a:pt x="4073" y="10428"/>
                    <a:pt x="5685" y="10428"/>
                  </a:cubicBezTo>
                  <a:cubicBezTo>
                    <a:pt x="6029" y="10428"/>
                    <a:pt x="6395" y="10416"/>
                    <a:pt x="6785" y="10391"/>
                  </a:cubicBezTo>
                  <a:cubicBezTo>
                    <a:pt x="6992" y="10371"/>
                    <a:pt x="7200" y="10344"/>
                    <a:pt x="7407" y="10304"/>
                  </a:cubicBezTo>
                  <a:cubicBezTo>
                    <a:pt x="10404" y="9762"/>
                    <a:pt x="12833" y="7126"/>
                    <a:pt x="9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6"/>
            <p:cNvSpPr/>
            <p:nvPr/>
          </p:nvSpPr>
          <p:spPr>
            <a:xfrm>
              <a:off x="6755625" y="2809900"/>
              <a:ext cx="76625" cy="80525"/>
            </a:xfrm>
            <a:custGeom>
              <a:avLst/>
              <a:gdLst/>
              <a:ahLst/>
              <a:cxnLst/>
              <a:rect l="l" t="t" r="r" b="b"/>
              <a:pathLst>
                <a:path w="3065" h="3221" extrusionOk="0">
                  <a:moveTo>
                    <a:pt x="2255" y="1"/>
                  </a:moveTo>
                  <a:cubicBezTo>
                    <a:pt x="2255" y="1"/>
                    <a:pt x="2074" y="1058"/>
                    <a:pt x="1124" y="1807"/>
                  </a:cubicBezTo>
                  <a:cubicBezTo>
                    <a:pt x="1098" y="1827"/>
                    <a:pt x="1071" y="1847"/>
                    <a:pt x="1044" y="1861"/>
                  </a:cubicBezTo>
                  <a:cubicBezTo>
                    <a:pt x="495" y="2269"/>
                    <a:pt x="0" y="2690"/>
                    <a:pt x="181" y="2951"/>
                  </a:cubicBezTo>
                  <a:cubicBezTo>
                    <a:pt x="246" y="3044"/>
                    <a:pt x="497" y="3221"/>
                    <a:pt x="838" y="3221"/>
                  </a:cubicBezTo>
                  <a:cubicBezTo>
                    <a:pt x="1061" y="3221"/>
                    <a:pt x="1321" y="3146"/>
                    <a:pt x="1593" y="2924"/>
                  </a:cubicBezTo>
                  <a:cubicBezTo>
                    <a:pt x="2743" y="1981"/>
                    <a:pt x="2757" y="1472"/>
                    <a:pt x="3065" y="255"/>
                  </a:cubicBezTo>
                  <a:lnTo>
                    <a:pt x="2255" y="1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6"/>
            <p:cNvSpPr/>
            <p:nvPr/>
          </p:nvSpPr>
          <p:spPr>
            <a:xfrm>
              <a:off x="6756450" y="2805225"/>
              <a:ext cx="76975" cy="79850"/>
            </a:xfrm>
            <a:custGeom>
              <a:avLst/>
              <a:gdLst/>
              <a:ahLst/>
              <a:cxnLst/>
              <a:rect l="l" t="t" r="r" b="b"/>
              <a:pathLst>
                <a:path w="3079" h="3194" extrusionOk="0">
                  <a:moveTo>
                    <a:pt x="2222" y="0"/>
                  </a:moveTo>
                  <a:cubicBezTo>
                    <a:pt x="2222" y="0"/>
                    <a:pt x="2088" y="1445"/>
                    <a:pt x="1071" y="2108"/>
                  </a:cubicBezTo>
                  <a:cubicBezTo>
                    <a:pt x="1044" y="2128"/>
                    <a:pt x="1018" y="2141"/>
                    <a:pt x="991" y="2161"/>
                  </a:cubicBezTo>
                  <a:cubicBezTo>
                    <a:pt x="409" y="2516"/>
                    <a:pt x="1" y="2683"/>
                    <a:pt x="161" y="2957"/>
                  </a:cubicBezTo>
                  <a:cubicBezTo>
                    <a:pt x="221" y="3063"/>
                    <a:pt x="416" y="3193"/>
                    <a:pt x="699" y="3193"/>
                  </a:cubicBezTo>
                  <a:cubicBezTo>
                    <a:pt x="864" y="3193"/>
                    <a:pt x="1058" y="3149"/>
                    <a:pt x="1272" y="3031"/>
                  </a:cubicBezTo>
                  <a:cubicBezTo>
                    <a:pt x="2416" y="2402"/>
                    <a:pt x="2570" y="1552"/>
                    <a:pt x="3078" y="315"/>
                  </a:cubicBezTo>
                  <a:lnTo>
                    <a:pt x="2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6587850" y="2811850"/>
              <a:ext cx="180175" cy="191675"/>
            </a:xfrm>
            <a:custGeom>
              <a:avLst/>
              <a:gdLst/>
              <a:ahLst/>
              <a:cxnLst/>
              <a:rect l="l" t="t" r="r" b="b"/>
              <a:pathLst>
                <a:path w="7207" h="7667" extrusionOk="0">
                  <a:moveTo>
                    <a:pt x="3828" y="1"/>
                  </a:moveTo>
                  <a:cubicBezTo>
                    <a:pt x="3058" y="1"/>
                    <a:pt x="2267" y="379"/>
                    <a:pt x="1600" y="1241"/>
                  </a:cubicBezTo>
                  <a:cubicBezTo>
                    <a:pt x="1" y="3308"/>
                    <a:pt x="964" y="5924"/>
                    <a:pt x="1473" y="6981"/>
                  </a:cubicBezTo>
                  <a:cubicBezTo>
                    <a:pt x="2256" y="7406"/>
                    <a:pt x="3384" y="7667"/>
                    <a:pt x="4996" y="7667"/>
                  </a:cubicBezTo>
                  <a:cubicBezTo>
                    <a:pt x="5340" y="7667"/>
                    <a:pt x="5706" y="7655"/>
                    <a:pt x="6096" y="7630"/>
                  </a:cubicBezTo>
                  <a:cubicBezTo>
                    <a:pt x="6303" y="7610"/>
                    <a:pt x="6511" y="7583"/>
                    <a:pt x="6718" y="7543"/>
                  </a:cubicBezTo>
                  <a:cubicBezTo>
                    <a:pt x="6972" y="6867"/>
                    <a:pt x="7206" y="5737"/>
                    <a:pt x="7093" y="3957"/>
                  </a:cubicBezTo>
                  <a:cubicBezTo>
                    <a:pt x="6939" y="1631"/>
                    <a:pt x="5426" y="1"/>
                    <a:pt x="3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6516925" y="2856075"/>
              <a:ext cx="31150" cy="26100"/>
            </a:xfrm>
            <a:custGeom>
              <a:avLst/>
              <a:gdLst/>
              <a:ahLst/>
              <a:cxnLst/>
              <a:rect l="l" t="t" r="r" b="b"/>
              <a:pathLst>
                <a:path w="1246" h="1044" extrusionOk="0">
                  <a:moveTo>
                    <a:pt x="877" y="0"/>
                  </a:moveTo>
                  <a:cubicBezTo>
                    <a:pt x="375" y="221"/>
                    <a:pt x="1" y="361"/>
                    <a:pt x="7" y="683"/>
                  </a:cubicBezTo>
                  <a:cubicBezTo>
                    <a:pt x="7" y="924"/>
                    <a:pt x="251" y="1044"/>
                    <a:pt x="607" y="1044"/>
                  </a:cubicBezTo>
                  <a:cubicBezTo>
                    <a:pt x="795" y="1044"/>
                    <a:pt x="1014" y="1010"/>
                    <a:pt x="1245" y="944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6"/>
            <p:cNvSpPr/>
            <p:nvPr/>
          </p:nvSpPr>
          <p:spPr>
            <a:xfrm>
              <a:off x="6756450" y="2859250"/>
              <a:ext cx="31800" cy="25950"/>
            </a:xfrm>
            <a:custGeom>
              <a:avLst/>
              <a:gdLst/>
              <a:ahLst/>
              <a:cxnLst/>
              <a:rect l="l" t="t" r="r" b="b"/>
              <a:pathLst>
                <a:path w="1272" h="1038" extrusionOk="0">
                  <a:moveTo>
                    <a:pt x="991" y="0"/>
                  </a:moveTo>
                  <a:cubicBezTo>
                    <a:pt x="409" y="355"/>
                    <a:pt x="1" y="522"/>
                    <a:pt x="161" y="796"/>
                  </a:cubicBezTo>
                  <a:cubicBezTo>
                    <a:pt x="221" y="902"/>
                    <a:pt x="420" y="1038"/>
                    <a:pt x="704" y="1038"/>
                  </a:cubicBezTo>
                  <a:cubicBezTo>
                    <a:pt x="868" y="1038"/>
                    <a:pt x="1061" y="993"/>
                    <a:pt x="1272" y="87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6"/>
            <p:cNvSpPr/>
            <p:nvPr/>
          </p:nvSpPr>
          <p:spPr>
            <a:xfrm>
              <a:off x="6647900" y="3070000"/>
              <a:ext cx="38325" cy="32250"/>
            </a:xfrm>
            <a:custGeom>
              <a:avLst/>
              <a:gdLst/>
              <a:ahLst/>
              <a:cxnLst/>
              <a:rect l="l" t="t" r="r" b="b"/>
              <a:pathLst>
                <a:path w="1533" h="1290" extrusionOk="0">
                  <a:moveTo>
                    <a:pt x="1171" y="0"/>
                  </a:moveTo>
                  <a:lnTo>
                    <a:pt x="1" y="114"/>
                  </a:lnTo>
                  <a:cubicBezTo>
                    <a:pt x="225" y="757"/>
                    <a:pt x="570" y="1289"/>
                    <a:pt x="961" y="1289"/>
                  </a:cubicBezTo>
                  <a:cubicBezTo>
                    <a:pt x="1002" y="1289"/>
                    <a:pt x="1043" y="1284"/>
                    <a:pt x="1084" y="1272"/>
                  </a:cubicBezTo>
                  <a:cubicBezTo>
                    <a:pt x="1533" y="1145"/>
                    <a:pt x="1319" y="736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6752450" y="3068500"/>
              <a:ext cx="39150" cy="33725"/>
            </a:xfrm>
            <a:custGeom>
              <a:avLst/>
              <a:gdLst/>
              <a:ahLst/>
              <a:cxnLst/>
              <a:rect l="l" t="t" r="r" b="b"/>
              <a:pathLst>
                <a:path w="1566" h="1349" extrusionOk="0">
                  <a:moveTo>
                    <a:pt x="1184" y="0"/>
                  </a:moveTo>
                  <a:lnTo>
                    <a:pt x="0" y="94"/>
                  </a:lnTo>
                  <a:cubicBezTo>
                    <a:pt x="220" y="771"/>
                    <a:pt x="579" y="1348"/>
                    <a:pt x="990" y="1348"/>
                  </a:cubicBezTo>
                  <a:cubicBezTo>
                    <a:pt x="1030" y="1348"/>
                    <a:pt x="1070" y="1343"/>
                    <a:pt x="1111" y="1332"/>
                  </a:cubicBezTo>
                  <a:cubicBezTo>
                    <a:pt x="1566" y="1198"/>
                    <a:pt x="1338" y="776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6533000" y="2507900"/>
              <a:ext cx="323350" cy="278775"/>
            </a:xfrm>
            <a:custGeom>
              <a:avLst/>
              <a:gdLst/>
              <a:ahLst/>
              <a:cxnLst/>
              <a:rect l="l" t="t" r="r" b="b"/>
              <a:pathLst>
                <a:path w="12934" h="11151" extrusionOk="0">
                  <a:moveTo>
                    <a:pt x="5143" y="1"/>
                  </a:moveTo>
                  <a:cubicBezTo>
                    <a:pt x="4860" y="1"/>
                    <a:pt x="4601" y="90"/>
                    <a:pt x="4403" y="318"/>
                  </a:cubicBezTo>
                  <a:cubicBezTo>
                    <a:pt x="4195" y="533"/>
                    <a:pt x="4978" y="807"/>
                    <a:pt x="5072" y="840"/>
                  </a:cubicBezTo>
                  <a:cubicBezTo>
                    <a:pt x="5033" y="832"/>
                    <a:pt x="4866" y="798"/>
                    <a:pt x="4683" y="798"/>
                  </a:cubicBezTo>
                  <a:cubicBezTo>
                    <a:pt x="4420" y="798"/>
                    <a:pt x="4122" y="869"/>
                    <a:pt x="4122" y="1188"/>
                  </a:cubicBezTo>
                  <a:cubicBezTo>
                    <a:pt x="4135" y="1422"/>
                    <a:pt x="4697" y="1483"/>
                    <a:pt x="4697" y="1483"/>
                  </a:cubicBezTo>
                  <a:cubicBezTo>
                    <a:pt x="4697" y="1483"/>
                    <a:pt x="1646" y="2145"/>
                    <a:pt x="937" y="5939"/>
                  </a:cubicBezTo>
                  <a:cubicBezTo>
                    <a:pt x="877" y="6253"/>
                    <a:pt x="830" y="6594"/>
                    <a:pt x="810" y="6956"/>
                  </a:cubicBezTo>
                  <a:cubicBezTo>
                    <a:pt x="649" y="8601"/>
                    <a:pt x="0" y="11151"/>
                    <a:pt x="5687" y="11151"/>
                  </a:cubicBezTo>
                  <a:cubicBezTo>
                    <a:pt x="11381" y="11151"/>
                    <a:pt x="12933" y="10221"/>
                    <a:pt x="12190" y="6547"/>
                  </a:cubicBezTo>
                  <a:cubicBezTo>
                    <a:pt x="12144" y="6333"/>
                    <a:pt x="12097" y="6119"/>
                    <a:pt x="12050" y="5912"/>
                  </a:cubicBezTo>
                  <a:cubicBezTo>
                    <a:pt x="11521" y="3684"/>
                    <a:pt x="10551" y="1590"/>
                    <a:pt x="7413" y="1095"/>
                  </a:cubicBezTo>
                  <a:cubicBezTo>
                    <a:pt x="7413" y="1095"/>
                    <a:pt x="6133" y="1"/>
                    <a:pt x="5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6765325" y="2543675"/>
              <a:ext cx="104300" cy="48375"/>
            </a:xfrm>
            <a:custGeom>
              <a:avLst/>
              <a:gdLst/>
              <a:ahLst/>
              <a:cxnLst/>
              <a:rect l="l" t="t" r="r" b="b"/>
              <a:pathLst>
                <a:path w="4172" h="1935" extrusionOk="0">
                  <a:moveTo>
                    <a:pt x="2987" y="0"/>
                  </a:moveTo>
                  <a:cubicBezTo>
                    <a:pt x="1766" y="0"/>
                    <a:pt x="0" y="594"/>
                    <a:pt x="0" y="594"/>
                  </a:cubicBezTo>
                  <a:lnTo>
                    <a:pt x="843" y="1590"/>
                  </a:lnTo>
                  <a:cubicBezTo>
                    <a:pt x="1172" y="1772"/>
                    <a:pt x="1799" y="1935"/>
                    <a:pt x="2419" y="1935"/>
                  </a:cubicBezTo>
                  <a:cubicBezTo>
                    <a:pt x="3237" y="1935"/>
                    <a:pt x="4042" y="1650"/>
                    <a:pt x="4122" y="747"/>
                  </a:cubicBezTo>
                  <a:cubicBezTo>
                    <a:pt x="4172" y="182"/>
                    <a:pt x="3663" y="0"/>
                    <a:pt x="2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6787225" y="2568575"/>
              <a:ext cx="46525" cy="18975"/>
            </a:xfrm>
            <a:custGeom>
              <a:avLst/>
              <a:gdLst/>
              <a:ahLst/>
              <a:cxnLst/>
              <a:rect l="l" t="t" r="r" b="b"/>
              <a:pathLst>
                <a:path w="1861" h="759" extrusionOk="0">
                  <a:moveTo>
                    <a:pt x="1275" y="0"/>
                  </a:moveTo>
                  <a:cubicBezTo>
                    <a:pt x="787" y="0"/>
                    <a:pt x="121" y="280"/>
                    <a:pt x="121" y="280"/>
                  </a:cubicBezTo>
                  <a:lnTo>
                    <a:pt x="1" y="735"/>
                  </a:lnTo>
                  <a:cubicBezTo>
                    <a:pt x="44" y="735"/>
                    <a:pt x="308" y="759"/>
                    <a:pt x="619" y="759"/>
                  </a:cubicBezTo>
                  <a:cubicBezTo>
                    <a:pt x="1166" y="759"/>
                    <a:pt x="1861" y="685"/>
                    <a:pt x="1767" y="280"/>
                  </a:cubicBezTo>
                  <a:cubicBezTo>
                    <a:pt x="1718" y="70"/>
                    <a:pt x="1519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6515850" y="2556225"/>
              <a:ext cx="104300" cy="48275"/>
            </a:xfrm>
            <a:custGeom>
              <a:avLst/>
              <a:gdLst/>
              <a:ahLst/>
              <a:cxnLst/>
              <a:rect l="l" t="t" r="r" b="b"/>
              <a:pathLst>
                <a:path w="4172" h="1931" extrusionOk="0">
                  <a:moveTo>
                    <a:pt x="1186" y="0"/>
                  </a:moveTo>
                  <a:cubicBezTo>
                    <a:pt x="509" y="0"/>
                    <a:pt x="0" y="182"/>
                    <a:pt x="50" y="747"/>
                  </a:cubicBezTo>
                  <a:cubicBezTo>
                    <a:pt x="130" y="1647"/>
                    <a:pt x="932" y="1931"/>
                    <a:pt x="1748" y="1931"/>
                  </a:cubicBezTo>
                  <a:cubicBezTo>
                    <a:pt x="2371" y="1931"/>
                    <a:pt x="3002" y="1766"/>
                    <a:pt x="3329" y="1584"/>
                  </a:cubicBezTo>
                  <a:lnTo>
                    <a:pt x="4172" y="593"/>
                  </a:lnTo>
                  <a:cubicBezTo>
                    <a:pt x="4172" y="593"/>
                    <a:pt x="240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6551750" y="2581050"/>
              <a:ext cx="46675" cy="18925"/>
            </a:xfrm>
            <a:custGeom>
              <a:avLst/>
              <a:gdLst/>
              <a:ahLst/>
              <a:cxnLst/>
              <a:rect l="l" t="t" r="r" b="b"/>
              <a:pathLst>
                <a:path w="1867" h="757" extrusionOk="0">
                  <a:moveTo>
                    <a:pt x="585" y="0"/>
                  </a:moveTo>
                  <a:cubicBezTo>
                    <a:pt x="341" y="0"/>
                    <a:pt x="142" y="71"/>
                    <a:pt x="93" y="283"/>
                  </a:cubicBezTo>
                  <a:cubicBezTo>
                    <a:pt x="0" y="683"/>
                    <a:pt x="676" y="757"/>
                    <a:pt x="1221" y="757"/>
                  </a:cubicBezTo>
                  <a:cubicBezTo>
                    <a:pt x="1543" y="757"/>
                    <a:pt x="1819" y="731"/>
                    <a:pt x="1866" y="731"/>
                  </a:cubicBezTo>
                  <a:lnTo>
                    <a:pt x="1739" y="283"/>
                  </a:lnTo>
                  <a:cubicBezTo>
                    <a:pt x="1739" y="283"/>
                    <a:pt x="1073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6739400" y="2390025"/>
              <a:ext cx="136350" cy="175525"/>
            </a:xfrm>
            <a:custGeom>
              <a:avLst/>
              <a:gdLst/>
              <a:ahLst/>
              <a:cxnLst/>
              <a:rect l="l" t="t" r="r" b="b"/>
              <a:pathLst>
                <a:path w="5454" h="7021" extrusionOk="0">
                  <a:moveTo>
                    <a:pt x="2521" y="1"/>
                  </a:moveTo>
                  <a:cubicBezTo>
                    <a:pt x="2483" y="1"/>
                    <a:pt x="2446" y="8"/>
                    <a:pt x="2409" y="22"/>
                  </a:cubicBezTo>
                  <a:cubicBezTo>
                    <a:pt x="1445" y="410"/>
                    <a:pt x="2362" y="1113"/>
                    <a:pt x="2282" y="3086"/>
                  </a:cubicBezTo>
                  <a:cubicBezTo>
                    <a:pt x="2275" y="3321"/>
                    <a:pt x="2242" y="3541"/>
                    <a:pt x="2188" y="3762"/>
                  </a:cubicBezTo>
                  <a:cubicBezTo>
                    <a:pt x="1961" y="3655"/>
                    <a:pt x="1599" y="3434"/>
                    <a:pt x="1499" y="3020"/>
                  </a:cubicBezTo>
                  <a:cubicBezTo>
                    <a:pt x="1345" y="2397"/>
                    <a:pt x="1693" y="2063"/>
                    <a:pt x="997" y="1889"/>
                  </a:cubicBezTo>
                  <a:cubicBezTo>
                    <a:pt x="976" y="1884"/>
                    <a:pt x="956" y="1881"/>
                    <a:pt x="935" y="1881"/>
                  </a:cubicBezTo>
                  <a:cubicBezTo>
                    <a:pt x="318" y="1881"/>
                    <a:pt x="1" y="4179"/>
                    <a:pt x="1854" y="4659"/>
                  </a:cubicBezTo>
                  <a:cubicBezTo>
                    <a:pt x="1292" y="5776"/>
                    <a:pt x="368" y="6492"/>
                    <a:pt x="368" y="6492"/>
                  </a:cubicBezTo>
                  <a:lnTo>
                    <a:pt x="1037" y="7021"/>
                  </a:lnTo>
                  <a:cubicBezTo>
                    <a:pt x="1593" y="6626"/>
                    <a:pt x="2028" y="6184"/>
                    <a:pt x="2375" y="5723"/>
                  </a:cubicBezTo>
                  <a:cubicBezTo>
                    <a:pt x="2685" y="5890"/>
                    <a:pt x="2985" y="5960"/>
                    <a:pt x="3263" y="5960"/>
                  </a:cubicBezTo>
                  <a:cubicBezTo>
                    <a:pt x="4497" y="5960"/>
                    <a:pt x="5327" y="4596"/>
                    <a:pt x="4858" y="4318"/>
                  </a:cubicBezTo>
                  <a:cubicBezTo>
                    <a:pt x="4702" y="4225"/>
                    <a:pt x="4587" y="4186"/>
                    <a:pt x="4493" y="4186"/>
                  </a:cubicBezTo>
                  <a:cubicBezTo>
                    <a:pt x="4214" y="4186"/>
                    <a:pt x="4119" y="4522"/>
                    <a:pt x="3714" y="4772"/>
                  </a:cubicBezTo>
                  <a:cubicBezTo>
                    <a:pt x="3542" y="4879"/>
                    <a:pt x="3363" y="4915"/>
                    <a:pt x="3196" y="4915"/>
                  </a:cubicBezTo>
                  <a:cubicBezTo>
                    <a:pt x="3090" y="4915"/>
                    <a:pt x="2988" y="4900"/>
                    <a:pt x="2897" y="4880"/>
                  </a:cubicBezTo>
                  <a:cubicBezTo>
                    <a:pt x="3152" y="4364"/>
                    <a:pt x="3312" y="3836"/>
                    <a:pt x="3399" y="3334"/>
                  </a:cubicBezTo>
                  <a:cubicBezTo>
                    <a:pt x="5449" y="3215"/>
                    <a:pt x="5453" y="724"/>
                    <a:pt x="4794" y="724"/>
                  </a:cubicBezTo>
                  <a:cubicBezTo>
                    <a:pt x="4787" y="724"/>
                    <a:pt x="4779" y="724"/>
                    <a:pt x="4771" y="725"/>
                  </a:cubicBezTo>
                  <a:cubicBezTo>
                    <a:pt x="4055" y="785"/>
                    <a:pt x="4349" y="1173"/>
                    <a:pt x="4108" y="1768"/>
                  </a:cubicBezTo>
                  <a:cubicBezTo>
                    <a:pt x="3981" y="2076"/>
                    <a:pt x="3714" y="2243"/>
                    <a:pt x="3486" y="2330"/>
                  </a:cubicBezTo>
                  <a:cubicBezTo>
                    <a:pt x="3468" y="1003"/>
                    <a:pt x="2971" y="1"/>
                    <a:pt x="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6509225" y="2398850"/>
              <a:ext cx="136350" cy="175400"/>
            </a:xfrm>
            <a:custGeom>
              <a:avLst/>
              <a:gdLst/>
              <a:ahLst/>
              <a:cxnLst/>
              <a:rect l="l" t="t" r="r" b="b"/>
              <a:pathLst>
                <a:path w="5454" h="7016" extrusionOk="0">
                  <a:moveTo>
                    <a:pt x="2930" y="1"/>
                  </a:moveTo>
                  <a:cubicBezTo>
                    <a:pt x="2480" y="1"/>
                    <a:pt x="1980" y="1002"/>
                    <a:pt x="1968" y="2332"/>
                  </a:cubicBezTo>
                  <a:cubicBezTo>
                    <a:pt x="1741" y="2238"/>
                    <a:pt x="1473" y="2071"/>
                    <a:pt x="1346" y="1763"/>
                  </a:cubicBezTo>
                  <a:cubicBezTo>
                    <a:pt x="1105" y="1175"/>
                    <a:pt x="1399" y="780"/>
                    <a:pt x="683" y="720"/>
                  </a:cubicBezTo>
                  <a:cubicBezTo>
                    <a:pt x="676" y="719"/>
                    <a:pt x="668" y="719"/>
                    <a:pt x="660" y="719"/>
                  </a:cubicBezTo>
                  <a:cubicBezTo>
                    <a:pt x="1" y="719"/>
                    <a:pt x="5" y="3217"/>
                    <a:pt x="2048" y="3329"/>
                  </a:cubicBezTo>
                  <a:cubicBezTo>
                    <a:pt x="2135" y="3837"/>
                    <a:pt x="2303" y="4359"/>
                    <a:pt x="2557" y="4874"/>
                  </a:cubicBezTo>
                  <a:cubicBezTo>
                    <a:pt x="2466" y="4895"/>
                    <a:pt x="2363" y="4910"/>
                    <a:pt x="2256" y="4910"/>
                  </a:cubicBezTo>
                  <a:cubicBezTo>
                    <a:pt x="2088" y="4910"/>
                    <a:pt x="1908" y="4874"/>
                    <a:pt x="1741" y="4767"/>
                  </a:cubicBezTo>
                  <a:cubicBezTo>
                    <a:pt x="1335" y="4517"/>
                    <a:pt x="1241" y="4181"/>
                    <a:pt x="961" y="4181"/>
                  </a:cubicBezTo>
                  <a:cubicBezTo>
                    <a:pt x="867" y="4181"/>
                    <a:pt x="752" y="4220"/>
                    <a:pt x="596" y="4312"/>
                  </a:cubicBezTo>
                  <a:cubicBezTo>
                    <a:pt x="127" y="4591"/>
                    <a:pt x="955" y="5959"/>
                    <a:pt x="2193" y="5959"/>
                  </a:cubicBezTo>
                  <a:cubicBezTo>
                    <a:pt x="2471" y="5959"/>
                    <a:pt x="2770" y="5890"/>
                    <a:pt x="3079" y="5724"/>
                  </a:cubicBezTo>
                  <a:cubicBezTo>
                    <a:pt x="3427" y="6179"/>
                    <a:pt x="3862" y="6621"/>
                    <a:pt x="4410" y="7015"/>
                  </a:cubicBezTo>
                  <a:lnTo>
                    <a:pt x="5079" y="6487"/>
                  </a:lnTo>
                  <a:cubicBezTo>
                    <a:pt x="5079" y="6487"/>
                    <a:pt x="4163" y="5771"/>
                    <a:pt x="3601" y="4654"/>
                  </a:cubicBezTo>
                  <a:cubicBezTo>
                    <a:pt x="5453" y="4174"/>
                    <a:pt x="5136" y="1876"/>
                    <a:pt x="4519" y="1876"/>
                  </a:cubicBezTo>
                  <a:cubicBezTo>
                    <a:pt x="4498" y="1876"/>
                    <a:pt x="4478" y="1879"/>
                    <a:pt x="4457" y="1884"/>
                  </a:cubicBezTo>
                  <a:cubicBezTo>
                    <a:pt x="3754" y="2058"/>
                    <a:pt x="4109" y="2399"/>
                    <a:pt x="3955" y="3014"/>
                  </a:cubicBezTo>
                  <a:cubicBezTo>
                    <a:pt x="3855" y="3429"/>
                    <a:pt x="3494" y="3650"/>
                    <a:pt x="3266" y="3757"/>
                  </a:cubicBezTo>
                  <a:cubicBezTo>
                    <a:pt x="3213" y="3543"/>
                    <a:pt x="3179" y="3316"/>
                    <a:pt x="3172" y="3081"/>
                  </a:cubicBezTo>
                  <a:cubicBezTo>
                    <a:pt x="3092" y="1108"/>
                    <a:pt x="4009" y="412"/>
                    <a:pt x="3045" y="24"/>
                  </a:cubicBezTo>
                  <a:cubicBezTo>
                    <a:pt x="3007" y="8"/>
                    <a:pt x="2969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6556400" y="2507825"/>
              <a:ext cx="277850" cy="218775"/>
            </a:xfrm>
            <a:custGeom>
              <a:avLst/>
              <a:gdLst/>
              <a:ahLst/>
              <a:cxnLst/>
              <a:rect l="l" t="t" r="r" b="b"/>
              <a:pathLst>
                <a:path w="11114" h="8751" extrusionOk="0">
                  <a:moveTo>
                    <a:pt x="4203" y="1"/>
                  </a:moveTo>
                  <a:cubicBezTo>
                    <a:pt x="3922" y="1"/>
                    <a:pt x="3664" y="89"/>
                    <a:pt x="3467" y="315"/>
                  </a:cubicBezTo>
                  <a:cubicBezTo>
                    <a:pt x="3259" y="529"/>
                    <a:pt x="4002" y="796"/>
                    <a:pt x="4129" y="843"/>
                  </a:cubicBezTo>
                  <a:cubicBezTo>
                    <a:pt x="4076" y="833"/>
                    <a:pt x="3916" y="802"/>
                    <a:pt x="3743" y="802"/>
                  </a:cubicBezTo>
                  <a:cubicBezTo>
                    <a:pt x="3480" y="802"/>
                    <a:pt x="3186" y="873"/>
                    <a:pt x="3186" y="1191"/>
                  </a:cubicBezTo>
                  <a:cubicBezTo>
                    <a:pt x="3199" y="1425"/>
                    <a:pt x="3761" y="1486"/>
                    <a:pt x="3761" y="1486"/>
                  </a:cubicBezTo>
                  <a:cubicBezTo>
                    <a:pt x="3761" y="1486"/>
                    <a:pt x="710" y="2148"/>
                    <a:pt x="1" y="5942"/>
                  </a:cubicBezTo>
                  <a:cubicBezTo>
                    <a:pt x="347" y="5449"/>
                    <a:pt x="1091" y="4631"/>
                    <a:pt x="2203" y="4631"/>
                  </a:cubicBezTo>
                  <a:cubicBezTo>
                    <a:pt x="2315" y="4631"/>
                    <a:pt x="2431" y="4639"/>
                    <a:pt x="2550" y="4657"/>
                  </a:cubicBezTo>
                  <a:cubicBezTo>
                    <a:pt x="4303" y="4918"/>
                    <a:pt x="4403" y="6617"/>
                    <a:pt x="3467" y="7668"/>
                  </a:cubicBezTo>
                  <a:cubicBezTo>
                    <a:pt x="3433" y="7708"/>
                    <a:pt x="3393" y="7748"/>
                    <a:pt x="3353" y="7788"/>
                  </a:cubicBezTo>
                  <a:cubicBezTo>
                    <a:pt x="3021" y="8049"/>
                    <a:pt x="3216" y="8751"/>
                    <a:pt x="3929" y="8751"/>
                  </a:cubicBezTo>
                  <a:cubicBezTo>
                    <a:pt x="4224" y="8751"/>
                    <a:pt x="4607" y="8631"/>
                    <a:pt x="5079" y="8310"/>
                  </a:cubicBezTo>
                  <a:cubicBezTo>
                    <a:pt x="5092" y="8303"/>
                    <a:pt x="5106" y="8290"/>
                    <a:pt x="5119" y="8283"/>
                  </a:cubicBezTo>
                  <a:cubicBezTo>
                    <a:pt x="5761" y="7768"/>
                    <a:pt x="6009" y="6544"/>
                    <a:pt x="5902" y="5674"/>
                  </a:cubicBezTo>
                  <a:cubicBezTo>
                    <a:pt x="5820" y="4968"/>
                    <a:pt x="6582" y="4244"/>
                    <a:pt x="7813" y="4244"/>
                  </a:cubicBezTo>
                  <a:cubicBezTo>
                    <a:pt x="8098" y="4244"/>
                    <a:pt x="8408" y="4282"/>
                    <a:pt x="8739" y="4369"/>
                  </a:cubicBezTo>
                  <a:cubicBezTo>
                    <a:pt x="9976" y="4684"/>
                    <a:pt x="10672" y="5319"/>
                    <a:pt x="11114" y="5915"/>
                  </a:cubicBezTo>
                  <a:cubicBezTo>
                    <a:pt x="10585" y="3687"/>
                    <a:pt x="9615" y="1593"/>
                    <a:pt x="6477" y="1098"/>
                  </a:cubicBezTo>
                  <a:cubicBezTo>
                    <a:pt x="6477" y="1098"/>
                    <a:pt x="5194" y="1"/>
                    <a:pt x="4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6594875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4" y="0"/>
                  </a:moveTo>
                  <a:cubicBezTo>
                    <a:pt x="515" y="0"/>
                    <a:pt x="465" y="12"/>
                    <a:pt x="415" y="29"/>
                  </a:cubicBezTo>
                  <a:cubicBezTo>
                    <a:pt x="355" y="56"/>
                    <a:pt x="308" y="89"/>
                    <a:pt x="268" y="129"/>
                  </a:cubicBezTo>
                  <a:cubicBezTo>
                    <a:pt x="181" y="210"/>
                    <a:pt x="141" y="303"/>
                    <a:pt x="101" y="390"/>
                  </a:cubicBezTo>
                  <a:cubicBezTo>
                    <a:pt x="68" y="477"/>
                    <a:pt x="47" y="557"/>
                    <a:pt x="34" y="638"/>
                  </a:cubicBezTo>
                  <a:cubicBezTo>
                    <a:pt x="21" y="718"/>
                    <a:pt x="14" y="798"/>
                    <a:pt x="14" y="865"/>
                  </a:cubicBezTo>
                  <a:cubicBezTo>
                    <a:pt x="1" y="1146"/>
                    <a:pt x="47" y="1327"/>
                    <a:pt x="47" y="1327"/>
                  </a:cubicBezTo>
                  <a:cubicBezTo>
                    <a:pt x="47" y="1327"/>
                    <a:pt x="61" y="1280"/>
                    <a:pt x="74" y="1206"/>
                  </a:cubicBezTo>
                  <a:cubicBezTo>
                    <a:pt x="94" y="1126"/>
                    <a:pt x="121" y="1019"/>
                    <a:pt x="154" y="885"/>
                  </a:cubicBezTo>
                  <a:cubicBezTo>
                    <a:pt x="188" y="758"/>
                    <a:pt x="235" y="611"/>
                    <a:pt x="302" y="477"/>
                  </a:cubicBezTo>
                  <a:cubicBezTo>
                    <a:pt x="335" y="410"/>
                    <a:pt x="382" y="350"/>
                    <a:pt x="429" y="303"/>
                  </a:cubicBezTo>
                  <a:cubicBezTo>
                    <a:pt x="476" y="268"/>
                    <a:pt x="517" y="248"/>
                    <a:pt x="567" y="248"/>
                  </a:cubicBezTo>
                  <a:cubicBezTo>
                    <a:pt x="572" y="248"/>
                    <a:pt x="576" y="249"/>
                    <a:pt x="581" y="249"/>
                  </a:cubicBezTo>
                  <a:lnTo>
                    <a:pt x="581" y="249"/>
                  </a:lnTo>
                  <a:cubicBezTo>
                    <a:pt x="582" y="249"/>
                    <a:pt x="582" y="249"/>
                    <a:pt x="583" y="250"/>
                  </a:cubicBezTo>
                  <a:lnTo>
                    <a:pt x="603" y="250"/>
                  </a:lnTo>
                  <a:lnTo>
                    <a:pt x="636" y="256"/>
                  </a:lnTo>
                  <a:cubicBezTo>
                    <a:pt x="656" y="263"/>
                    <a:pt x="683" y="263"/>
                    <a:pt x="690" y="270"/>
                  </a:cubicBezTo>
                  <a:cubicBezTo>
                    <a:pt x="696" y="276"/>
                    <a:pt x="710" y="283"/>
                    <a:pt x="723" y="290"/>
                  </a:cubicBezTo>
                  <a:cubicBezTo>
                    <a:pt x="730" y="296"/>
                    <a:pt x="743" y="310"/>
                    <a:pt x="757" y="317"/>
                  </a:cubicBezTo>
                  <a:cubicBezTo>
                    <a:pt x="783" y="330"/>
                    <a:pt x="803" y="363"/>
                    <a:pt x="830" y="390"/>
                  </a:cubicBezTo>
                  <a:cubicBezTo>
                    <a:pt x="850" y="417"/>
                    <a:pt x="870" y="450"/>
                    <a:pt x="890" y="484"/>
                  </a:cubicBezTo>
                  <a:cubicBezTo>
                    <a:pt x="924" y="551"/>
                    <a:pt x="957" y="618"/>
                    <a:pt x="984" y="685"/>
                  </a:cubicBezTo>
                  <a:cubicBezTo>
                    <a:pt x="1004" y="758"/>
                    <a:pt x="1031" y="825"/>
                    <a:pt x="1044" y="892"/>
                  </a:cubicBezTo>
                  <a:cubicBezTo>
                    <a:pt x="1084" y="1019"/>
                    <a:pt x="1105" y="1126"/>
                    <a:pt x="1125" y="1206"/>
                  </a:cubicBezTo>
                  <a:cubicBezTo>
                    <a:pt x="1145" y="1280"/>
                    <a:pt x="1151" y="1327"/>
                    <a:pt x="1151" y="1327"/>
                  </a:cubicBezTo>
                  <a:cubicBezTo>
                    <a:pt x="1151" y="1327"/>
                    <a:pt x="1165" y="1280"/>
                    <a:pt x="1171" y="1200"/>
                  </a:cubicBezTo>
                  <a:cubicBezTo>
                    <a:pt x="1185" y="1119"/>
                    <a:pt x="1192" y="1006"/>
                    <a:pt x="1185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51" y="303"/>
                    <a:pt x="1004" y="210"/>
                    <a:pt x="917" y="136"/>
                  </a:cubicBezTo>
                  <a:cubicBezTo>
                    <a:pt x="890" y="116"/>
                    <a:pt x="877" y="96"/>
                    <a:pt x="850" y="82"/>
                  </a:cubicBezTo>
                  <a:cubicBezTo>
                    <a:pt x="817" y="62"/>
                    <a:pt x="790" y="49"/>
                    <a:pt x="757" y="36"/>
                  </a:cubicBezTo>
                  <a:cubicBezTo>
                    <a:pt x="723" y="22"/>
                    <a:pt x="710" y="22"/>
                    <a:pt x="683" y="15"/>
                  </a:cubicBezTo>
                  <a:lnTo>
                    <a:pt x="650" y="9"/>
                  </a:lnTo>
                  <a:lnTo>
                    <a:pt x="636" y="2"/>
                  </a:lnTo>
                  <a:lnTo>
                    <a:pt x="596" y="2"/>
                  </a:lnTo>
                  <a:cubicBezTo>
                    <a:pt x="585" y="1"/>
                    <a:pt x="575" y="0"/>
                    <a:pt x="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6720000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3" y="0"/>
                  </a:moveTo>
                  <a:cubicBezTo>
                    <a:pt x="512" y="0"/>
                    <a:pt x="459" y="12"/>
                    <a:pt x="415" y="29"/>
                  </a:cubicBezTo>
                  <a:cubicBezTo>
                    <a:pt x="355" y="56"/>
                    <a:pt x="301" y="89"/>
                    <a:pt x="261" y="129"/>
                  </a:cubicBezTo>
                  <a:cubicBezTo>
                    <a:pt x="181" y="210"/>
                    <a:pt x="134" y="303"/>
                    <a:pt x="101" y="390"/>
                  </a:cubicBezTo>
                  <a:cubicBezTo>
                    <a:pt x="67" y="477"/>
                    <a:pt x="47" y="557"/>
                    <a:pt x="34" y="638"/>
                  </a:cubicBezTo>
                  <a:cubicBezTo>
                    <a:pt x="20" y="718"/>
                    <a:pt x="14" y="798"/>
                    <a:pt x="7" y="865"/>
                  </a:cubicBezTo>
                  <a:cubicBezTo>
                    <a:pt x="0" y="1146"/>
                    <a:pt x="40" y="1327"/>
                    <a:pt x="40" y="1327"/>
                  </a:cubicBezTo>
                  <a:cubicBezTo>
                    <a:pt x="40" y="1327"/>
                    <a:pt x="54" y="1280"/>
                    <a:pt x="74" y="1206"/>
                  </a:cubicBezTo>
                  <a:cubicBezTo>
                    <a:pt x="87" y="1126"/>
                    <a:pt x="114" y="1019"/>
                    <a:pt x="147" y="885"/>
                  </a:cubicBezTo>
                  <a:cubicBezTo>
                    <a:pt x="188" y="758"/>
                    <a:pt x="228" y="611"/>
                    <a:pt x="301" y="477"/>
                  </a:cubicBezTo>
                  <a:cubicBezTo>
                    <a:pt x="335" y="410"/>
                    <a:pt x="375" y="350"/>
                    <a:pt x="428" y="303"/>
                  </a:cubicBezTo>
                  <a:cubicBezTo>
                    <a:pt x="469" y="268"/>
                    <a:pt x="510" y="248"/>
                    <a:pt x="560" y="248"/>
                  </a:cubicBezTo>
                  <a:cubicBezTo>
                    <a:pt x="565" y="248"/>
                    <a:pt x="569" y="249"/>
                    <a:pt x="574" y="249"/>
                  </a:cubicBezTo>
                  <a:lnTo>
                    <a:pt x="574" y="249"/>
                  </a:lnTo>
                  <a:cubicBezTo>
                    <a:pt x="575" y="249"/>
                    <a:pt x="575" y="249"/>
                    <a:pt x="576" y="250"/>
                  </a:cubicBezTo>
                  <a:lnTo>
                    <a:pt x="596" y="250"/>
                  </a:lnTo>
                  <a:lnTo>
                    <a:pt x="629" y="256"/>
                  </a:lnTo>
                  <a:cubicBezTo>
                    <a:pt x="649" y="263"/>
                    <a:pt x="683" y="263"/>
                    <a:pt x="683" y="270"/>
                  </a:cubicBezTo>
                  <a:cubicBezTo>
                    <a:pt x="696" y="276"/>
                    <a:pt x="703" y="283"/>
                    <a:pt x="716" y="290"/>
                  </a:cubicBezTo>
                  <a:cubicBezTo>
                    <a:pt x="729" y="296"/>
                    <a:pt x="743" y="310"/>
                    <a:pt x="756" y="317"/>
                  </a:cubicBezTo>
                  <a:cubicBezTo>
                    <a:pt x="783" y="330"/>
                    <a:pt x="803" y="363"/>
                    <a:pt x="823" y="390"/>
                  </a:cubicBezTo>
                  <a:cubicBezTo>
                    <a:pt x="850" y="417"/>
                    <a:pt x="870" y="450"/>
                    <a:pt x="883" y="484"/>
                  </a:cubicBezTo>
                  <a:cubicBezTo>
                    <a:pt x="924" y="551"/>
                    <a:pt x="950" y="618"/>
                    <a:pt x="977" y="685"/>
                  </a:cubicBezTo>
                  <a:cubicBezTo>
                    <a:pt x="1004" y="758"/>
                    <a:pt x="1024" y="825"/>
                    <a:pt x="1044" y="892"/>
                  </a:cubicBezTo>
                  <a:cubicBezTo>
                    <a:pt x="1077" y="1019"/>
                    <a:pt x="1104" y="1126"/>
                    <a:pt x="1118" y="1206"/>
                  </a:cubicBezTo>
                  <a:cubicBezTo>
                    <a:pt x="1138" y="1280"/>
                    <a:pt x="1144" y="1327"/>
                    <a:pt x="1144" y="1327"/>
                  </a:cubicBezTo>
                  <a:cubicBezTo>
                    <a:pt x="1144" y="1327"/>
                    <a:pt x="1158" y="1280"/>
                    <a:pt x="1171" y="1200"/>
                  </a:cubicBezTo>
                  <a:cubicBezTo>
                    <a:pt x="1178" y="1119"/>
                    <a:pt x="1191" y="1006"/>
                    <a:pt x="1184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44" y="303"/>
                    <a:pt x="997" y="210"/>
                    <a:pt x="910" y="136"/>
                  </a:cubicBezTo>
                  <a:cubicBezTo>
                    <a:pt x="890" y="116"/>
                    <a:pt x="870" y="96"/>
                    <a:pt x="843" y="82"/>
                  </a:cubicBezTo>
                  <a:cubicBezTo>
                    <a:pt x="816" y="62"/>
                    <a:pt x="783" y="49"/>
                    <a:pt x="756" y="36"/>
                  </a:cubicBezTo>
                  <a:cubicBezTo>
                    <a:pt x="723" y="22"/>
                    <a:pt x="703" y="22"/>
                    <a:pt x="683" y="15"/>
                  </a:cubicBezTo>
                  <a:lnTo>
                    <a:pt x="649" y="9"/>
                  </a:lnTo>
                  <a:lnTo>
                    <a:pt x="629" y="2"/>
                  </a:lnTo>
                  <a:lnTo>
                    <a:pt x="596" y="2"/>
                  </a:lnTo>
                  <a:cubicBezTo>
                    <a:pt x="585" y="1"/>
                    <a:pt x="574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6671325" y="2736125"/>
              <a:ext cx="30125" cy="16425"/>
            </a:xfrm>
            <a:custGeom>
              <a:avLst/>
              <a:gdLst/>
              <a:ahLst/>
              <a:cxnLst/>
              <a:rect l="l" t="t" r="r" b="b"/>
              <a:pathLst>
                <a:path w="1205" h="657" extrusionOk="0">
                  <a:moveTo>
                    <a:pt x="1205" y="1"/>
                  </a:moveTo>
                  <a:cubicBezTo>
                    <a:pt x="1205" y="1"/>
                    <a:pt x="1184" y="21"/>
                    <a:pt x="1151" y="48"/>
                  </a:cubicBezTo>
                  <a:cubicBezTo>
                    <a:pt x="1138" y="61"/>
                    <a:pt x="1124" y="81"/>
                    <a:pt x="1104" y="101"/>
                  </a:cubicBezTo>
                  <a:cubicBezTo>
                    <a:pt x="1084" y="128"/>
                    <a:pt x="1064" y="148"/>
                    <a:pt x="1037" y="168"/>
                  </a:cubicBezTo>
                  <a:cubicBezTo>
                    <a:pt x="1011" y="188"/>
                    <a:pt x="990" y="215"/>
                    <a:pt x="964" y="235"/>
                  </a:cubicBezTo>
                  <a:cubicBezTo>
                    <a:pt x="930" y="255"/>
                    <a:pt x="903" y="282"/>
                    <a:pt x="877" y="302"/>
                  </a:cubicBezTo>
                  <a:cubicBezTo>
                    <a:pt x="843" y="322"/>
                    <a:pt x="816" y="342"/>
                    <a:pt x="783" y="356"/>
                  </a:cubicBezTo>
                  <a:cubicBezTo>
                    <a:pt x="743" y="369"/>
                    <a:pt x="716" y="389"/>
                    <a:pt x="676" y="396"/>
                  </a:cubicBezTo>
                  <a:cubicBezTo>
                    <a:pt x="643" y="409"/>
                    <a:pt x="602" y="409"/>
                    <a:pt x="569" y="422"/>
                  </a:cubicBezTo>
                  <a:cubicBezTo>
                    <a:pt x="529" y="422"/>
                    <a:pt x="489" y="429"/>
                    <a:pt x="455" y="429"/>
                  </a:cubicBezTo>
                  <a:lnTo>
                    <a:pt x="341" y="429"/>
                  </a:lnTo>
                  <a:cubicBezTo>
                    <a:pt x="301" y="429"/>
                    <a:pt x="268" y="422"/>
                    <a:pt x="234" y="422"/>
                  </a:cubicBezTo>
                  <a:cubicBezTo>
                    <a:pt x="94" y="402"/>
                    <a:pt x="0" y="396"/>
                    <a:pt x="0" y="396"/>
                  </a:cubicBezTo>
                  <a:lnTo>
                    <a:pt x="0" y="396"/>
                  </a:lnTo>
                  <a:cubicBezTo>
                    <a:pt x="0" y="396"/>
                    <a:pt x="60" y="483"/>
                    <a:pt x="188" y="556"/>
                  </a:cubicBezTo>
                  <a:cubicBezTo>
                    <a:pt x="221" y="570"/>
                    <a:pt x="254" y="596"/>
                    <a:pt x="301" y="610"/>
                  </a:cubicBezTo>
                  <a:cubicBezTo>
                    <a:pt x="341" y="623"/>
                    <a:pt x="382" y="637"/>
                    <a:pt x="435" y="650"/>
                  </a:cubicBezTo>
                  <a:cubicBezTo>
                    <a:pt x="482" y="657"/>
                    <a:pt x="535" y="657"/>
                    <a:pt x="582" y="657"/>
                  </a:cubicBezTo>
                  <a:cubicBezTo>
                    <a:pt x="636" y="657"/>
                    <a:pt x="689" y="650"/>
                    <a:pt x="743" y="637"/>
                  </a:cubicBezTo>
                  <a:cubicBezTo>
                    <a:pt x="796" y="623"/>
                    <a:pt x="850" y="596"/>
                    <a:pt x="897" y="570"/>
                  </a:cubicBezTo>
                  <a:cubicBezTo>
                    <a:pt x="917" y="556"/>
                    <a:pt x="944" y="543"/>
                    <a:pt x="964" y="523"/>
                  </a:cubicBezTo>
                  <a:cubicBezTo>
                    <a:pt x="984" y="503"/>
                    <a:pt x="1004" y="489"/>
                    <a:pt x="1017" y="469"/>
                  </a:cubicBezTo>
                  <a:cubicBezTo>
                    <a:pt x="1057" y="436"/>
                    <a:pt x="1077" y="396"/>
                    <a:pt x="1104" y="356"/>
                  </a:cubicBezTo>
                  <a:cubicBezTo>
                    <a:pt x="1131" y="322"/>
                    <a:pt x="1144" y="282"/>
                    <a:pt x="1158" y="242"/>
                  </a:cubicBezTo>
                  <a:cubicBezTo>
                    <a:pt x="1191" y="175"/>
                    <a:pt x="1191" y="108"/>
                    <a:pt x="1198" y="68"/>
                  </a:cubicBezTo>
                  <a:cubicBezTo>
                    <a:pt x="1205" y="28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6743400" y="2692150"/>
              <a:ext cx="55725" cy="17575"/>
            </a:xfrm>
            <a:custGeom>
              <a:avLst/>
              <a:gdLst/>
              <a:ahLst/>
              <a:cxnLst/>
              <a:rect l="l" t="t" r="r" b="b"/>
              <a:pathLst>
                <a:path w="2229" h="703" extrusionOk="0">
                  <a:moveTo>
                    <a:pt x="1112" y="0"/>
                  </a:moveTo>
                  <a:cubicBezTo>
                    <a:pt x="496" y="0"/>
                    <a:pt x="1" y="154"/>
                    <a:pt x="1" y="348"/>
                  </a:cubicBezTo>
                  <a:cubicBezTo>
                    <a:pt x="1" y="542"/>
                    <a:pt x="496" y="703"/>
                    <a:pt x="1112" y="703"/>
                  </a:cubicBezTo>
                  <a:cubicBezTo>
                    <a:pt x="1727" y="703"/>
                    <a:pt x="2229" y="542"/>
                    <a:pt x="2229" y="348"/>
                  </a:cubicBezTo>
                  <a:cubicBezTo>
                    <a:pt x="2229" y="154"/>
                    <a:pt x="1727" y="0"/>
                    <a:pt x="1112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6"/>
            <p:cNvSpPr/>
            <p:nvPr/>
          </p:nvSpPr>
          <p:spPr>
            <a:xfrm>
              <a:off x="6561600" y="2693325"/>
              <a:ext cx="48525" cy="15250"/>
            </a:xfrm>
            <a:custGeom>
              <a:avLst/>
              <a:gdLst/>
              <a:ahLst/>
              <a:cxnLst/>
              <a:rect l="l" t="t" r="r" b="b"/>
              <a:pathLst>
                <a:path w="1941" h="610" extrusionOk="0">
                  <a:moveTo>
                    <a:pt x="970" y="0"/>
                  </a:moveTo>
                  <a:cubicBezTo>
                    <a:pt x="435" y="0"/>
                    <a:pt x="0" y="134"/>
                    <a:pt x="0" y="301"/>
                  </a:cubicBezTo>
                  <a:cubicBezTo>
                    <a:pt x="0" y="475"/>
                    <a:pt x="435" y="609"/>
                    <a:pt x="970" y="609"/>
                  </a:cubicBezTo>
                  <a:cubicBezTo>
                    <a:pt x="1506" y="609"/>
                    <a:pt x="1940" y="475"/>
                    <a:pt x="1940" y="301"/>
                  </a:cubicBezTo>
                  <a:cubicBezTo>
                    <a:pt x="1940" y="134"/>
                    <a:pt x="1506" y="0"/>
                    <a:pt x="970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6"/>
            <p:cNvSpPr/>
            <p:nvPr/>
          </p:nvSpPr>
          <p:spPr>
            <a:xfrm>
              <a:off x="6631925" y="2699325"/>
              <a:ext cx="51450" cy="27275"/>
            </a:xfrm>
            <a:custGeom>
              <a:avLst/>
              <a:gdLst/>
              <a:ahLst/>
              <a:cxnLst/>
              <a:rect l="l" t="t" r="r" b="b"/>
              <a:pathLst>
                <a:path w="2058" h="1091" extrusionOk="0">
                  <a:moveTo>
                    <a:pt x="633" y="0"/>
                  </a:moveTo>
                  <a:cubicBezTo>
                    <a:pt x="566" y="0"/>
                    <a:pt x="503" y="3"/>
                    <a:pt x="446" y="8"/>
                  </a:cubicBezTo>
                  <a:cubicBezTo>
                    <a:pt x="412" y="48"/>
                    <a:pt x="372" y="88"/>
                    <a:pt x="332" y="128"/>
                  </a:cubicBezTo>
                  <a:cubicBezTo>
                    <a:pt x="0" y="389"/>
                    <a:pt x="195" y="1091"/>
                    <a:pt x="908" y="1091"/>
                  </a:cubicBezTo>
                  <a:cubicBezTo>
                    <a:pt x="1203" y="1091"/>
                    <a:pt x="1586" y="971"/>
                    <a:pt x="2058" y="650"/>
                  </a:cubicBezTo>
                  <a:cubicBezTo>
                    <a:pt x="1620" y="114"/>
                    <a:pt x="1048" y="0"/>
                    <a:pt x="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8" name="Google Shape;3838;p36"/>
          <p:cNvGrpSpPr/>
          <p:nvPr/>
        </p:nvGrpSpPr>
        <p:grpSpPr>
          <a:xfrm rot="-1210995" flipH="1">
            <a:off x="217339" y="3467045"/>
            <a:ext cx="1148681" cy="1464253"/>
            <a:chOff x="547550" y="2180825"/>
            <a:chExt cx="840200" cy="1071025"/>
          </a:xfrm>
        </p:grpSpPr>
        <p:sp>
          <p:nvSpPr>
            <p:cNvPr id="3839" name="Google Shape;3839;p36"/>
            <p:cNvSpPr/>
            <p:nvPr/>
          </p:nvSpPr>
          <p:spPr>
            <a:xfrm>
              <a:off x="547550" y="2180825"/>
              <a:ext cx="840200" cy="1071025"/>
            </a:xfrm>
            <a:custGeom>
              <a:avLst/>
              <a:gdLst/>
              <a:ahLst/>
              <a:cxnLst/>
              <a:rect l="l" t="t" r="r" b="b"/>
              <a:pathLst>
                <a:path w="33608" h="42841" extrusionOk="0">
                  <a:moveTo>
                    <a:pt x="17865" y="6289"/>
                  </a:moveTo>
                  <a:cubicBezTo>
                    <a:pt x="17905" y="6289"/>
                    <a:pt x="17945" y="6296"/>
                    <a:pt x="17985" y="6296"/>
                  </a:cubicBezTo>
                  <a:cubicBezTo>
                    <a:pt x="18768" y="6390"/>
                    <a:pt x="19270" y="6704"/>
                    <a:pt x="19604" y="7313"/>
                  </a:cubicBezTo>
                  <a:cubicBezTo>
                    <a:pt x="20032" y="8102"/>
                    <a:pt x="20180" y="9380"/>
                    <a:pt x="20032" y="11006"/>
                  </a:cubicBezTo>
                  <a:cubicBezTo>
                    <a:pt x="19979" y="11622"/>
                    <a:pt x="19879" y="12277"/>
                    <a:pt x="19745" y="12980"/>
                  </a:cubicBezTo>
                  <a:cubicBezTo>
                    <a:pt x="18908" y="13254"/>
                    <a:pt x="18079" y="13743"/>
                    <a:pt x="17269" y="14432"/>
                  </a:cubicBezTo>
                  <a:lnTo>
                    <a:pt x="17249" y="14452"/>
                  </a:lnTo>
                  <a:cubicBezTo>
                    <a:pt x="17135" y="14546"/>
                    <a:pt x="17028" y="14646"/>
                    <a:pt x="16921" y="14746"/>
                  </a:cubicBezTo>
                  <a:lnTo>
                    <a:pt x="16894" y="14773"/>
                  </a:lnTo>
                  <a:cubicBezTo>
                    <a:pt x="16680" y="14974"/>
                    <a:pt x="16466" y="15188"/>
                    <a:pt x="16252" y="15422"/>
                  </a:cubicBezTo>
                  <a:cubicBezTo>
                    <a:pt x="16246" y="15429"/>
                    <a:pt x="16239" y="15429"/>
                    <a:pt x="16239" y="15435"/>
                  </a:cubicBezTo>
                  <a:cubicBezTo>
                    <a:pt x="16138" y="15549"/>
                    <a:pt x="16038" y="15663"/>
                    <a:pt x="15931" y="15783"/>
                  </a:cubicBezTo>
                  <a:lnTo>
                    <a:pt x="15918" y="15797"/>
                  </a:lnTo>
                  <a:cubicBezTo>
                    <a:pt x="15817" y="15917"/>
                    <a:pt x="15717" y="16031"/>
                    <a:pt x="15623" y="16151"/>
                  </a:cubicBezTo>
                  <a:cubicBezTo>
                    <a:pt x="15623" y="16158"/>
                    <a:pt x="15617" y="16158"/>
                    <a:pt x="15617" y="16158"/>
                  </a:cubicBezTo>
                  <a:cubicBezTo>
                    <a:pt x="15302" y="16553"/>
                    <a:pt x="14988" y="16981"/>
                    <a:pt x="14687" y="17429"/>
                  </a:cubicBezTo>
                  <a:cubicBezTo>
                    <a:pt x="13964" y="17804"/>
                    <a:pt x="13302" y="18165"/>
                    <a:pt x="12706" y="18520"/>
                  </a:cubicBezTo>
                  <a:cubicBezTo>
                    <a:pt x="12666" y="18406"/>
                    <a:pt x="12606" y="18292"/>
                    <a:pt x="12532" y="18185"/>
                  </a:cubicBezTo>
                  <a:cubicBezTo>
                    <a:pt x="12646" y="17302"/>
                    <a:pt x="12499" y="16392"/>
                    <a:pt x="12097" y="15583"/>
                  </a:cubicBezTo>
                  <a:cubicBezTo>
                    <a:pt x="11923" y="15228"/>
                    <a:pt x="11696" y="14900"/>
                    <a:pt x="11435" y="14599"/>
                  </a:cubicBezTo>
                  <a:cubicBezTo>
                    <a:pt x="12071" y="13428"/>
                    <a:pt x="12606" y="12478"/>
                    <a:pt x="13088" y="11662"/>
                  </a:cubicBezTo>
                  <a:cubicBezTo>
                    <a:pt x="14299" y="9601"/>
                    <a:pt x="15255" y="8236"/>
                    <a:pt x="16098" y="7360"/>
                  </a:cubicBezTo>
                  <a:cubicBezTo>
                    <a:pt x="16587" y="6858"/>
                    <a:pt x="17028" y="6530"/>
                    <a:pt x="17423" y="6376"/>
                  </a:cubicBezTo>
                  <a:cubicBezTo>
                    <a:pt x="17577" y="6323"/>
                    <a:pt x="17717" y="6289"/>
                    <a:pt x="17865" y="6289"/>
                  </a:cubicBezTo>
                  <a:close/>
                  <a:moveTo>
                    <a:pt x="17523" y="0"/>
                  </a:moveTo>
                  <a:cubicBezTo>
                    <a:pt x="16192" y="27"/>
                    <a:pt x="14854" y="589"/>
                    <a:pt x="13549" y="1666"/>
                  </a:cubicBezTo>
                  <a:cubicBezTo>
                    <a:pt x="12713" y="2362"/>
                    <a:pt x="11877" y="3285"/>
                    <a:pt x="11060" y="4403"/>
                  </a:cubicBezTo>
                  <a:cubicBezTo>
                    <a:pt x="10197" y="5580"/>
                    <a:pt x="9334" y="7005"/>
                    <a:pt x="8504" y="8631"/>
                  </a:cubicBezTo>
                  <a:cubicBezTo>
                    <a:pt x="8136" y="9354"/>
                    <a:pt x="7768" y="10116"/>
                    <a:pt x="7421" y="10899"/>
                  </a:cubicBezTo>
                  <a:cubicBezTo>
                    <a:pt x="7421" y="10899"/>
                    <a:pt x="7421" y="10899"/>
                    <a:pt x="7414" y="10892"/>
                  </a:cubicBezTo>
                  <a:lnTo>
                    <a:pt x="7414" y="10892"/>
                  </a:lnTo>
                  <a:cubicBezTo>
                    <a:pt x="7414" y="10899"/>
                    <a:pt x="7421" y="10899"/>
                    <a:pt x="7421" y="10906"/>
                  </a:cubicBezTo>
                  <a:cubicBezTo>
                    <a:pt x="7327" y="11107"/>
                    <a:pt x="7233" y="11321"/>
                    <a:pt x="7146" y="11528"/>
                  </a:cubicBezTo>
                  <a:lnTo>
                    <a:pt x="6210" y="11448"/>
                  </a:lnTo>
                  <a:lnTo>
                    <a:pt x="4878" y="11334"/>
                  </a:lnTo>
                  <a:cubicBezTo>
                    <a:pt x="4858" y="11615"/>
                    <a:pt x="4838" y="11903"/>
                    <a:pt x="4825" y="12184"/>
                  </a:cubicBezTo>
                  <a:cubicBezTo>
                    <a:pt x="4704" y="12231"/>
                    <a:pt x="4590" y="12284"/>
                    <a:pt x="4477" y="12344"/>
                  </a:cubicBezTo>
                  <a:cubicBezTo>
                    <a:pt x="4189" y="12204"/>
                    <a:pt x="3955" y="12144"/>
                    <a:pt x="3734" y="12110"/>
                  </a:cubicBezTo>
                  <a:cubicBezTo>
                    <a:pt x="3660" y="12097"/>
                    <a:pt x="3580" y="12090"/>
                    <a:pt x="3507" y="12090"/>
                  </a:cubicBezTo>
                  <a:cubicBezTo>
                    <a:pt x="3105" y="12090"/>
                    <a:pt x="2717" y="12271"/>
                    <a:pt x="2463" y="12592"/>
                  </a:cubicBezTo>
                  <a:cubicBezTo>
                    <a:pt x="2155" y="12973"/>
                    <a:pt x="2081" y="13488"/>
                    <a:pt x="2269" y="13937"/>
                  </a:cubicBezTo>
                  <a:cubicBezTo>
                    <a:pt x="2396" y="14244"/>
                    <a:pt x="2536" y="14559"/>
                    <a:pt x="2690" y="14867"/>
                  </a:cubicBezTo>
                  <a:cubicBezTo>
                    <a:pt x="2617" y="15449"/>
                    <a:pt x="2817" y="16058"/>
                    <a:pt x="3279" y="16479"/>
                  </a:cubicBezTo>
                  <a:cubicBezTo>
                    <a:pt x="3440" y="16633"/>
                    <a:pt x="3634" y="16753"/>
                    <a:pt x="3848" y="16834"/>
                  </a:cubicBezTo>
                  <a:cubicBezTo>
                    <a:pt x="3975" y="17008"/>
                    <a:pt x="4102" y="17182"/>
                    <a:pt x="4222" y="17349"/>
                  </a:cubicBezTo>
                  <a:lnTo>
                    <a:pt x="4303" y="17449"/>
                  </a:lnTo>
                  <a:cubicBezTo>
                    <a:pt x="4363" y="17536"/>
                    <a:pt x="4443" y="17643"/>
                    <a:pt x="4530" y="17757"/>
                  </a:cubicBezTo>
                  <a:cubicBezTo>
                    <a:pt x="4497" y="17777"/>
                    <a:pt x="4470" y="17804"/>
                    <a:pt x="4437" y="17824"/>
                  </a:cubicBezTo>
                  <a:cubicBezTo>
                    <a:pt x="4095" y="18125"/>
                    <a:pt x="3962" y="18580"/>
                    <a:pt x="4022" y="19022"/>
                  </a:cubicBezTo>
                  <a:cubicBezTo>
                    <a:pt x="2951" y="19604"/>
                    <a:pt x="3045" y="20560"/>
                    <a:pt x="3085" y="20788"/>
                  </a:cubicBezTo>
                  <a:cubicBezTo>
                    <a:pt x="3112" y="20915"/>
                    <a:pt x="3152" y="21042"/>
                    <a:pt x="3212" y="21169"/>
                  </a:cubicBezTo>
                  <a:cubicBezTo>
                    <a:pt x="3179" y="21163"/>
                    <a:pt x="3152" y="21163"/>
                    <a:pt x="3125" y="21163"/>
                  </a:cubicBezTo>
                  <a:cubicBezTo>
                    <a:pt x="2436" y="21163"/>
                    <a:pt x="1854" y="21470"/>
                    <a:pt x="1526" y="22006"/>
                  </a:cubicBezTo>
                  <a:cubicBezTo>
                    <a:pt x="1473" y="22099"/>
                    <a:pt x="1426" y="22200"/>
                    <a:pt x="1379" y="22307"/>
                  </a:cubicBezTo>
                  <a:cubicBezTo>
                    <a:pt x="850" y="22501"/>
                    <a:pt x="449" y="22875"/>
                    <a:pt x="255" y="23397"/>
                  </a:cubicBezTo>
                  <a:cubicBezTo>
                    <a:pt x="128" y="23738"/>
                    <a:pt x="1" y="24434"/>
                    <a:pt x="563" y="25257"/>
                  </a:cubicBezTo>
                  <a:cubicBezTo>
                    <a:pt x="1379" y="26448"/>
                    <a:pt x="3379" y="27505"/>
                    <a:pt x="4831" y="27519"/>
                  </a:cubicBezTo>
                  <a:lnTo>
                    <a:pt x="4878" y="27519"/>
                  </a:lnTo>
                  <a:cubicBezTo>
                    <a:pt x="6216" y="27519"/>
                    <a:pt x="7541" y="26876"/>
                    <a:pt x="8417" y="25799"/>
                  </a:cubicBezTo>
                  <a:cubicBezTo>
                    <a:pt x="8565" y="25625"/>
                    <a:pt x="8685" y="25445"/>
                    <a:pt x="8785" y="25264"/>
                  </a:cubicBezTo>
                  <a:cubicBezTo>
                    <a:pt x="9174" y="25565"/>
                    <a:pt x="9722" y="25719"/>
                    <a:pt x="10418" y="25719"/>
                  </a:cubicBezTo>
                  <a:cubicBezTo>
                    <a:pt x="10672" y="25719"/>
                    <a:pt x="10940" y="25699"/>
                    <a:pt x="11214" y="25665"/>
                  </a:cubicBezTo>
                  <a:lnTo>
                    <a:pt x="11214" y="25665"/>
                  </a:lnTo>
                  <a:cubicBezTo>
                    <a:pt x="11007" y="26689"/>
                    <a:pt x="10893" y="27773"/>
                    <a:pt x="11020" y="28904"/>
                  </a:cubicBezTo>
                  <a:cubicBezTo>
                    <a:pt x="11040" y="29138"/>
                    <a:pt x="11080" y="29372"/>
                    <a:pt x="11134" y="29606"/>
                  </a:cubicBezTo>
                  <a:cubicBezTo>
                    <a:pt x="11120" y="29640"/>
                    <a:pt x="11107" y="29680"/>
                    <a:pt x="11094" y="29720"/>
                  </a:cubicBezTo>
                  <a:cubicBezTo>
                    <a:pt x="10719" y="30851"/>
                    <a:pt x="10585" y="31888"/>
                    <a:pt x="10686" y="32798"/>
                  </a:cubicBezTo>
                  <a:cubicBezTo>
                    <a:pt x="10973" y="35213"/>
                    <a:pt x="12827" y="36377"/>
                    <a:pt x="14827" y="36732"/>
                  </a:cubicBezTo>
                  <a:lnTo>
                    <a:pt x="14178" y="39441"/>
                  </a:lnTo>
                  <a:cubicBezTo>
                    <a:pt x="13991" y="39602"/>
                    <a:pt x="13803" y="39796"/>
                    <a:pt x="13670" y="40010"/>
                  </a:cubicBezTo>
                  <a:cubicBezTo>
                    <a:pt x="13195" y="40746"/>
                    <a:pt x="13476" y="41462"/>
                    <a:pt x="13583" y="41729"/>
                  </a:cubicBezTo>
                  <a:cubicBezTo>
                    <a:pt x="13844" y="42405"/>
                    <a:pt x="14479" y="42840"/>
                    <a:pt x="15202" y="42840"/>
                  </a:cubicBezTo>
                  <a:lnTo>
                    <a:pt x="16506" y="42840"/>
                  </a:lnTo>
                  <a:cubicBezTo>
                    <a:pt x="17028" y="42840"/>
                    <a:pt x="17523" y="42633"/>
                    <a:pt x="17865" y="42278"/>
                  </a:cubicBezTo>
                  <a:cubicBezTo>
                    <a:pt x="18172" y="41950"/>
                    <a:pt x="18333" y="41529"/>
                    <a:pt x="18313" y="41087"/>
                  </a:cubicBezTo>
                  <a:lnTo>
                    <a:pt x="18279" y="40398"/>
                  </a:lnTo>
                  <a:cubicBezTo>
                    <a:pt x="18420" y="39970"/>
                    <a:pt x="18714" y="39013"/>
                    <a:pt x="18975" y="37996"/>
                  </a:cubicBezTo>
                  <a:cubicBezTo>
                    <a:pt x="19129" y="37387"/>
                    <a:pt x="19250" y="36872"/>
                    <a:pt x="19330" y="36431"/>
                  </a:cubicBezTo>
                  <a:cubicBezTo>
                    <a:pt x="19691" y="36564"/>
                    <a:pt x="20073" y="36665"/>
                    <a:pt x="20454" y="36732"/>
                  </a:cubicBezTo>
                  <a:lnTo>
                    <a:pt x="19805" y="39441"/>
                  </a:lnTo>
                  <a:cubicBezTo>
                    <a:pt x="19624" y="39602"/>
                    <a:pt x="19430" y="39796"/>
                    <a:pt x="19296" y="40010"/>
                  </a:cubicBezTo>
                  <a:cubicBezTo>
                    <a:pt x="18821" y="40746"/>
                    <a:pt x="19102" y="41462"/>
                    <a:pt x="19209" y="41729"/>
                  </a:cubicBezTo>
                  <a:cubicBezTo>
                    <a:pt x="19470" y="42405"/>
                    <a:pt x="20106" y="42840"/>
                    <a:pt x="20829" y="42840"/>
                  </a:cubicBezTo>
                  <a:lnTo>
                    <a:pt x="22140" y="42840"/>
                  </a:lnTo>
                  <a:cubicBezTo>
                    <a:pt x="22662" y="42840"/>
                    <a:pt x="23157" y="42633"/>
                    <a:pt x="23491" y="42278"/>
                  </a:cubicBezTo>
                  <a:cubicBezTo>
                    <a:pt x="23806" y="41950"/>
                    <a:pt x="23966" y="41529"/>
                    <a:pt x="23940" y="41087"/>
                  </a:cubicBezTo>
                  <a:lnTo>
                    <a:pt x="23906" y="40398"/>
                  </a:lnTo>
                  <a:cubicBezTo>
                    <a:pt x="24047" y="39970"/>
                    <a:pt x="24341" y="39013"/>
                    <a:pt x="24602" y="37996"/>
                  </a:cubicBezTo>
                  <a:cubicBezTo>
                    <a:pt x="25024" y="36357"/>
                    <a:pt x="25151" y="35387"/>
                    <a:pt x="25097" y="34738"/>
                  </a:cubicBezTo>
                  <a:lnTo>
                    <a:pt x="25097" y="34738"/>
                  </a:lnTo>
                  <a:cubicBezTo>
                    <a:pt x="25499" y="34952"/>
                    <a:pt x="25967" y="35072"/>
                    <a:pt x="26475" y="35079"/>
                  </a:cubicBezTo>
                  <a:lnTo>
                    <a:pt x="26549" y="35079"/>
                  </a:lnTo>
                  <a:cubicBezTo>
                    <a:pt x="26629" y="35079"/>
                    <a:pt x="26703" y="35079"/>
                    <a:pt x="26790" y="35072"/>
                  </a:cubicBezTo>
                  <a:cubicBezTo>
                    <a:pt x="26930" y="35066"/>
                    <a:pt x="27051" y="35059"/>
                    <a:pt x="27171" y="35039"/>
                  </a:cubicBezTo>
                  <a:cubicBezTo>
                    <a:pt x="28182" y="34912"/>
                    <a:pt x="29145" y="34457"/>
                    <a:pt x="29888" y="33761"/>
                  </a:cubicBezTo>
                  <a:cubicBezTo>
                    <a:pt x="30062" y="33594"/>
                    <a:pt x="30222" y="33413"/>
                    <a:pt x="30363" y="33219"/>
                  </a:cubicBezTo>
                  <a:cubicBezTo>
                    <a:pt x="30443" y="33119"/>
                    <a:pt x="30517" y="33005"/>
                    <a:pt x="30590" y="32891"/>
                  </a:cubicBezTo>
                  <a:cubicBezTo>
                    <a:pt x="30590" y="32884"/>
                    <a:pt x="30597" y="32871"/>
                    <a:pt x="30604" y="32864"/>
                  </a:cubicBezTo>
                  <a:cubicBezTo>
                    <a:pt x="30992" y="32222"/>
                    <a:pt x="31233" y="31466"/>
                    <a:pt x="31306" y="30683"/>
                  </a:cubicBezTo>
                  <a:cubicBezTo>
                    <a:pt x="31319" y="30583"/>
                    <a:pt x="31326" y="30483"/>
                    <a:pt x="31326" y="30382"/>
                  </a:cubicBezTo>
                  <a:cubicBezTo>
                    <a:pt x="31353" y="29820"/>
                    <a:pt x="31025" y="29305"/>
                    <a:pt x="30503" y="29091"/>
                  </a:cubicBezTo>
                  <a:cubicBezTo>
                    <a:pt x="30336" y="29024"/>
                    <a:pt x="30162" y="28991"/>
                    <a:pt x="29988" y="28991"/>
                  </a:cubicBezTo>
                  <a:cubicBezTo>
                    <a:pt x="29627" y="28991"/>
                    <a:pt x="29265" y="29138"/>
                    <a:pt x="29011" y="29419"/>
                  </a:cubicBezTo>
                  <a:cubicBezTo>
                    <a:pt x="28984" y="29446"/>
                    <a:pt x="28958" y="29472"/>
                    <a:pt x="28924" y="29499"/>
                  </a:cubicBezTo>
                  <a:cubicBezTo>
                    <a:pt x="28784" y="29613"/>
                    <a:pt x="28596" y="29700"/>
                    <a:pt x="28335" y="29787"/>
                  </a:cubicBezTo>
                  <a:cubicBezTo>
                    <a:pt x="28275" y="29800"/>
                    <a:pt x="28202" y="29820"/>
                    <a:pt x="28108" y="29847"/>
                  </a:cubicBezTo>
                  <a:cubicBezTo>
                    <a:pt x="27907" y="29894"/>
                    <a:pt x="27680" y="29934"/>
                    <a:pt x="27446" y="29981"/>
                  </a:cubicBezTo>
                  <a:cubicBezTo>
                    <a:pt x="26743" y="30115"/>
                    <a:pt x="25947" y="30268"/>
                    <a:pt x="25204" y="30717"/>
                  </a:cubicBezTo>
                  <a:cubicBezTo>
                    <a:pt x="24970" y="30857"/>
                    <a:pt x="24763" y="31018"/>
                    <a:pt x="24582" y="31192"/>
                  </a:cubicBezTo>
                  <a:cubicBezTo>
                    <a:pt x="24033" y="31165"/>
                    <a:pt x="23512" y="31025"/>
                    <a:pt x="23063" y="30797"/>
                  </a:cubicBezTo>
                  <a:cubicBezTo>
                    <a:pt x="23030" y="30784"/>
                    <a:pt x="23003" y="30764"/>
                    <a:pt x="22970" y="30750"/>
                  </a:cubicBezTo>
                  <a:cubicBezTo>
                    <a:pt x="22970" y="30737"/>
                    <a:pt x="22976" y="30730"/>
                    <a:pt x="22976" y="30723"/>
                  </a:cubicBezTo>
                  <a:cubicBezTo>
                    <a:pt x="23130" y="29499"/>
                    <a:pt x="23257" y="28148"/>
                    <a:pt x="23304" y="27646"/>
                  </a:cubicBezTo>
                  <a:cubicBezTo>
                    <a:pt x="23311" y="27619"/>
                    <a:pt x="23311" y="27586"/>
                    <a:pt x="23317" y="27559"/>
                  </a:cubicBezTo>
                  <a:cubicBezTo>
                    <a:pt x="23525" y="26863"/>
                    <a:pt x="23719" y="26033"/>
                    <a:pt x="23900" y="25103"/>
                  </a:cubicBezTo>
                  <a:cubicBezTo>
                    <a:pt x="23900" y="25090"/>
                    <a:pt x="23900" y="25077"/>
                    <a:pt x="23906" y="25063"/>
                  </a:cubicBezTo>
                  <a:lnTo>
                    <a:pt x="23920" y="24990"/>
                  </a:lnTo>
                  <a:cubicBezTo>
                    <a:pt x="23940" y="24876"/>
                    <a:pt x="23960" y="24762"/>
                    <a:pt x="23987" y="24642"/>
                  </a:cubicBezTo>
                  <a:lnTo>
                    <a:pt x="24000" y="24528"/>
                  </a:lnTo>
                  <a:cubicBezTo>
                    <a:pt x="24027" y="24407"/>
                    <a:pt x="24047" y="24280"/>
                    <a:pt x="24067" y="24160"/>
                  </a:cubicBezTo>
                  <a:lnTo>
                    <a:pt x="24074" y="24113"/>
                  </a:lnTo>
                  <a:cubicBezTo>
                    <a:pt x="24100" y="23973"/>
                    <a:pt x="24120" y="23825"/>
                    <a:pt x="24147" y="23678"/>
                  </a:cubicBezTo>
                  <a:lnTo>
                    <a:pt x="24154" y="23611"/>
                  </a:lnTo>
                  <a:cubicBezTo>
                    <a:pt x="24181" y="23464"/>
                    <a:pt x="24201" y="23317"/>
                    <a:pt x="24221" y="23163"/>
                  </a:cubicBezTo>
                  <a:lnTo>
                    <a:pt x="24227" y="23143"/>
                  </a:lnTo>
                  <a:cubicBezTo>
                    <a:pt x="24247" y="22996"/>
                    <a:pt x="24268" y="22849"/>
                    <a:pt x="24288" y="22701"/>
                  </a:cubicBezTo>
                  <a:cubicBezTo>
                    <a:pt x="24288" y="22701"/>
                    <a:pt x="24294" y="22648"/>
                    <a:pt x="24294" y="22648"/>
                  </a:cubicBezTo>
                  <a:cubicBezTo>
                    <a:pt x="24314" y="22507"/>
                    <a:pt x="24334" y="22367"/>
                    <a:pt x="24348" y="22226"/>
                  </a:cubicBezTo>
                  <a:lnTo>
                    <a:pt x="24368" y="22099"/>
                  </a:lnTo>
                  <a:cubicBezTo>
                    <a:pt x="24375" y="21992"/>
                    <a:pt x="24388" y="21885"/>
                    <a:pt x="24401" y="21778"/>
                  </a:cubicBezTo>
                  <a:cubicBezTo>
                    <a:pt x="24415" y="21684"/>
                    <a:pt x="24421" y="21597"/>
                    <a:pt x="24435" y="21504"/>
                  </a:cubicBezTo>
                  <a:lnTo>
                    <a:pt x="24468" y="21183"/>
                  </a:lnTo>
                  <a:cubicBezTo>
                    <a:pt x="24468" y="21169"/>
                    <a:pt x="24475" y="21149"/>
                    <a:pt x="24475" y="21136"/>
                  </a:cubicBezTo>
                  <a:cubicBezTo>
                    <a:pt x="24495" y="20942"/>
                    <a:pt x="24508" y="20754"/>
                    <a:pt x="24529" y="20560"/>
                  </a:cubicBezTo>
                  <a:cubicBezTo>
                    <a:pt x="27185" y="20072"/>
                    <a:pt x="29741" y="18707"/>
                    <a:pt x="31681" y="16713"/>
                  </a:cubicBezTo>
                  <a:cubicBezTo>
                    <a:pt x="32022" y="16479"/>
                    <a:pt x="32731" y="15897"/>
                    <a:pt x="33287" y="14893"/>
                  </a:cubicBezTo>
                  <a:cubicBezTo>
                    <a:pt x="33594" y="14345"/>
                    <a:pt x="33608" y="13716"/>
                    <a:pt x="33333" y="13161"/>
                  </a:cubicBezTo>
                  <a:cubicBezTo>
                    <a:pt x="32919" y="12324"/>
                    <a:pt x="31975" y="11909"/>
                    <a:pt x="31440" y="11836"/>
                  </a:cubicBezTo>
                  <a:cubicBezTo>
                    <a:pt x="31373" y="11829"/>
                    <a:pt x="31299" y="11822"/>
                    <a:pt x="31233" y="11822"/>
                  </a:cubicBezTo>
                  <a:cubicBezTo>
                    <a:pt x="30142" y="11822"/>
                    <a:pt x="29727" y="12839"/>
                    <a:pt x="29506" y="13388"/>
                  </a:cubicBezTo>
                  <a:cubicBezTo>
                    <a:pt x="29459" y="13502"/>
                    <a:pt x="29386" y="13682"/>
                    <a:pt x="29339" y="13769"/>
                  </a:cubicBezTo>
                  <a:cubicBezTo>
                    <a:pt x="28295" y="14840"/>
                    <a:pt x="26783" y="15522"/>
                    <a:pt x="24990" y="15743"/>
                  </a:cubicBezTo>
                  <a:cubicBezTo>
                    <a:pt x="25064" y="15288"/>
                    <a:pt x="25137" y="14793"/>
                    <a:pt x="25204" y="14278"/>
                  </a:cubicBezTo>
                  <a:cubicBezTo>
                    <a:pt x="25418" y="12686"/>
                    <a:pt x="25525" y="11274"/>
                    <a:pt x="25525" y="9976"/>
                  </a:cubicBezTo>
                  <a:cubicBezTo>
                    <a:pt x="25525" y="8089"/>
                    <a:pt x="25298" y="6443"/>
                    <a:pt x="24850" y="5098"/>
                  </a:cubicBezTo>
                  <a:cubicBezTo>
                    <a:pt x="24288" y="3406"/>
                    <a:pt x="23364" y="2114"/>
                    <a:pt x="22106" y="1245"/>
                  </a:cubicBezTo>
                  <a:cubicBezTo>
                    <a:pt x="20902" y="415"/>
                    <a:pt x="19397" y="0"/>
                    <a:pt x="17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6"/>
            <p:cNvSpPr/>
            <p:nvPr/>
          </p:nvSpPr>
          <p:spPr>
            <a:xfrm>
              <a:off x="845950" y="2841400"/>
              <a:ext cx="165300" cy="344875"/>
            </a:xfrm>
            <a:custGeom>
              <a:avLst/>
              <a:gdLst/>
              <a:ahLst/>
              <a:cxnLst/>
              <a:rect l="l" t="t" r="r" b="b"/>
              <a:pathLst>
                <a:path w="6612" h="13795" extrusionOk="0">
                  <a:moveTo>
                    <a:pt x="3088" y="1"/>
                  </a:moveTo>
                  <a:cubicBezTo>
                    <a:pt x="2356" y="1"/>
                    <a:pt x="1406" y="778"/>
                    <a:pt x="429" y="3718"/>
                  </a:cubicBezTo>
                  <a:cubicBezTo>
                    <a:pt x="94" y="4729"/>
                    <a:pt x="1" y="5552"/>
                    <a:pt x="81" y="6214"/>
                  </a:cubicBezTo>
                  <a:cubicBezTo>
                    <a:pt x="397" y="8904"/>
                    <a:pt x="3462" y="9096"/>
                    <a:pt x="4329" y="9096"/>
                  </a:cubicBezTo>
                  <a:cubicBezTo>
                    <a:pt x="4474" y="9096"/>
                    <a:pt x="4557" y="9091"/>
                    <a:pt x="4557" y="9091"/>
                  </a:cubicBezTo>
                  <a:lnTo>
                    <a:pt x="4557" y="9091"/>
                  </a:lnTo>
                  <a:lnTo>
                    <a:pt x="3433" y="13794"/>
                  </a:lnTo>
                  <a:lnTo>
                    <a:pt x="4999" y="13794"/>
                  </a:lnTo>
                  <a:cubicBezTo>
                    <a:pt x="4999" y="13794"/>
                    <a:pt x="6611" y="8877"/>
                    <a:pt x="6109" y="8121"/>
                  </a:cubicBezTo>
                  <a:cubicBezTo>
                    <a:pt x="5721" y="7545"/>
                    <a:pt x="4269" y="7967"/>
                    <a:pt x="3895" y="6923"/>
                  </a:cubicBezTo>
                  <a:cubicBezTo>
                    <a:pt x="3781" y="6615"/>
                    <a:pt x="3761" y="6174"/>
                    <a:pt x="3895" y="5545"/>
                  </a:cubicBezTo>
                  <a:cubicBezTo>
                    <a:pt x="4229" y="3953"/>
                    <a:pt x="4457" y="982"/>
                    <a:pt x="4457" y="982"/>
                  </a:cubicBezTo>
                  <a:cubicBezTo>
                    <a:pt x="4457" y="982"/>
                    <a:pt x="391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986450" y="2840625"/>
              <a:ext cx="165625" cy="345650"/>
            </a:xfrm>
            <a:custGeom>
              <a:avLst/>
              <a:gdLst/>
              <a:ahLst/>
              <a:cxnLst/>
              <a:rect l="l" t="t" r="r" b="b"/>
              <a:pathLst>
                <a:path w="6625" h="13826" extrusionOk="0">
                  <a:moveTo>
                    <a:pt x="3101" y="1"/>
                  </a:moveTo>
                  <a:cubicBezTo>
                    <a:pt x="2375" y="1"/>
                    <a:pt x="1423" y="779"/>
                    <a:pt x="436" y="3749"/>
                  </a:cubicBezTo>
                  <a:cubicBezTo>
                    <a:pt x="81" y="4820"/>
                    <a:pt x="1" y="5676"/>
                    <a:pt x="108" y="6365"/>
                  </a:cubicBezTo>
                  <a:cubicBezTo>
                    <a:pt x="497" y="8941"/>
                    <a:pt x="3482" y="9127"/>
                    <a:pt x="4336" y="9127"/>
                  </a:cubicBezTo>
                  <a:cubicBezTo>
                    <a:pt x="4480" y="9127"/>
                    <a:pt x="4564" y="9122"/>
                    <a:pt x="4564" y="9122"/>
                  </a:cubicBezTo>
                  <a:lnTo>
                    <a:pt x="4564" y="9122"/>
                  </a:lnTo>
                  <a:lnTo>
                    <a:pt x="3440" y="13825"/>
                  </a:lnTo>
                  <a:lnTo>
                    <a:pt x="5005" y="13825"/>
                  </a:lnTo>
                  <a:cubicBezTo>
                    <a:pt x="5005" y="13825"/>
                    <a:pt x="6625" y="8908"/>
                    <a:pt x="6116" y="8152"/>
                  </a:cubicBezTo>
                  <a:cubicBezTo>
                    <a:pt x="5614" y="7402"/>
                    <a:pt x="3527" y="8279"/>
                    <a:pt x="3908" y="5576"/>
                  </a:cubicBezTo>
                  <a:cubicBezTo>
                    <a:pt x="4129" y="3970"/>
                    <a:pt x="4430" y="946"/>
                    <a:pt x="4430" y="946"/>
                  </a:cubicBezTo>
                  <a:cubicBezTo>
                    <a:pt x="4430" y="946"/>
                    <a:pt x="3902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6"/>
            <p:cNvSpPr/>
            <p:nvPr/>
          </p:nvSpPr>
          <p:spPr>
            <a:xfrm>
              <a:off x="1055550" y="3186250"/>
              <a:ext cx="57375" cy="32125"/>
            </a:xfrm>
            <a:custGeom>
              <a:avLst/>
              <a:gdLst/>
              <a:ahLst/>
              <a:cxnLst/>
              <a:rect l="l" t="t" r="r" b="b"/>
              <a:pathLst>
                <a:path w="2295" h="1285" extrusionOk="0">
                  <a:moveTo>
                    <a:pt x="676" y="0"/>
                  </a:moveTo>
                  <a:cubicBezTo>
                    <a:pt x="676" y="0"/>
                    <a:pt x="254" y="281"/>
                    <a:pt x="107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1" y="1285"/>
                    <a:pt x="509" y="1285"/>
                  </a:cubicBezTo>
                  <a:lnTo>
                    <a:pt x="1820" y="1285"/>
                  </a:lnTo>
                  <a:cubicBezTo>
                    <a:pt x="2081" y="1285"/>
                    <a:pt x="2295" y="1124"/>
                    <a:pt x="2288" y="937"/>
                  </a:cubicBezTo>
                  <a:lnTo>
                    <a:pt x="2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6"/>
            <p:cNvSpPr/>
            <p:nvPr/>
          </p:nvSpPr>
          <p:spPr>
            <a:xfrm>
              <a:off x="850975" y="2531800"/>
              <a:ext cx="300100" cy="473925"/>
            </a:xfrm>
            <a:custGeom>
              <a:avLst/>
              <a:gdLst/>
              <a:ahLst/>
              <a:cxnLst/>
              <a:rect l="l" t="t" r="r" b="b"/>
              <a:pathLst>
                <a:path w="12004" h="18957" extrusionOk="0">
                  <a:moveTo>
                    <a:pt x="9263" y="0"/>
                  </a:moveTo>
                  <a:cubicBezTo>
                    <a:pt x="5234" y="0"/>
                    <a:pt x="1931" y="6709"/>
                    <a:pt x="1151" y="9164"/>
                  </a:cubicBezTo>
                  <a:cubicBezTo>
                    <a:pt x="583" y="10964"/>
                    <a:pt x="0" y="12837"/>
                    <a:pt x="208" y="14717"/>
                  </a:cubicBezTo>
                  <a:cubicBezTo>
                    <a:pt x="422" y="16591"/>
                    <a:pt x="1640" y="18498"/>
                    <a:pt x="3493" y="18886"/>
                  </a:cubicBezTo>
                  <a:cubicBezTo>
                    <a:pt x="3724" y="18934"/>
                    <a:pt x="3958" y="18957"/>
                    <a:pt x="4192" y="18957"/>
                  </a:cubicBezTo>
                  <a:cubicBezTo>
                    <a:pt x="5288" y="18957"/>
                    <a:pt x="6380" y="18454"/>
                    <a:pt x="7213" y="17715"/>
                  </a:cubicBezTo>
                  <a:cubicBezTo>
                    <a:pt x="8217" y="16812"/>
                    <a:pt x="8892" y="15607"/>
                    <a:pt x="9454" y="14376"/>
                  </a:cubicBezTo>
                  <a:cubicBezTo>
                    <a:pt x="10859" y="11305"/>
                    <a:pt x="12003" y="734"/>
                    <a:pt x="10471" y="205"/>
                  </a:cubicBezTo>
                  <a:cubicBezTo>
                    <a:pt x="10063" y="65"/>
                    <a:pt x="9660" y="0"/>
                    <a:pt x="9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6"/>
            <p:cNvSpPr/>
            <p:nvPr/>
          </p:nvSpPr>
          <p:spPr>
            <a:xfrm>
              <a:off x="871225" y="2669975"/>
              <a:ext cx="191375" cy="314825"/>
            </a:xfrm>
            <a:custGeom>
              <a:avLst/>
              <a:gdLst/>
              <a:ahLst/>
              <a:cxnLst/>
              <a:rect l="l" t="t" r="r" b="b"/>
              <a:pathLst>
                <a:path w="7655" h="12593" extrusionOk="0">
                  <a:moveTo>
                    <a:pt x="4405" y="1"/>
                  </a:moveTo>
                  <a:cubicBezTo>
                    <a:pt x="3657" y="1"/>
                    <a:pt x="2953" y="444"/>
                    <a:pt x="2449" y="948"/>
                  </a:cubicBezTo>
                  <a:cubicBezTo>
                    <a:pt x="1204" y="2179"/>
                    <a:pt x="769" y="3798"/>
                    <a:pt x="468" y="5343"/>
                  </a:cubicBezTo>
                  <a:cubicBezTo>
                    <a:pt x="214" y="6655"/>
                    <a:pt x="0" y="7986"/>
                    <a:pt x="107" y="9291"/>
                  </a:cubicBezTo>
                  <a:cubicBezTo>
                    <a:pt x="154" y="9933"/>
                    <a:pt x="268" y="10595"/>
                    <a:pt x="582" y="11177"/>
                  </a:cubicBezTo>
                  <a:cubicBezTo>
                    <a:pt x="1019" y="11987"/>
                    <a:pt x="2171" y="12592"/>
                    <a:pt x="3262" y="12592"/>
                  </a:cubicBezTo>
                  <a:cubicBezTo>
                    <a:pt x="3308" y="12592"/>
                    <a:pt x="3353" y="12591"/>
                    <a:pt x="3399" y="12589"/>
                  </a:cubicBezTo>
                  <a:cubicBezTo>
                    <a:pt x="4269" y="12556"/>
                    <a:pt x="5132" y="12174"/>
                    <a:pt x="5680" y="11586"/>
                  </a:cubicBezTo>
                  <a:cubicBezTo>
                    <a:pt x="6202" y="11030"/>
                    <a:pt x="6430" y="10334"/>
                    <a:pt x="6617" y="9659"/>
                  </a:cubicBezTo>
                  <a:cubicBezTo>
                    <a:pt x="7380" y="6909"/>
                    <a:pt x="7654" y="3978"/>
                    <a:pt x="6403" y="1483"/>
                  </a:cubicBezTo>
                  <a:cubicBezTo>
                    <a:pt x="6048" y="780"/>
                    <a:pt x="5453" y="51"/>
                    <a:pt x="4516" y="4"/>
                  </a:cubicBezTo>
                  <a:cubicBezTo>
                    <a:pt x="4479" y="2"/>
                    <a:pt x="4442" y="1"/>
                    <a:pt x="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6"/>
            <p:cNvSpPr/>
            <p:nvPr/>
          </p:nvSpPr>
          <p:spPr>
            <a:xfrm>
              <a:off x="701600" y="2214100"/>
              <a:ext cx="450650" cy="441275"/>
            </a:xfrm>
            <a:custGeom>
              <a:avLst/>
              <a:gdLst/>
              <a:ahLst/>
              <a:cxnLst/>
              <a:rect l="l" t="t" r="r" b="b"/>
              <a:pathLst>
                <a:path w="18026" h="17651" extrusionOk="0">
                  <a:moveTo>
                    <a:pt x="11455" y="1"/>
                  </a:moveTo>
                  <a:cubicBezTo>
                    <a:pt x="11442" y="1"/>
                    <a:pt x="11422" y="1"/>
                    <a:pt x="11402" y="7"/>
                  </a:cubicBezTo>
                  <a:cubicBezTo>
                    <a:pt x="10311" y="27"/>
                    <a:pt x="9254" y="529"/>
                    <a:pt x="8244" y="1365"/>
                  </a:cubicBezTo>
                  <a:cubicBezTo>
                    <a:pt x="7454" y="2021"/>
                    <a:pt x="6691" y="2878"/>
                    <a:pt x="5975" y="3861"/>
                  </a:cubicBezTo>
                  <a:cubicBezTo>
                    <a:pt x="5092" y="5065"/>
                    <a:pt x="4269" y="6464"/>
                    <a:pt x="3533" y="7909"/>
                  </a:cubicBezTo>
                  <a:cubicBezTo>
                    <a:pt x="2898" y="9153"/>
                    <a:pt x="2322" y="10431"/>
                    <a:pt x="1821" y="11656"/>
                  </a:cubicBezTo>
                  <a:cubicBezTo>
                    <a:pt x="1004" y="13656"/>
                    <a:pt x="382" y="15523"/>
                    <a:pt x="1" y="16874"/>
                  </a:cubicBezTo>
                  <a:cubicBezTo>
                    <a:pt x="536" y="17088"/>
                    <a:pt x="884" y="17436"/>
                    <a:pt x="1419" y="17650"/>
                  </a:cubicBezTo>
                  <a:cubicBezTo>
                    <a:pt x="1633" y="17242"/>
                    <a:pt x="1847" y="16841"/>
                    <a:pt x="2055" y="16446"/>
                  </a:cubicBezTo>
                  <a:cubicBezTo>
                    <a:pt x="3440" y="13830"/>
                    <a:pt x="4657" y="11542"/>
                    <a:pt x="5768" y="9655"/>
                  </a:cubicBezTo>
                  <a:cubicBezTo>
                    <a:pt x="6932" y="7675"/>
                    <a:pt x="7983" y="6129"/>
                    <a:pt x="8973" y="5106"/>
                  </a:cubicBezTo>
                  <a:cubicBezTo>
                    <a:pt x="9595" y="4463"/>
                    <a:pt x="10191" y="4022"/>
                    <a:pt x="10786" y="3801"/>
                  </a:cubicBezTo>
                  <a:cubicBezTo>
                    <a:pt x="11089" y="3683"/>
                    <a:pt x="11395" y="3624"/>
                    <a:pt x="11703" y="3624"/>
                  </a:cubicBezTo>
                  <a:cubicBezTo>
                    <a:pt x="11796" y="3624"/>
                    <a:pt x="11890" y="3629"/>
                    <a:pt x="11984" y="3640"/>
                  </a:cubicBezTo>
                  <a:cubicBezTo>
                    <a:pt x="13282" y="3794"/>
                    <a:pt x="14111" y="4423"/>
                    <a:pt x="14613" y="5340"/>
                  </a:cubicBezTo>
                  <a:cubicBezTo>
                    <a:pt x="15255" y="6511"/>
                    <a:pt x="15356" y="8136"/>
                    <a:pt x="15202" y="9802"/>
                  </a:cubicBezTo>
                  <a:cubicBezTo>
                    <a:pt x="15115" y="10739"/>
                    <a:pt x="14948" y="11696"/>
                    <a:pt x="14754" y="12586"/>
                  </a:cubicBezTo>
                  <a:cubicBezTo>
                    <a:pt x="14305" y="14586"/>
                    <a:pt x="13710" y="16259"/>
                    <a:pt x="13549" y="16740"/>
                  </a:cubicBezTo>
                  <a:cubicBezTo>
                    <a:pt x="14215" y="17162"/>
                    <a:pt x="14954" y="17422"/>
                    <a:pt x="15592" y="17422"/>
                  </a:cubicBezTo>
                  <a:cubicBezTo>
                    <a:pt x="16371" y="17422"/>
                    <a:pt x="17003" y="17036"/>
                    <a:pt x="17176" y="16091"/>
                  </a:cubicBezTo>
                  <a:cubicBezTo>
                    <a:pt x="17189" y="16005"/>
                    <a:pt x="17209" y="15911"/>
                    <a:pt x="17222" y="15824"/>
                  </a:cubicBezTo>
                  <a:cubicBezTo>
                    <a:pt x="17249" y="15663"/>
                    <a:pt x="17283" y="15503"/>
                    <a:pt x="17309" y="15329"/>
                  </a:cubicBezTo>
                  <a:cubicBezTo>
                    <a:pt x="17443" y="14573"/>
                    <a:pt x="17590" y="13703"/>
                    <a:pt x="17718" y="12766"/>
                  </a:cubicBezTo>
                  <a:cubicBezTo>
                    <a:pt x="17891" y="11468"/>
                    <a:pt x="18025" y="10050"/>
                    <a:pt x="18025" y="8638"/>
                  </a:cubicBezTo>
                  <a:cubicBezTo>
                    <a:pt x="18025" y="7079"/>
                    <a:pt x="17865" y="5527"/>
                    <a:pt x="17416" y="4189"/>
                  </a:cubicBezTo>
                  <a:cubicBezTo>
                    <a:pt x="16982" y="2878"/>
                    <a:pt x="16279" y="1767"/>
                    <a:pt x="15188" y="1018"/>
                  </a:cubicBezTo>
                  <a:cubicBezTo>
                    <a:pt x="14252" y="375"/>
                    <a:pt x="13034" y="1"/>
                    <a:pt x="1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6"/>
            <p:cNvSpPr/>
            <p:nvPr/>
          </p:nvSpPr>
          <p:spPr>
            <a:xfrm>
              <a:off x="747100" y="2411800"/>
              <a:ext cx="70275" cy="97050"/>
            </a:xfrm>
            <a:custGeom>
              <a:avLst/>
              <a:gdLst/>
              <a:ahLst/>
              <a:cxnLst/>
              <a:rect l="l" t="t" r="r" b="b"/>
              <a:pathLst>
                <a:path w="2811" h="3882" extrusionOk="0">
                  <a:moveTo>
                    <a:pt x="1713" y="1"/>
                  </a:moveTo>
                  <a:cubicBezTo>
                    <a:pt x="1078" y="1245"/>
                    <a:pt x="502" y="2523"/>
                    <a:pt x="1" y="3748"/>
                  </a:cubicBezTo>
                  <a:cubicBezTo>
                    <a:pt x="308" y="3815"/>
                    <a:pt x="636" y="3841"/>
                    <a:pt x="810" y="3861"/>
                  </a:cubicBezTo>
                  <a:cubicBezTo>
                    <a:pt x="881" y="3873"/>
                    <a:pt x="955" y="3882"/>
                    <a:pt x="1026" y="3882"/>
                  </a:cubicBezTo>
                  <a:cubicBezTo>
                    <a:pt x="1083" y="3882"/>
                    <a:pt x="1138" y="3876"/>
                    <a:pt x="1192" y="3861"/>
                  </a:cubicBezTo>
                  <a:cubicBezTo>
                    <a:pt x="1359" y="3815"/>
                    <a:pt x="1486" y="3687"/>
                    <a:pt x="1606" y="3567"/>
                  </a:cubicBezTo>
                  <a:lnTo>
                    <a:pt x="2811" y="2363"/>
                  </a:lnTo>
                  <a:cubicBezTo>
                    <a:pt x="2523" y="1546"/>
                    <a:pt x="2155" y="750"/>
                    <a:pt x="1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6"/>
            <p:cNvSpPr/>
            <p:nvPr/>
          </p:nvSpPr>
          <p:spPr>
            <a:xfrm>
              <a:off x="829400" y="2341725"/>
              <a:ext cx="96525" cy="113775"/>
            </a:xfrm>
            <a:custGeom>
              <a:avLst/>
              <a:gdLst/>
              <a:ahLst/>
              <a:cxnLst/>
              <a:rect l="l" t="t" r="r" b="b"/>
              <a:pathLst>
                <a:path w="3861" h="4551" extrusionOk="0">
                  <a:moveTo>
                    <a:pt x="3861" y="1"/>
                  </a:moveTo>
                  <a:lnTo>
                    <a:pt x="3861" y="1"/>
                  </a:lnTo>
                  <a:cubicBezTo>
                    <a:pt x="3152" y="54"/>
                    <a:pt x="2442" y="108"/>
                    <a:pt x="1733" y="168"/>
                  </a:cubicBezTo>
                  <a:cubicBezTo>
                    <a:pt x="1640" y="174"/>
                    <a:pt x="1553" y="181"/>
                    <a:pt x="1472" y="228"/>
                  </a:cubicBezTo>
                  <a:cubicBezTo>
                    <a:pt x="1392" y="275"/>
                    <a:pt x="1338" y="355"/>
                    <a:pt x="1285" y="442"/>
                  </a:cubicBezTo>
                  <a:cubicBezTo>
                    <a:pt x="890" y="1071"/>
                    <a:pt x="489" y="1707"/>
                    <a:pt x="94" y="2336"/>
                  </a:cubicBezTo>
                  <a:cubicBezTo>
                    <a:pt x="67" y="2389"/>
                    <a:pt x="34" y="2436"/>
                    <a:pt x="20" y="2489"/>
                  </a:cubicBezTo>
                  <a:cubicBezTo>
                    <a:pt x="0" y="2576"/>
                    <a:pt x="27" y="2663"/>
                    <a:pt x="54" y="2750"/>
                  </a:cubicBezTo>
                  <a:cubicBezTo>
                    <a:pt x="188" y="3199"/>
                    <a:pt x="281" y="4095"/>
                    <a:pt x="656" y="4550"/>
                  </a:cubicBezTo>
                  <a:cubicBezTo>
                    <a:pt x="1820" y="2570"/>
                    <a:pt x="2871" y="1024"/>
                    <a:pt x="3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6"/>
            <p:cNvSpPr/>
            <p:nvPr/>
          </p:nvSpPr>
          <p:spPr>
            <a:xfrm>
              <a:off x="850975" y="2248225"/>
              <a:ext cx="81325" cy="65375"/>
            </a:xfrm>
            <a:custGeom>
              <a:avLst/>
              <a:gdLst/>
              <a:ahLst/>
              <a:cxnLst/>
              <a:rect l="l" t="t" r="r" b="b"/>
              <a:pathLst>
                <a:path w="3253" h="2615" extrusionOk="0">
                  <a:moveTo>
                    <a:pt x="2269" y="0"/>
                  </a:moveTo>
                  <a:cubicBezTo>
                    <a:pt x="1479" y="656"/>
                    <a:pt x="716" y="1513"/>
                    <a:pt x="0" y="2496"/>
                  </a:cubicBezTo>
                  <a:cubicBezTo>
                    <a:pt x="408" y="2595"/>
                    <a:pt x="938" y="2603"/>
                    <a:pt x="1385" y="2603"/>
                  </a:cubicBezTo>
                  <a:cubicBezTo>
                    <a:pt x="1469" y="2603"/>
                    <a:pt x="1550" y="2602"/>
                    <a:pt x="1626" y="2602"/>
                  </a:cubicBezTo>
                  <a:cubicBezTo>
                    <a:pt x="1778" y="2602"/>
                    <a:pt x="1913" y="2603"/>
                    <a:pt x="2021" y="2610"/>
                  </a:cubicBezTo>
                  <a:cubicBezTo>
                    <a:pt x="2047" y="2612"/>
                    <a:pt x="2075" y="2615"/>
                    <a:pt x="2102" y="2615"/>
                  </a:cubicBezTo>
                  <a:cubicBezTo>
                    <a:pt x="2153" y="2615"/>
                    <a:pt x="2203" y="2607"/>
                    <a:pt x="2242" y="2576"/>
                  </a:cubicBezTo>
                  <a:cubicBezTo>
                    <a:pt x="2295" y="2530"/>
                    <a:pt x="2309" y="2456"/>
                    <a:pt x="2329" y="2389"/>
                  </a:cubicBezTo>
                  <a:cubicBezTo>
                    <a:pt x="2503" y="1707"/>
                    <a:pt x="2817" y="1064"/>
                    <a:pt x="3252" y="509"/>
                  </a:cubicBezTo>
                  <a:cubicBezTo>
                    <a:pt x="2924" y="348"/>
                    <a:pt x="2590" y="181"/>
                    <a:pt x="2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6"/>
            <p:cNvSpPr/>
            <p:nvPr/>
          </p:nvSpPr>
          <p:spPr>
            <a:xfrm>
              <a:off x="971250" y="2261700"/>
              <a:ext cx="113250" cy="85900"/>
            </a:xfrm>
            <a:custGeom>
              <a:avLst/>
              <a:gdLst/>
              <a:ahLst/>
              <a:cxnLst/>
              <a:rect l="l" t="t" r="r" b="b"/>
              <a:pathLst>
                <a:path w="4530" h="3436" extrusionOk="0">
                  <a:moveTo>
                    <a:pt x="796" y="1"/>
                  </a:moveTo>
                  <a:cubicBezTo>
                    <a:pt x="773" y="1"/>
                    <a:pt x="751" y="5"/>
                    <a:pt x="729" y="17"/>
                  </a:cubicBezTo>
                  <a:cubicBezTo>
                    <a:pt x="689" y="37"/>
                    <a:pt x="662" y="84"/>
                    <a:pt x="642" y="124"/>
                  </a:cubicBezTo>
                  <a:cubicBezTo>
                    <a:pt x="455" y="525"/>
                    <a:pt x="127" y="1248"/>
                    <a:pt x="0" y="1897"/>
                  </a:cubicBezTo>
                  <a:cubicBezTo>
                    <a:pt x="303" y="1779"/>
                    <a:pt x="609" y="1720"/>
                    <a:pt x="917" y="1720"/>
                  </a:cubicBezTo>
                  <a:cubicBezTo>
                    <a:pt x="1010" y="1720"/>
                    <a:pt x="1104" y="1725"/>
                    <a:pt x="1198" y="1736"/>
                  </a:cubicBezTo>
                  <a:cubicBezTo>
                    <a:pt x="2496" y="1890"/>
                    <a:pt x="3325" y="2519"/>
                    <a:pt x="3827" y="3436"/>
                  </a:cubicBezTo>
                  <a:cubicBezTo>
                    <a:pt x="4055" y="3295"/>
                    <a:pt x="4289" y="3168"/>
                    <a:pt x="4530" y="3054"/>
                  </a:cubicBezTo>
                  <a:cubicBezTo>
                    <a:pt x="4530" y="2238"/>
                    <a:pt x="4463" y="1616"/>
                    <a:pt x="4295" y="806"/>
                  </a:cubicBezTo>
                  <a:cubicBezTo>
                    <a:pt x="3158" y="545"/>
                    <a:pt x="2021" y="278"/>
                    <a:pt x="883" y="10"/>
                  </a:cubicBezTo>
                  <a:cubicBezTo>
                    <a:pt x="854" y="6"/>
                    <a:pt x="825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6"/>
            <p:cNvSpPr/>
            <p:nvPr/>
          </p:nvSpPr>
          <p:spPr>
            <a:xfrm>
              <a:off x="1100700" y="2318800"/>
              <a:ext cx="51550" cy="111275"/>
            </a:xfrm>
            <a:custGeom>
              <a:avLst/>
              <a:gdLst/>
              <a:ahLst/>
              <a:cxnLst/>
              <a:rect l="l" t="t" r="r" b="b"/>
              <a:pathLst>
                <a:path w="2062" h="4451" extrusionOk="0">
                  <a:moveTo>
                    <a:pt x="1452" y="1"/>
                  </a:moveTo>
                  <a:cubicBezTo>
                    <a:pt x="1386" y="34"/>
                    <a:pt x="1305" y="121"/>
                    <a:pt x="1198" y="228"/>
                  </a:cubicBezTo>
                  <a:cubicBezTo>
                    <a:pt x="1011" y="409"/>
                    <a:pt x="1" y="1292"/>
                    <a:pt x="47" y="1546"/>
                  </a:cubicBezTo>
                  <a:cubicBezTo>
                    <a:pt x="154" y="2102"/>
                    <a:pt x="262" y="2650"/>
                    <a:pt x="375" y="3206"/>
                  </a:cubicBezTo>
                  <a:cubicBezTo>
                    <a:pt x="389" y="3279"/>
                    <a:pt x="402" y="3353"/>
                    <a:pt x="449" y="3413"/>
                  </a:cubicBezTo>
                  <a:cubicBezTo>
                    <a:pt x="476" y="3453"/>
                    <a:pt x="522" y="3487"/>
                    <a:pt x="563" y="3520"/>
                  </a:cubicBezTo>
                  <a:cubicBezTo>
                    <a:pt x="1044" y="3861"/>
                    <a:pt x="1546" y="4176"/>
                    <a:pt x="2061" y="4450"/>
                  </a:cubicBezTo>
                  <a:cubicBezTo>
                    <a:pt x="2061" y="2891"/>
                    <a:pt x="1901" y="1339"/>
                    <a:pt x="1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6"/>
            <p:cNvSpPr/>
            <p:nvPr/>
          </p:nvSpPr>
          <p:spPr>
            <a:xfrm>
              <a:off x="1070425" y="2459150"/>
              <a:ext cx="33975" cy="69600"/>
            </a:xfrm>
            <a:custGeom>
              <a:avLst/>
              <a:gdLst/>
              <a:ahLst/>
              <a:cxnLst/>
              <a:rect l="l" t="t" r="r" b="b"/>
              <a:pathLst>
                <a:path w="1359" h="2784" extrusionOk="0">
                  <a:moveTo>
                    <a:pt x="449" y="0"/>
                  </a:moveTo>
                  <a:cubicBezTo>
                    <a:pt x="362" y="937"/>
                    <a:pt x="195" y="1894"/>
                    <a:pt x="1" y="2784"/>
                  </a:cubicBezTo>
                  <a:cubicBezTo>
                    <a:pt x="241" y="2743"/>
                    <a:pt x="489" y="2690"/>
                    <a:pt x="730" y="2636"/>
                  </a:cubicBezTo>
                  <a:cubicBezTo>
                    <a:pt x="790" y="2623"/>
                    <a:pt x="850" y="2610"/>
                    <a:pt x="890" y="2563"/>
                  </a:cubicBezTo>
                  <a:cubicBezTo>
                    <a:pt x="924" y="2523"/>
                    <a:pt x="937" y="2469"/>
                    <a:pt x="951" y="2422"/>
                  </a:cubicBezTo>
                  <a:cubicBezTo>
                    <a:pt x="1084" y="1820"/>
                    <a:pt x="1218" y="1211"/>
                    <a:pt x="1345" y="609"/>
                  </a:cubicBezTo>
                  <a:cubicBezTo>
                    <a:pt x="1352" y="576"/>
                    <a:pt x="1359" y="542"/>
                    <a:pt x="1345" y="515"/>
                  </a:cubicBezTo>
                  <a:cubicBezTo>
                    <a:pt x="1332" y="469"/>
                    <a:pt x="1285" y="449"/>
                    <a:pt x="1245" y="429"/>
                  </a:cubicBezTo>
                  <a:cubicBezTo>
                    <a:pt x="1031" y="321"/>
                    <a:pt x="730" y="114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6"/>
            <p:cNvSpPr/>
            <p:nvPr/>
          </p:nvSpPr>
          <p:spPr>
            <a:xfrm>
              <a:off x="986625" y="2214100"/>
              <a:ext cx="94700" cy="44400"/>
            </a:xfrm>
            <a:custGeom>
              <a:avLst/>
              <a:gdLst/>
              <a:ahLst/>
              <a:cxnLst/>
              <a:rect l="l" t="t" r="r" b="b"/>
              <a:pathLst>
                <a:path w="3788" h="1776" extrusionOk="0">
                  <a:moveTo>
                    <a:pt x="54" y="1"/>
                  </a:moveTo>
                  <a:cubicBezTo>
                    <a:pt x="41" y="1"/>
                    <a:pt x="21" y="1"/>
                    <a:pt x="1" y="7"/>
                  </a:cubicBezTo>
                  <a:cubicBezTo>
                    <a:pt x="54" y="188"/>
                    <a:pt x="128" y="389"/>
                    <a:pt x="208" y="589"/>
                  </a:cubicBezTo>
                  <a:cubicBezTo>
                    <a:pt x="248" y="703"/>
                    <a:pt x="295" y="824"/>
                    <a:pt x="389" y="904"/>
                  </a:cubicBezTo>
                  <a:cubicBezTo>
                    <a:pt x="456" y="964"/>
                    <a:pt x="549" y="997"/>
                    <a:pt x="636" y="1031"/>
                  </a:cubicBezTo>
                  <a:cubicBezTo>
                    <a:pt x="1392" y="1299"/>
                    <a:pt x="2168" y="1539"/>
                    <a:pt x="2944" y="1754"/>
                  </a:cubicBezTo>
                  <a:cubicBezTo>
                    <a:pt x="2986" y="1763"/>
                    <a:pt x="3028" y="1775"/>
                    <a:pt x="3070" y="1775"/>
                  </a:cubicBezTo>
                  <a:cubicBezTo>
                    <a:pt x="3088" y="1775"/>
                    <a:pt x="3107" y="1773"/>
                    <a:pt x="3125" y="1767"/>
                  </a:cubicBezTo>
                  <a:cubicBezTo>
                    <a:pt x="3199" y="1754"/>
                    <a:pt x="3252" y="1687"/>
                    <a:pt x="3299" y="1626"/>
                  </a:cubicBezTo>
                  <a:cubicBezTo>
                    <a:pt x="3460" y="1426"/>
                    <a:pt x="3627" y="1225"/>
                    <a:pt x="3787" y="1018"/>
                  </a:cubicBezTo>
                  <a:cubicBezTo>
                    <a:pt x="2851" y="375"/>
                    <a:pt x="1633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6"/>
            <p:cNvSpPr/>
            <p:nvPr/>
          </p:nvSpPr>
          <p:spPr>
            <a:xfrm>
              <a:off x="1110225" y="2533250"/>
              <a:ext cx="34325" cy="64075"/>
            </a:xfrm>
            <a:custGeom>
              <a:avLst/>
              <a:gdLst/>
              <a:ahLst/>
              <a:cxnLst/>
              <a:rect l="l" t="t" r="r" b="b"/>
              <a:pathLst>
                <a:path w="1373" h="2563" extrusionOk="0">
                  <a:moveTo>
                    <a:pt x="1373" y="0"/>
                  </a:moveTo>
                  <a:cubicBezTo>
                    <a:pt x="1286" y="67"/>
                    <a:pt x="1192" y="147"/>
                    <a:pt x="1085" y="221"/>
                  </a:cubicBezTo>
                  <a:cubicBezTo>
                    <a:pt x="951" y="315"/>
                    <a:pt x="1" y="857"/>
                    <a:pt x="1" y="997"/>
                  </a:cubicBezTo>
                  <a:cubicBezTo>
                    <a:pt x="68" y="1392"/>
                    <a:pt x="128" y="1793"/>
                    <a:pt x="195" y="2195"/>
                  </a:cubicBezTo>
                  <a:cubicBezTo>
                    <a:pt x="208" y="2255"/>
                    <a:pt x="215" y="2315"/>
                    <a:pt x="255" y="2362"/>
                  </a:cubicBezTo>
                  <a:cubicBezTo>
                    <a:pt x="295" y="2409"/>
                    <a:pt x="369" y="2429"/>
                    <a:pt x="436" y="2442"/>
                  </a:cubicBezTo>
                  <a:cubicBezTo>
                    <a:pt x="610" y="2482"/>
                    <a:pt x="790" y="2523"/>
                    <a:pt x="964" y="2563"/>
                  </a:cubicBezTo>
                  <a:cubicBezTo>
                    <a:pt x="1098" y="1807"/>
                    <a:pt x="1245" y="937"/>
                    <a:pt x="1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6"/>
            <p:cNvSpPr/>
            <p:nvPr/>
          </p:nvSpPr>
          <p:spPr>
            <a:xfrm>
              <a:off x="1065575" y="2547625"/>
              <a:ext cx="252425" cy="119000"/>
            </a:xfrm>
            <a:custGeom>
              <a:avLst/>
              <a:gdLst/>
              <a:ahLst/>
              <a:cxnLst/>
              <a:rect l="l" t="t" r="r" b="b"/>
              <a:pathLst>
                <a:path w="10097" h="4760" extrusionOk="0">
                  <a:moveTo>
                    <a:pt x="9608" y="1"/>
                  </a:moveTo>
                  <a:cubicBezTo>
                    <a:pt x="7930" y="1738"/>
                    <a:pt x="5428" y="2491"/>
                    <a:pt x="2944" y="2491"/>
                  </a:cubicBezTo>
                  <a:cubicBezTo>
                    <a:pt x="2071" y="2491"/>
                    <a:pt x="1200" y="2398"/>
                    <a:pt x="369" y="2222"/>
                  </a:cubicBezTo>
                  <a:cubicBezTo>
                    <a:pt x="255" y="2938"/>
                    <a:pt x="7" y="3908"/>
                    <a:pt x="1" y="4631"/>
                  </a:cubicBezTo>
                  <a:cubicBezTo>
                    <a:pt x="536" y="4717"/>
                    <a:pt x="1075" y="4759"/>
                    <a:pt x="1613" y="4759"/>
                  </a:cubicBezTo>
                  <a:cubicBezTo>
                    <a:pt x="4773" y="4759"/>
                    <a:pt x="7901" y="3315"/>
                    <a:pt x="10097" y="1011"/>
                  </a:cubicBezTo>
                  <a:cubicBezTo>
                    <a:pt x="9903" y="449"/>
                    <a:pt x="9876" y="529"/>
                    <a:pt x="9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6"/>
            <p:cNvSpPr/>
            <p:nvPr/>
          </p:nvSpPr>
          <p:spPr>
            <a:xfrm>
              <a:off x="776875" y="2642475"/>
              <a:ext cx="190200" cy="147800"/>
            </a:xfrm>
            <a:custGeom>
              <a:avLst/>
              <a:gdLst/>
              <a:ahLst/>
              <a:cxnLst/>
              <a:rect l="l" t="t" r="r" b="b"/>
              <a:pathLst>
                <a:path w="7608" h="5912" extrusionOk="0">
                  <a:moveTo>
                    <a:pt x="6430" y="0"/>
                  </a:moveTo>
                  <a:lnTo>
                    <a:pt x="6430" y="0"/>
                  </a:lnTo>
                  <a:cubicBezTo>
                    <a:pt x="5413" y="509"/>
                    <a:pt x="4557" y="990"/>
                    <a:pt x="3834" y="1432"/>
                  </a:cubicBezTo>
                  <a:cubicBezTo>
                    <a:pt x="195" y="3680"/>
                    <a:pt x="1" y="5078"/>
                    <a:pt x="342" y="5640"/>
                  </a:cubicBezTo>
                  <a:cubicBezTo>
                    <a:pt x="457" y="5830"/>
                    <a:pt x="786" y="5912"/>
                    <a:pt x="1247" y="5912"/>
                  </a:cubicBezTo>
                  <a:cubicBezTo>
                    <a:pt x="2896" y="5912"/>
                    <a:pt x="6243" y="4873"/>
                    <a:pt x="7608" y="4068"/>
                  </a:cubicBezTo>
                  <a:cubicBezTo>
                    <a:pt x="7608" y="3613"/>
                    <a:pt x="7534" y="3479"/>
                    <a:pt x="7287" y="2911"/>
                  </a:cubicBezTo>
                  <a:cubicBezTo>
                    <a:pt x="6296" y="3289"/>
                    <a:pt x="3277" y="4410"/>
                    <a:pt x="2573" y="4410"/>
                  </a:cubicBezTo>
                  <a:cubicBezTo>
                    <a:pt x="2493" y="4410"/>
                    <a:pt x="2442" y="4395"/>
                    <a:pt x="2429" y="4363"/>
                  </a:cubicBezTo>
                  <a:cubicBezTo>
                    <a:pt x="2242" y="3908"/>
                    <a:pt x="3232" y="3586"/>
                    <a:pt x="4189" y="3232"/>
                  </a:cubicBezTo>
                  <a:cubicBezTo>
                    <a:pt x="4396" y="3152"/>
                    <a:pt x="4610" y="3071"/>
                    <a:pt x="4804" y="2984"/>
                  </a:cubicBezTo>
                  <a:cubicBezTo>
                    <a:pt x="4804" y="2984"/>
                    <a:pt x="5895" y="729"/>
                    <a:pt x="6430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6"/>
            <p:cNvSpPr/>
            <p:nvPr/>
          </p:nvSpPr>
          <p:spPr>
            <a:xfrm>
              <a:off x="914875" y="3186250"/>
              <a:ext cx="57400" cy="32125"/>
            </a:xfrm>
            <a:custGeom>
              <a:avLst/>
              <a:gdLst/>
              <a:ahLst/>
              <a:cxnLst/>
              <a:rect l="l" t="t" r="r" b="b"/>
              <a:pathLst>
                <a:path w="2296" h="1285" extrusionOk="0">
                  <a:moveTo>
                    <a:pt x="676" y="0"/>
                  </a:moveTo>
                  <a:cubicBezTo>
                    <a:pt x="676" y="0"/>
                    <a:pt x="248" y="281"/>
                    <a:pt x="101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2" y="1285"/>
                    <a:pt x="509" y="1285"/>
                  </a:cubicBezTo>
                  <a:lnTo>
                    <a:pt x="1813" y="1285"/>
                  </a:lnTo>
                  <a:cubicBezTo>
                    <a:pt x="2081" y="1285"/>
                    <a:pt x="2295" y="1124"/>
                    <a:pt x="2282" y="937"/>
                  </a:cubicBezTo>
                  <a:lnTo>
                    <a:pt x="22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6"/>
            <p:cNvSpPr/>
            <p:nvPr/>
          </p:nvSpPr>
          <p:spPr>
            <a:xfrm>
              <a:off x="1305775" y="2509800"/>
              <a:ext cx="52700" cy="63100"/>
            </a:xfrm>
            <a:custGeom>
              <a:avLst/>
              <a:gdLst/>
              <a:ahLst/>
              <a:cxnLst/>
              <a:rect l="l" t="t" r="r" b="b"/>
              <a:pathLst>
                <a:path w="2108" h="2524" extrusionOk="0">
                  <a:moveTo>
                    <a:pt x="903" y="0"/>
                  </a:moveTo>
                  <a:cubicBezTo>
                    <a:pt x="561" y="0"/>
                    <a:pt x="368" y="1159"/>
                    <a:pt x="0" y="1514"/>
                  </a:cubicBezTo>
                  <a:lnTo>
                    <a:pt x="489" y="2524"/>
                  </a:lnTo>
                  <a:cubicBezTo>
                    <a:pt x="489" y="2524"/>
                    <a:pt x="1231" y="2089"/>
                    <a:pt x="1793" y="1085"/>
                  </a:cubicBezTo>
                  <a:cubicBezTo>
                    <a:pt x="2108" y="510"/>
                    <a:pt x="1278" y="55"/>
                    <a:pt x="924" y="2"/>
                  </a:cubicBezTo>
                  <a:cubicBezTo>
                    <a:pt x="917" y="1"/>
                    <a:pt x="910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6"/>
            <p:cNvSpPr/>
            <p:nvPr/>
          </p:nvSpPr>
          <p:spPr>
            <a:xfrm>
              <a:off x="959025" y="2686200"/>
              <a:ext cx="57400" cy="58000"/>
            </a:xfrm>
            <a:custGeom>
              <a:avLst/>
              <a:gdLst/>
              <a:ahLst/>
              <a:cxnLst/>
              <a:rect l="l" t="t" r="r" b="b"/>
              <a:pathLst>
                <a:path w="2296" h="2320" extrusionOk="0">
                  <a:moveTo>
                    <a:pt x="1289" y="0"/>
                  </a:moveTo>
                  <a:cubicBezTo>
                    <a:pt x="966" y="0"/>
                    <a:pt x="449" y="969"/>
                    <a:pt x="1" y="1162"/>
                  </a:cubicBezTo>
                  <a:lnTo>
                    <a:pt x="322" y="2319"/>
                  </a:lnTo>
                  <a:cubicBezTo>
                    <a:pt x="322" y="2319"/>
                    <a:pt x="924" y="2085"/>
                    <a:pt x="1794" y="1336"/>
                  </a:cubicBezTo>
                  <a:cubicBezTo>
                    <a:pt x="2295" y="907"/>
                    <a:pt x="1680" y="191"/>
                    <a:pt x="1359" y="18"/>
                  </a:cubicBezTo>
                  <a:cubicBezTo>
                    <a:pt x="1337" y="6"/>
                    <a:pt x="1314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6"/>
            <p:cNvSpPr/>
            <p:nvPr/>
          </p:nvSpPr>
          <p:spPr>
            <a:xfrm>
              <a:off x="1043675" y="2902575"/>
              <a:ext cx="166450" cy="113075"/>
            </a:xfrm>
            <a:custGeom>
              <a:avLst/>
              <a:gdLst/>
              <a:ahLst/>
              <a:cxnLst/>
              <a:rect l="l" t="t" r="r" b="b"/>
              <a:pathLst>
                <a:path w="6658" h="4523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1405"/>
                    <a:pt x="790" y="3031"/>
                    <a:pt x="1987" y="3841"/>
                  </a:cubicBezTo>
                  <a:cubicBezTo>
                    <a:pt x="2667" y="4300"/>
                    <a:pt x="3485" y="4522"/>
                    <a:pt x="4307" y="4522"/>
                  </a:cubicBezTo>
                  <a:cubicBezTo>
                    <a:pt x="4933" y="4522"/>
                    <a:pt x="5563" y="4393"/>
                    <a:pt x="6135" y="4142"/>
                  </a:cubicBezTo>
                  <a:cubicBezTo>
                    <a:pt x="6296" y="4075"/>
                    <a:pt x="6463" y="3988"/>
                    <a:pt x="6557" y="3841"/>
                  </a:cubicBezTo>
                  <a:cubicBezTo>
                    <a:pt x="6657" y="3693"/>
                    <a:pt x="6651" y="3580"/>
                    <a:pt x="6510" y="3466"/>
                  </a:cubicBezTo>
                  <a:cubicBezTo>
                    <a:pt x="6012" y="3598"/>
                    <a:pt x="5494" y="3666"/>
                    <a:pt x="4977" y="3666"/>
                  </a:cubicBezTo>
                  <a:cubicBezTo>
                    <a:pt x="4154" y="3666"/>
                    <a:pt x="3334" y="3492"/>
                    <a:pt x="2603" y="3118"/>
                  </a:cubicBezTo>
                  <a:cubicBezTo>
                    <a:pt x="1418" y="2502"/>
                    <a:pt x="502" y="1325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6"/>
            <p:cNvSpPr/>
            <p:nvPr/>
          </p:nvSpPr>
          <p:spPr>
            <a:xfrm>
              <a:off x="1177650" y="2939025"/>
              <a:ext cx="119625" cy="85325"/>
            </a:xfrm>
            <a:custGeom>
              <a:avLst/>
              <a:gdLst/>
              <a:ahLst/>
              <a:cxnLst/>
              <a:rect l="l" t="t" r="r" b="b"/>
              <a:pathLst>
                <a:path w="4785" h="3413" extrusionOk="0">
                  <a:moveTo>
                    <a:pt x="4784" y="1"/>
                  </a:moveTo>
                  <a:lnTo>
                    <a:pt x="4784" y="1"/>
                  </a:lnTo>
                  <a:cubicBezTo>
                    <a:pt x="4717" y="74"/>
                    <a:pt x="4650" y="134"/>
                    <a:pt x="4577" y="195"/>
                  </a:cubicBezTo>
                  <a:cubicBezTo>
                    <a:pt x="4262" y="456"/>
                    <a:pt x="3908" y="616"/>
                    <a:pt x="3526" y="730"/>
                  </a:cubicBezTo>
                  <a:cubicBezTo>
                    <a:pt x="3426" y="763"/>
                    <a:pt x="3325" y="790"/>
                    <a:pt x="3225" y="817"/>
                  </a:cubicBezTo>
                  <a:cubicBezTo>
                    <a:pt x="2369" y="1024"/>
                    <a:pt x="1439" y="1085"/>
                    <a:pt x="689" y="1533"/>
                  </a:cubicBezTo>
                  <a:cubicBezTo>
                    <a:pt x="308" y="1767"/>
                    <a:pt x="101" y="2028"/>
                    <a:pt x="27" y="2289"/>
                  </a:cubicBezTo>
                  <a:cubicBezTo>
                    <a:pt x="7" y="2356"/>
                    <a:pt x="0" y="2429"/>
                    <a:pt x="0" y="2496"/>
                  </a:cubicBezTo>
                  <a:cubicBezTo>
                    <a:pt x="0" y="2556"/>
                    <a:pt x="14" y="2623"/>
                    <a:pt x="34" y="2690"/>
                  </a:cubicBezTo>
                  <a:cubicBezTo>
                    <a:pt x="54" y="2771"/>
                    <a:pt x="94" y="2844"/>
                    <a:pt x="147" y="2918"/>
                  </a:cubicBezTo>
                  <a:cubicBezTo>
                    <a:pt x="188" y="2971"/>
                    <a:pt x="234" y="3025"/>
                    <a:pt x="288" y="3072"/>
                  </a:cubicBezTo>
                  <a:cubicBezTo>
                    <a:pt x="515" y="3272"/>
                    <a:pt x="863" y="3406"/>
                    <a:pt x="1292" y="3413"/>
                  </a:cubicBezTo>
                  <a:lnTo>
                    <a:pt x="1519" y="3413"/>
                  </a:lnTo>
                  <a:cubicBezTo>
                    <a:pt x="1613" y="3406"/>
                    <a:pt x="1700" y="3400"/>
                    <a:pt x="1787" y="3386"/>
                  </a:cubicBezTo>
                  <a:cubicBezTo>
                    <a:pt x="2523" y="3292"/>
                    <a:pt x="3225" y="2971"/>
                    <a:pt x="3760" y="2463"/>
                  </a:cubicBezTo>
                  <a:cubicBezTo>
                    <a:pt x="3881" y="2349"/>
                    <a:pt x="3988" y="2222"/>
                    <a:pt x="4088" y="2088"/>
                  </a:cubicBezTo>
                  <a:cubicBezTo>
                    <a:pt x="4142" y="2021"/>
                    <a:pt x="4195" y="1948"/>
                    <a:pt x="4242" y="1867"/>
                  </a:cubicBezTo>
                  <a:cubicBezTo>
                    <a:pt x="4543" y="1379"/>
                    <a:pt x="4717" y="804"/>
                    <a:pt x="4771" y="228"/>
                  </a:cubicBezTo>
                  <a:cubicBezTo>
                    <a:pt x="4777" y="148"/>
                    <a:pt x="4784" y="74"/>
                    <a:pt x="4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6"/>
            <p:cNvSpPr/>
            <p:nvPr/>
          </p:nvSpPr>
          <p:spPr>
            <a:xfrm>
              <a:off x="1081125" y="2706875"/>
              <a:ext cx="44850" cy="94350"/>
            </a:xfrm>
            <a:custGeom>
              <a:avLst/>
              <a:gdLst/>
              <a:ahLst/>
              <a:cxnLst/>
              <a:rect l="l" t="t" r="r" b="b"/>
              <a:pathLst>
                <a:path w="1794" h="3774" extrusionOk="0">
                  <a:moveTo>
                    <a:pt x="1794" y="0"/>
                  </a:moveTo>
                  <a:cubicBezTo>
                    <a:pt x="1760" y="0"/>
                    <a:pt x="1720" y="0"/>
                    <a:pt x="1680" y="7"/>
                  </a:cubicBezTo>
                  <a:cubicBezTo>
                    <a:pt x="1218" y="54"/>
                    <a:pt x="643" y="482"/>
                    <a:pt x="255" y="716"/>
                  </a:cubicBezTo>
                  <a:cubicBezTo>
                    <a:pt x="208" y="743"/>
                    <a:pt x="161" y="776"/>
                    <a:pt x="135" y="816"/>
                  </a:cubicBezTo>
                  <a:cubicBezTo>
                    <a:pt x="88" y="890"/>
                    <a:pt x="94" y="984"/>
                    <a:pt x="108" y="1064"/>
                  </a:cubicBezTo>
                  <a:cubicBezTo>
                    <a:pt x="175" y="1659"/>
                    <a:pt x="148" y="2255"/>
                    <a:pt x="28" y="2837"/>
                  </a:cubicBezTo>
                  <a:cubicBezTo>
                    <a:pt x="14" y="2904"/>
                    <a:pt x="1" y="2977"/>
                    <a:pt x="28" y="3038"/>
                  </a:cubicBezTo>
                  <a:cubicBezTo>
                    <a:pt x="54" y="3091"/>
                    <a:pt x="108" y="3125"/>
                    <a:pt x="155" y="3151"/>
                  </a:cubicBezTo>
                  <a:cubicBezTo>
                    <a:pt x="509" y="3372"/>
                    <a:pt x="877" y="3573"/>
                    <a:pt x="1245" y="3774"/>
                  </a:cubicBezTo>
                  <a:cubicBezTo>
                    <a:pt x="1473" y="2589"/>
                    <a:pt x="1660" y="1285"/>
                    <a:pt x="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6"/>
            <p:cNvSpPr/>
            <p:nvPr/>
          </p:nvSpPr>
          <p:spPr>
            <a:xfrm>
              <a:off x="1053700" y="2837175"/>
              <a:ext cx="50875" cy="109400"/>
            </a:xfrm>
            <a:custGeom>
              <a:avLst/>
              <a:gdLst/>
              <a:ahLst/>
              <a:cxnLst/>
              <a:rect l="l" t="t" r="r" b="b"/>
              <a:pathLst>
                <a:path w="2035" h="4376" extrusionOk="0">
                  <a:moveTo>
                    <a:pt x="2034" y="0"/>
                  </a:moveTo>
                  <a:lnTo>
                    <a:pt x="2034" y="0"/>
                  </a:lnTo>
                  <a:cubicBezTo>
                    <a:pt x="1640" y="34"/>
                    <a:pt x="1232" y="114"/>
                    <a:pt x="977" y="134"/>
                  </a:cubicBezTo>
                  <a:cubicBezTo>
                    <a:pt x="917" y="134"/>
                    <a:pt x="850" y="141"/>
                    <a:pt x="797" y="174"/>
                  </a:cubicBezTo>
                  <a:cubicBezTo>
                    <a:pt x="736" y="221"/>
                    <a:pt x="710" y="294"/>
                    <a:pt x="683" y="368"/>
                  </a:cubicBezTo>
                  <a:cubicBezTo>
                    <a:pt x="455" y="1037"/>
                    <a:pt x="228" y="1706"/>
                    <a:pt x="1" y="2375"/>
                  </a:cubicBezTo>
                  <a:cubicBezTo>
                    <a:pt x="422" y="3105"/>
                    <a:pt x="576" y="3673"/>
                    <a:pt x="951" y="4376"/>
                  </a:cubicBezTo>
                  <a:cubicBezTo>
                    <a:pt x="984" y="4349"/>
                    <a:pt x="1365" y="4329"/>
                    <a:pt x="1399" y="4302"/>
                  </a:cubicBezTo>
                  <a:cubicBezTo>
                    <a:pt x="1593" y="2797"/>
                    <a:pt x="1740" y="1084"/>
                    <a:pt x="1740" y="1084"/>
                  </a:cubicBezTo>
                  <a:cubicBezTo>
                    <a:pt x="1840" y="756"/>
                    <a:pt x="1941" y="388"/>
                    <a:pt x="2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6"/>
            <p:cNvSpPr/>
            <p:nvPr/>
          </p:nvSpPr>
          <p:spPr>
            <a:xfrm>
              <a:off x="1039900" y="2609725"/>
              <a:ext cx="64175" cy="74725"/>
            </a:xfrm>
            <a:custGeom>
              <a:avLst/>
              <a:gdLst/>
              <a:ahLst/>
              <a:cxnLst/>
              <a:rect l="l" t="t" r="r" b="b"/>
              <a:pathLst>
                <a:path w="2567" h="2989" extrusionOk="0">
                  <a:moveTo>
                    <a:pt x="1541" y="0"/>
                  </a:moveTo>
                  <a:cubicBezTo>
                    <a:pt x="1138" y="0"/>
                    <a:pt x="137" y="1007"/>
                    <a:pt x="77" y="1330"/>
                  </a:cubicBezTo>
                  <a:cubicBezTo>
                    <a:pt x="0" y="1756"/>
                    <a:pt x="1152" y="2988"/>
                    <a:pt x="1297" y="2988"/>
                  </a:cubicBezTo>
                  <a:cubicBezTo>
                    <a:pt x="1302" y="2988"/>
                    <a:pt x="1306" y="2987"/>
                    <a:pt x="1309" y="2983"/>
                  </a:cubicBezTo>
                  <a:cubicBezTo>
                    <a:pt x="1710" y="2381"/>
                    <a:pt x="2111" y="1772"/>
                    <a:pt x="2520" y="1170"/>
                  </a:cubicBezTo>
                  <a:cubicBezTo>
                    <a:pt x="2540" y="1136"/>
                    <a:pt x="2566" y="1096"/>
                    <a:pt x="2560" y="1056"/>
                  </a:cubicBezTo>
                  <a:cubicBezTo>
                    <a:pt x="2553" y="1023"/>
                    <a:pt x="2526" y="996"/>
                    <a:pt x="2506" y="969"/>
                  </a:cubicBezTo>
                  <a:lnTo>
                    <a:pt x="1656" y="46"/>
                  </a:lnTo>
                  <a:cubicBezTo>
                    <a:pt x="1628" y="14"/>
                    <a:pt x="1589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957350" y="2554825"/>
              <a:ext cx="68600" cy="61900"/>
            </a:xfrm>
            <a:custGeom>
              <a:avLst/>
              <a:gdLst/>
              <a:ahLst/>
              <a:cxnLst/>
              <a:rect l="l" t="t" r="r" b="b"/>
              <a:pathLst>
                <a:path w="2744" h="2476" extrusionOk="0">
                  <a:moveTo>
                    <a:pt x="2376" y="0"/>
                  </a:moveTo>
                  <a:cubicBezTo>
                    <a:pt x="1513" y="602"/>
                    <a:pt x="710" y="1446"/>
                    <a:pt x="1" y="2382"/>
                  </a:cubicBezTo>
                  <a:cubicBezTo>
                    <a:pt x="70" y="2380"/>
                    <a:pt x="139" y="2379"/>
                    <a:pt x="208" y="2379"/>
                  </a:cubicBezTo>
                  <a:cubicBezTo>
                    <a:pt x="607" y="2379"/>
                    <a:pt x="1006" y="2411"/>
                    <a:pt x="1406" y="2462"/>
                  </a:cubicBezTo>
                  <a:cubicBezTo>
                    <a:pt x="1444" y="2469"/>
                    <a:pt x="1486" y="2475"/>
                    <a:pt x="1528" y="2475"/>
                  </a:cubicBezTo>
                  <a:cubicBezTo>
                    <a:pt x="1575" y="2475"/>
                    <a:pt x="1621" y="2467"/>
                    <a:pt x="1660" y="2442"/>
                  </a:cubicBezTo>
                  <a:cubicBezTo>
                    <a:pt x="1700" y="2416"/>
                    <a:pt x="1734" y="2376"/>
                    <a:pt x="1760" y="2335"/>
                  </a:cubicBezTo>
                  <a:cubicBezTo>
                    <a:pt x="2028" y="1967"/>
                    <a:pt x="2296" y="1593"/>
                    <a:pt x="2557" y="1225"/>
                  </a:cubicBezTo>
                  <a:cubicBezTo>
                    <a:pt x="2617" y="1144"/>
                    <a:pt x="2684" y="1057"/>
                    <a:pt x="2697" y="950"/>
                  </a:cubicBezTo>
                  <a:cubicBezTo>
                    <a:pt x="2744" y="576"/>
                    <a:pt x="2603" y="228"/>
                    <a:pt x="2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1181325" y="2939025"/>
              <a:ext cx="115950" cy="76800"/>
            </a:xfrm>
            <a:custGeom>
              <a:avLst/>
              <a:gdLst/>
              <a:ahLst/>
              <a:cxnLst/>
              <a:rect l="l" t="t" r="r" b="b"/>
              <a:pathLst>
                <a:path w="4638" h="3072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4570" y="74"/>
                    <a:pt x="4503" y="134"/>
                    <a:pt x="4430" y="195"/>
                  </a:cubicBezTo>
                  <a:cubicBezTo>
                    <a:pt x="4336" y="409"/>
                    <a:pt x="4222" y="610"/>
                    <a:pt x="4082" y="810"/>
                  </a:cubicBezTo>
                  <a:cubicBezTo>
                    <a:pt x="3754" y="1265"/>
                    <a:pt x="3332" y="1653"/>
                    <a:pt x="2857" y="1948"/>
                  </a:cubicBezTo>
                  <a:cubicBezTo>
                    <a:pt x="1974" y="2516"/>
                    <a:pt x="1004" y="2724"/>
                    <a:pt x="0" y="2918"/>
                  </a:cubicBezTo>
                  <a:cubicBezTo>
                    <a:pt x="41" y="2971"/>
                    <a:pt x="87" y="3025"/>
                    <a:pt x="141" y="3072"/>
                  </a:cubicBezTo>
                  <a:cubicBezTo>
                    <a:pt x="1178" y="2931"/>
                    <a:pt x="2235" y="2577"/>
                    <a:pt x="3078" y="1994"/>
                  </a:cubicBezTo>
                  <a:cubicBezTo>
                    <a:pt x="3687" y="1580"/>
                    <a:pt x="4309" y="951"/>
                    <a:pt x="4624" y="228"/>
                  </a:cubicBezTo>
                  <a:cubicBezTo>
                    <a:pt x="4630" y="148"/>
                    <a:pt x="4637" y="74"/>
                    <a:pt x="4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6"/>
            <p:cNvSpPr/>
            <p:nvPr/>
          </p:nvSpPr>
          <p:spPr>
            <a:xfrm>
              <a:off x="1177650" y="2957250"/>
              <a:ext cx="88175" cy="44200"/>
            </a:xfrm>
            <a:custGeom>
              <a:avLst/>
              <a:gdLst/>
              <a:ahLst/>
              <a:cxnLst/>
              <a:rect l="l" t="t" r="r" b="b"/>
              <a:pathLst>
                <a:path w="3527" h="1768" extrusionOk="0">
                  <a:moveTo>
                    <a:pt x="3526" y="1"/>
                  </a:moveTo>
                  <a:lnTo>
                    <a:pt x="3526" y="1"/>
                  </a:lnTo>
                  <a:cubicBezTo>
                    <a:pt x="3426" y="34"/>
                    <a:pt x="3325" y="61"/>
                    <a:pt x="3225" y="88"/>
                  </a:cubicBezTo>
                  <a:cubicBezTo>
                    <a:pt x="3212" y="108"/>
                    <a:pt x="3192" y="121"/>
                    <a:pt x="3178" y="141"/>
                  </a:cubicBezTo>
                  <a:cubicBezTo>
                    <a:pt x="2790" y="563"/>
                    <a:pt x="2309" y="857"/>
                    <a:pt x="1773" y="1051"/>
                  </a:cubicBezTo>
                  <a:cubicBezTo>
                    <a:pt x="1225" y="1245"/>
                    <a:pt x="596" y="1346"/>
                    <a:pt x="27" y="1560"/>
                  </a:cubicBezTo>
                  <a:cubicBezTo>
                    <a:pt x="7" y="1627"/>
                    <a:pt x="0" y="1700"/>
                    <a:pt x="0" y="1767"/>
                  </a:cubicBezTo>
                  <a:cubicBezTo>
                    <a:pt x="696" y="1500"/>
                    <a:pt x="1445" y="1386"/>
                    <a:pt x="2141" y="1078"/>
                  </a:cubicBezTo>
                  <a:cubicBezTo>
                    <a:pt x="2650" y="857"/>
                    <a:pt x="3158" y="476"/>
                    <a:pt x="3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6"/>
            <p:cNvSpPr/>
            <p:nvPr/>
          </p:nvSpPr>
          <p:spPr>
            <a:xfrm>
              <a:off x="1215625" y="2985700"/>
              <a:ext cx="68100" cy="38650"/>
            </a:xfrm>
            <a:custGeom>
              <a:avLst/>
              <a:gdLst/>
              <a:ahLst/>
              <a:cxnLst/>
              <a:rect l="l" t="t" r="r" b="b"/>
              <a:pathLst>
                <a:path w="2724" h="1546" extrusionOk="0">
                  <a:moveTo>
                    <a:pt x="2723" y="0"/>
                  </a:moveTo>
                  <a:lnTo>
                    <a:pt x="2723" y="0"/>
                  </a:lnTo>
                  <a:cubicBezTo>
                    <a:pt x="2335" y="161"/>
                    <a:pt x="1947" y="335"/>
                    <a:pt x="1579" y="536"/>
                  </a:cubicBezTo>
                  <a:cubicBezTo>
                    <a:pt x="1044" y="837"/>
                    <a:pt x="515" y="1185"/>
                    <a:pt x="0" y="1546"/>
                  </a:cubicBezTo>
                  <a:cubicBezTo>
                    <a:pt x="94" y="1539"/>
                    <a:pt x="181" y="1533"/>
                    <a:pt x="268" y="1519"/>
                  </a:cubicBezTo>
                  <a:cubicBezTo>
                    <a:pt x="703" y="1225"/>
                    <a:pt x="1137" y="930"/>
                    <a:pt x="1599" y="676"/>
                  </a:cubicBezTo>
                  <a:cubicBezTo>
                    <a:pt x="1914" y="502"/>
                    <a:pt x="2241" y="355"/>
                    <a:pt x="2569" y="221"/>
                  </a:cubicBezTo>
                  <a:cubicBezTo>
                    <a:pt x="2623" y="154"/>
                    <a:pt x="2676" y="81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6"/>
            <p:cNvSpPr/>
            <p:nvPr/>
          </p:nvSpPr>
          <p:spPr>
            <a:xfrm>
              <a:off x="635200" y="2516525"/>
              <a:ext cx="86500" cy="112050"/>
            </a:xfrm>
            <a:custGeom>
              <a:avLst/>
              <a:gdLst/>
              <a:ahLst/>
              <a:cxnLst/>
              <a:rect l="l" t="t" r="r" b="b"/>
              <a:pathLst>
                <a:path w="3460" h="4482" extrusionOk="0">
                  <a:moveTo>
                    <a:pt x="1" y="0"/>
                  </a:moveTo>
                  <a:lnTo>
                    <a:pt x="1" y="0"/>
                  </a:lnTo>
                  <a:cubicBezTo>
                    <a:pt x="462" y="1111"/>
                    <a:pt x="1064" y="2155"/>
                    <a:pt x="1787" y="3118"/>
                  </a:cubicBezTo>
                  <a:cubicBezTo>
                    <a:pt x="2046" y="3462"/>
                    <a:pt x="2766" y="4481"/>
                    <a:pt x="3152" y="4481"/>
                  </a:cubicBezTo>
                  <a:cubicBezTo>
                    <a:pt x="3284" y="4481"/>
                    <a:pt x="3377" y="4362"/>
                    <a:pt x="3399" y="4055"/>
                  </a:cubicBezTo>
                  <a:cubicBezTo>
                    <a:pt x="3460" y="3272"/>
                    <a:pt x="2623" y="2121"/>
                    <a:pt x="2142" y="1566"/>
                  </a:cubicBezTo>
                  <a:cubicBezTo>
                    <a:pt x="1834" y="1198"/>
                    <a:pt x="1452" y="897"/>
                    <a:pt x="1084" y="589"/>
                  </a:cubicBezTo>
                  <a:cubicBezTo>
                    <a:pt x="496" y="107"/>
                    <a:pt x="215" y="34"/>
                    <a:pt x="1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6"/>
            <p:cNvSpPr/>
            <p:nvPr/>
          </p:nvSpPr>
          <p:spPr>
            <a:xfrm>
              <a:off x="685550" y="2536375"/>
              <a:ext cx="38850" cy="97650"/>
            </a:xfrm>
            <a:custGeom>
              <a:avLst/>
              <a:gdLst/>
              <a:ahLst/>
              <a:cxnLst/>
              <a:rect l="l" t="t" r="r" b="b"/>
              <a:pathLst>
                <a:path w="1554" h="3906" extrusionOk="0">
                  <a:moveTo>
                    <a:pt x="119" y="0"/>
                  </a:moveTo>
                  <a:cubicBezTo>
                    <a:pt x="117" y="0"/>
                    <a:pt x="116" y="1"/>
                    <a:pt x="114" y="2"/>
                  </a:cubicBezTo>
                  <a:cubicBezTo>
                    <a:pt x="0" y="103"/>
                    <a:pt x="34" y="344"/>
                    <a:pt x="81" y="524"/>
                  </a:cubicBezTo>
                  <a:cubicBezTo>
                    <a:pt x="248" y="1160"/>
                    <a:pt x="469" y="1789"/>
                    <a:pt x="690" y="2391"/>
                  </a:cubicBezTo>
                  <a:cubicBezTo>
                    <a:pt x="810" y="2725"/>
                    <a:pt x="897" y="3073"/>
                    <a:pt x="1031" y="3395"/>
                  </a:cubicBezTo>
                  <a:cubicBezTo>
                    <a:pt x="1114" y="3592"/>
                    <a:pt x="1325" y="3906"/>
                    <a:pt x="1448" y="3906"/>
                  </a:cubicBezTo>
                  <a:cubicBezTo>
                    <a:pt x="1513" y="3906"/>
                    <a:pt x="1553" y="3820"/>
                    <a:pt x="1539" y="3589"/>
                  </a:cubicBezTo>
                  <a:cubicBezTo>
                    <a:pt x="1513" y="3053"/>
                    <a:pt x="1225" y="2431"/>
                    <a:pt x="1044" y="1956"/>
                  </a:cubicBezTo>
                  <a:cubicBezTo>
                    <a:pt x="985" y="1785"/>
                    <a:pt x="218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6"/>
            <p:cNvSpPr/>
            <p:nvPr/>
          </p:nvSpPr>
          <p:spPr>
            <a:xfrm>
              <a:off x="664600" y="2516300"/>
              <a:ext cx="33350" cy="27975"/>
            </a:xfrm>
            <a:custGeom>
              <a:avLst/>
              <a:gdLst/>
              <a:ahLst/>
              <a:cxnLst/>
              <a:rect l="l" t="t" r="r" b="b"/>
              <a:pathLst>
                <a:path w="1334" h="1119" extrusionOk="0">
                  <a:moveTo>
                    <a:pt x="771" y="0"/>
                  </a:moveTo>
                  <a:cubicBezTo>
                    <a:pt x="377" y="0"/>
                    <a:pt x="0" y="425"/>
                    <a:pt x="243" y="846"/>
                  </a:cubicBezTo>
                  <a:cubicBezTo>
                    <a:pt x="337" y="1013"/>
                    <a:pt x="603" y="1118"/>
                    <a:pt x="847" y="1118"/>
                  </a:cubicBezTo>
                  <a:cubicBezTo>
                    <a:pt x="1002" y="1118"/>
                    <a:pt x="1147" y="1076"/>
                    <a:pt x="1233" y="979"/>
                  </a:cubicBezTo>
                  <a:cubicBezTo>
                    <a:pt x="1334" y="866"/>
                    <a:pt x="1334" y="698"/>
                    <a:pt x="1313" y="544"/>
                  </a:cubicBezTo>
                  <a:cubicBezTo>
                    <a:pt x="1293" y="411"/>
                    <a:pt x="1260" y="277"/>
                    <a:pt x="1166" y="176"/>
                  </a:cubicBezTo>
                  <a:cubicBezTo>
                    <a:pt x="1050" y="53"/>
                    <a:pt x="909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6"/>
            <p:cNvSpPr/>
            <p:nvPr/>
          </p:nvSpPr>
          <p:spPr>
            <a:xfrm>
              <a:off x="664300" y="2560100"/>
              <a:ext cx="55650" cy="78025"/>
            </a:xfrm>
            <a:custGeom>
              <a:avLst/>
              <a:gdLst/>
              <a:ahLst/>
              <a:cxnLst/>
              <a:rect l="l" t="t" r="r" b="b"/>
              <a:pathLst>
                <a:path w="2226" h="3121" extrusionOk="0">
                  <a:moveTo>
                    <a:pt x="95" y="0"/>
                  </a:moveTo>
                  <a:cubicBezTo>
                    <a:pt x="92" y="0"/>
                    <a:pt x="89" y="1"/>
                    <a:pt x="88" y="3"/>
                  </a:cubicBezTo>
                  <a:cubicBezTo>
                    <a:pt x="1" y="117"/>
                    <a:pt x="81" y="318"/>
                    <a:pt x="161" y="472"/>
                  </a:cubicBezTo>
                  <a:cubicBezTo>
                    <a:pt x="442" y="994"/>
                    <a:pt x="784" y="1489"/>
                    <a:pt x="1111" y="1970"/>
                  </a:cubicBezTo>
                  <a:cubicBezTo>
                    <a:pt x="1292" y="2231"/>
                    <a:pt x="1439" y="2519"/>
                    <a:pt x="1633" y="2767"/>
                  </a:cubicBezTo>
                  <a:cubicBezTo>
                    <a:pt x="1741" y="2912"/>
                    <a:pt x="1982" y="3121"/>
                    <a:pt x="2110" y="3121"/>
                  </a:cubicBezTo>
                  <a:cubicBezTo>
                    <a:pt x="2189" y="3121"/>
                    <a:pt x="2225" y="3042"/>
                    <a:pt x="2162" y="2820"/>
                  </a:cubicBezTo>
                  <a:cubicBezTo>
                    <a:pt x="2035" y="2359"/>
                    <a:pt x="1633" y="1877"/>
                    <a:pt x="1372" y="1502"/>
                  </a:cubicBezTo>
                  <a:cubicBezTo>
                    <a:pt x="1275" y="1365"/>
                    <a:pt x="208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6"/>
            <p:cNvSpPr/>
            <p:nvPr/>
          </p:nvSpPr>
          <p:spPr>
            <a:xfrm>
              <a:off x="642025" y="2543575"/>
              <a:ext cx="36350" cy="27750"/>
            </a:xfrm>
            <a:custGeom>
              <a:avLst/>
              <a:gdLst/>
              <a:ahLst/>
              <a:cxnLst/>
              <a:rect l="l" t="t" r="r" b="b"/>
              <a:pathLst>
                <a:path w="1454" h="1110" extrusionOk="0">
                  <a:moveTo>
                    <a:pt x="819" y="1"/>
                  </a:moveTo>
                  <a:cubicBezTo>
                    <a:pt x="358" y="1"/>
                    <a:pt x="1" y="616"/>
                    <a:pt x="410" y="992"/>
                  </a:cubicBezTo>
                  <a:cubicBezTo>
                    <a:pt x="497" y="1071"/>
                    <a:pt x="641" y="1110"/>
                    <a:pt x="793" y="1110"/>
                  </a:cubicBezTo>
                  <a:cubicBezTo>
                    <a:pt x="1041" y="1110"/>
                    <a:pt x="1311" y="1009"/>
                    <a:pt x="1394" y="818"/>
                  </a:cubicBezTo>
                  <a:cubicBezTo>
                    <a:pt x="1454" y="678"/>
                    <a:pt x="1407" y="517"/>
                    <a:pt x="1340" y="383"/>
                  </a:cubicBezTo>
                  <a:cubicBezTo>
                    <a:pt x="1280" y="263"/>
                    <a:pt x="1213" y="136"/>
                    <a:pt x="1092" y="76"/>
                  </a:cubicBezTo>
                  <a:cubicBezTo>
                    <a:pt x="1001" y="24"/>
                    <a:pt x="908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6"/>
            <p:cNvSpPr/>
            <p:nvPr/>
          </p:nvSpPr>
          <p:spPr>
            <a:xfrm>
              <a:off x="577825" y="2542325"/>
              <a:ext cx="253100" cy="293025"/>
            </a:xfrm>
            <a:custGeom>
              <a:avLst/>
              <a:gdLst/>
              <a:ahLst/>
              <a:cxnLst/>
              <a:rect l="l" t="t" r="r" b="b"/>
              <a:pathLst>
                <a:path w="10124" h="11721" extrusionOk="0">
                  <a:moveTo>
                    <a:pt x="7200" y="1"/>
                  </a:moveTo>
                  <a:cubicBezTo>
                    <a:pt x="6341" y="1"/>
                    <a:pt x="5856" y="714"/>
                    <a:pt x="5541" y="1611"/>
                  </a:cubicBezTo>
                  <a:cubicBezTo>
                    <a:pt x="5173" y="2635"/>
                    <a:pt x="5019" y="3899"/>
                    <a:pt x="4751" y="4628"/>
                  </a:cubicBezTo>
                  <a:cubicBezTo>
                    <a:pt x="4638" y="4947"/>
                    <a:pt x="3121" y="8369"/>
                    <a:pt x="3001" y="8369"/>
                  </a:cubicBezTo>
                  <a:cubicBezTo>
                    <a:pt x="3000" y="8369"/>
                    <a:pt x="2999" y="8369"/>
                    <a:pt x="2998" y="8369"/>
                  </a:cubicBezTo>
                  <a:cubicBezTo>
                    <a:pt x="2827" y="8265"/>
                    <a:pt x="2315" y="8044"/>
                    <a:pt x="1914" y="8044"/>
                  </a:cubicBezTo>
                  <a:cubicBezTo>
                    <a:pt x="1718" y="8044"/>
                    <a:pt x="1549" y="8097"/>
                    <a:pt x="1459" y="8241"/>
                  </a:cubicBezTo>
                  <a:cubicBezTo>
                    <a:pt x="1225" y="8629"/>
                    <a:pt x="1760" y="9011"/>
                    <a:pt x="1874" y="9198"/>
                  </a:cubicBezTo>
                  <a:cubicBezTo>
                    <a:pt x="1679" y="9120"/>
                    <a:pt x="1349" y="9041"/>
                    <a:pt x="1037" y="9041"/>
                  </a:cubicBezTo>
                  <a:cubicBezTo>
                    <a:pt x="707" y="9041"/>
                    <a:pt x="398" y="9130"/>
                    <a:pt x="295" y="9406"/>
                  </a:cubicBezTo>
                  <a:cubicBezTo>
                    <a:pt x="1" y="10208"/>
                    <a:pt x="2262" y="11707"/>
                    <a:pt x="3640" y="11720"/>
                  </a:cubicBezTo>
                  <a:cubicBezTo>
                    <a:pt x="3653" y="11721"/>
                    <a:pt x="3666" y="11721"/>
                    <a:pt x="3679" y="11721"/>
                  </a:cubicBezTo>
                  <a:cubicBezTo>
                    <a:pt x="4636" y="11721"/>
                    <a:pt x="5569" y="11235"/>
                    <a:pt x="6169" y="10496"/>
                  </a:cubicBezTo>
                  <a:cubicBezTo>
                    <a:pt x="6404" y="10215"/>
                    <a:pt x="6591" y="9867"/>
                    <a:pt x="6551" y="9506"/>
                  </a:cubicBezTo>
                  <a:cubicBezTo>
                    <a:pt x="6531" y="9298"/>
                    <a:pt x="6437" y="9111"/>
                    <a:pt x="6323" y="8937"/>
                  </a:cubicBezTo>
                  <a:cubicBezTo>
                    <a:pt x="6189" y="8710"/>
                    <a:pt x="6029" y="8496"/>
                    <a:pt x="5848" y="8302"/>
                  </a:cubicBezTo>
                  <a:cubicBezTo>
                    <a:pt x="6711" y="7699"/>
                    <a:pt x="7487" y="7024"/>
                    <a:pt x="8257" y="6314"/>
                  </a:cubicBezTo>
                  <a:cubicBezTo>
                    <a:pt x="8906" y="5712"/>
                    <a:pt x="9535" y="5043"/>
                    <a:pt x="9836" y="4214"/>
                  </a:cubicBezTo>
                  <a:cubicBezTo>
                    <a:pt x="10124" y="3411"/>
                    <a:pt x="10070" y="2487"/>
                    <a:pt x="9689" y="1718"/>
                  </a:cubicBezTo>
                  <a:cubicBezTo>
                    <a:pt x="9307" y="955"/>
                    <a:pt x="8605" y="353"/>
                    <a:pt x="7789" y="99"/>
                  </a:cubicBezTo>
                  <a:cubicBezTo>
                    <a:pt x="7575" y="32"/>
                    <a:pt x="7379" y="1"/>
                    <a:pt x="7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6"/>
            <p:cNvSpPr/>
            <p:nvPr/>
          </p:nvSpPr>
          <p:spPr>
            <a:xfrm>
              <a:off x="700275" y="2467000"/>
              <a:ext cx="38500" cy="139800"/>
            </a:xfrm>
            <a:custGeom>
              <a:avLst/>
              <a:gdLst/>
              <a:ahLst/>
              <a:cxnLst/>
              <a:rect l="l" t="t" r="r" b="b"/>
              <a:pathLst>
                <a:path w="1540" h="5592" extrusionOk="0">
                  <a:moveTo>
                    <a:pt x="101" y="1"/>
                  </a:moveTo>
                  <a:lnTo>
                    <a:pt x="101" y="1"/>
                  </a:lnTo>
                  <a:cubicBezTo>
                    <a:pt x="0" y="1225"/>
                    <a:pt x="40" y="2463"/>
                    <a:pt x="214" y="3674"/>
                  </a:cubicBezTo>
                  <a:cubicBezTo>
                    <a:pt x="284" y="4148"/>
                    <a:pt x="454" y="5592"/>
                    <a:pt x="833" y="5592"/>
                  </a:cubicBezTo>
                  <a:cubicBezTo>
                    <a:pt x="924" y="5592"/>
                    <a:pt x="1027" y="5508"/>
                    <a:pt x="1144" y="5306"/>
                  </a:cubicBezTo>
                  <a:cubicBezTo>
                    <a:pt x="1539" y="4624"/>
                    <a:pt x="1251" y="3199"/>
                    <a:pt x="1191" y="2450"/>
                  </a:cubicBezTo>
                  <a:cubicBezTo>
                    <a:pt x="1097" y="1192"/>
                    <a:pt x="87" y="175"/>
                    <a:pt x="101" y="1"/>
                  </a:cubicBezTo>
                  <a:close/>
                </a:path>
              </a:pathLst>
            </a:custGeom>
            <a:solidFill>
              <a:srgbClr val="FEB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6"/>
            <p:cNvSpPr/>
            <p:nvPr/>
          </p:nvSpPr>
          <p:spPr>
            <a:xfrm>
              <a:off x="755625" y="2618225"/>
              <a:ext cx="37500" cy="28925"/>
            </a:xfrm>
            <a:custGeom>
              <a:avLst/>
              <a:gdLst/>
              <a:ahLst/>
              <a:cxnLst/>
              <a:rect l="l" t="t" r="r" b="b"/>
              <a:pathLst>
                <a:path w="1500" h="1157" extrusionOk="0">
                  <a:moveTo>
                    <a:pt x="911" y="0"/>
                  </a:moveTo>
                  <a:cubicBezTo>
                    <a:pt x="1051" y="923"/>
                    <a:pt x="1" y="957"/>
                    <a:pt x="1" y="957"/>
                  </a:cubicBezTo>
                  <a:cubicBezTo>
                    <a:pt x="1" y="957"/>
                    <a:pt x="252" y="1156"/>
                    <a:pt x="558" y="1156"/>
                  </a:cubicBezTo>
                  <a:cubicBezTo>
                    <a:pt x="704" y="1156"/>
                    <a:pt x="862" y="1111"/>
                    <a:pt x="1011" y="977"/>
                  </a:cubicBezTo>
                  <a:cubicBezTo>
                    <a:pt x="1499" y="549"/>
                    <a:pt x="911" y="0"/>
                    <a:pt x="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6"/>
            <p:cNvSpPr/>
            <p:nvPr/>
          </p:nvSpPr>
          <p:spPr>
            <a:xfrm>
              <a:off x="787425" y="2651200"/>
              <a:ext cx="51250" cy="18950"/>
            </a:xfrm>
            <a:custGeom>
              <a:avLst/>
              <a:gdLst/>
              <a:ahLst/>
              <a:cxnLst/>
              <a:rect l="l" t="t" r="r" b="b"/>
              <a:pathLst>
                <a:path w="2050" h="758" extrusionOk="0">
                  <a:moveTo>
                    <a:pt x="1376" y="1"/>
                  </a:moveTo>
                  <a:cubicBezTo>
                    <a:pt x="1275" y="1"/>
                    <a:pt x="1161" y="11"/>
                    <a:pt x="1037" y="33"/>
                  </a:cubicBezTo>
                  <a:cubicBezTo>
                    <a:pt x="876" y="66"/>
                    <a:pt x="0" y="220"/>
                    <a:pt x="74" y="621"/>
                  </a:cubicBezTo>
                  <a:cubicBezTo>
                    <a:pt x="90" y="720"/>
                    <a:pt x="218" y="757"/>
                    <a:pt x="396" y="757"/>
                  </a:cubicBezTo>
                  <a:cubicBezTo>
                    <a:pt x="799" y="757"/>
                    <a:pt x="1456" y="565"/>
                    <a:pt x="1646" y="454"/>
                  </a:cubicBezTo>
                  <a:cubicBezTo>
                    <a:pt x="2050" y="227"/>
                    <a:pt x="1859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6"/>
            <p:cNvSpPr/>
            <p:nvPr/>
          </p:nvSpPr>
          <p:spPr>
            <a:xfrm>
              <a:off x="655950" y="2679300"/>
              <a:ext cx="51225" cy="18850"/>
            </a:xfrm>
            <a:custGeom>
              <a:avLst/>
              <a:gdLst/>
              <a:ahLst/>
              <a:cxnLst/>
              <a:rect l="l" t="t" r="r" b="b"/>
              <a:pathLst>
                <a:path w="2049" h="754" extrusionOk="0">
                  <a:moveTo>
                    <a:pt x="1379" y="0"/>
                  </a:moveTo>
                  <a:cubicBezTo>
                    <a:pt x="1277" y="0"/>
                    <a:pt x="1162" y="10"/>
                    <a:pt x="1037" y="33"/>
                  </a:cubicBezTo>
                  <a:cubicBezTo>
                    <a:pt x="877" y="59"/>
                    <a:pt x="0" y="213"/>
                    <a:pt x="67" y="615"/>
                  </a:cubicBezTo>
                  <a:cubicBezTo>
                    <a:pt x="86" y="716"/>
                    <a:pt x="216" y="754"/>
                    <a:pt x="395" y="754"/>
                  </a:cubicBezTo>
                  <a:cubicBezTo>
                    <a:pt x="799" y="754"/>
                    <a:pt x="1452" y="561"/>
                    <a:pt x="1646" y="454"/>
                  </a:cubicBezTo>
                  <a:cubicBezTo>
                    <a:pt x="2049" y="223"/>
                    <a:pt x="1856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6"/>
            <p:cNvSpPr/>
            <p:nvPr/>
          </p:nvSpPr>
          <p:spPr>
            <a:xfrm>
              <a:off x="599900" y="2781425"/>
              <a:ext cx="18775" cy="13925"/>
            </a:xfrm>
            <a:custGeom>
              <a:avLst/>
              <a:gdLst/>
              <a:ahLst/>
              <a:cxnLst/>
              <a:rect l="l" t="t" r="r" b="b"/>
              <a:pathLst>
                <a:path w="751" h="557" extrusionOk="0">
                  <a:moveTo>
                    <a:pt x="203" y="0"/>
                  </a:moveTo>
                  <a:cubicBezTo>
                    <a:pt x="138" y="0"/>
                    <a:pt x="73" y="38"/>
                    <a:pt x="41" y="96"/>
                  </a:cubicBezTo>
                  <a:cubicBezTo>
                    <a:pt x="1" y="163"/>
                    <a:pt x="8" y="276"/>
                    <a:pt x="74" y="323"/>
                  </a:cubicBezTo>
                  <a:cubicBezTo>
                    <a:pt x="175" y="410"/>
                    <a:pt x="302" y="477"/>
                    <a:pt x="422" y="531"/>
                  </a:cubicBezTo>
                  <a:cubicBezTo>
                    <a:pt x="458" y="547"/>
                    <a:pt x="496" y="556"/>
                    <a:pt x="533" y="556"/>
                  </a:cubicBezTo>
                  <a:cubicBezTo>
                    <a:pt x="600" y="556"/>
                    <a:pt x="662" y="526"/>
                    <a:pt x="697" y="457"/>
                  </a:cubicBezTo>
                  <a:cubicBezTo>
                    <a:pt x="750" y="363"/>
                    <a:pt x="723" y="243"/>
                    <a:pt x="630" y="183"/>
                  </a:cubicBezTo>
                  <a:cubicBezTo>
                    <a:pt x="516" y="116"/>
                    <a:pt x="382" y="49"/>
                    <a:pt x="255" y="9"/>
                  </a:cubicBezTo>
                  <a:cubicBezTo>
                    <a:pt x="238" y="3"/>
                    <a:pt x="221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6"/>
            <p:cNvSpPr/>
            <p:nvPr/>
          </p:nvSpPr>
          <p:spPr>
            <a:xfrm>
              <a:off x="626000" y="2754150"/>
              <a:ext cx="18750" cy="13925"/>
            </a:xfrm>
            <a:custGeom>
              <a:avLst/>
              <a:gdLst/>
              <a:ahLst/>
              <a:cxnLst/>
              <a:rect l="l" t="t" r="r" b="b"/>
              <a:pathLst>
                <a:path w="750" h="557" extrusionOk="0">
                  <a:moveTo>
                    <a:pt x="203" y="1"/>
                  </a:moveTo>
                  <a:cubicBezTo>
                    <a:pt x="137" y="1"/>
                    <a:pt x="72" y="38"/>
                    <a:pt x="41" y="96"/>
                  </a:cubicBezTo>
                  <a:cubicBezTo>
                    <a:pt x="1" y="163"/>
                    <a:pt x="1" y="277"/>
                    <a:pt x="67" y="324"/>
                  </a:cubicBezTo>
                  <a:cubicBezTo>
                    <a:pt x="175" y="411"/>
                    <a:pt x="295" y="478"/>
                    <a:pt x="422" y="531"/>
                  </a:cubicBezTo>
                  <a:cubicBezTo>
                    <a:pt x="455" y="548"/>
                    <a:pt x="493" y="557"/>
                    <a:pt x="529" y="557"/>
                  </a:cubicBezTo>
                  <a:cubicBezTo>
                    <a:pt x="597" y="557"/>
                    <a:pt x="662" y="527"/>
                    <a:pt x="696" y="458"/>
                  </a:cubicBezTo>
                  <a:cubicBezTo>
                    <a:pt x="750" y="364"/>
                    <a:pt x="723" y="243"/>
                    <a:pt x="623" y="183"/>
                  </a:cubicBezTo>
                  <a:cubicBezTo>
                    <a:pt x="509" y="116"/>
                    <a:pt x="382" y="49"/>
                    <a:pt x="255" y="9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6"/>
            <p:cNvSpPr/>
            <p:nvPr/>
          </p:nvSpPr>
          <p:spPr>
            <a:xfrm>
              <a:off x="684325" y="2727350"/>
              <a:ext cx="48025" cy="105450"/>
            </a:xfrm>
            <a:custGeom>
              <a:avLst/>
              <a:gdLst/>
              <a:ahLst/>
              <a:cxnLst/>
              <a:rect l="l" t="t" r="r" b="b"/>
              <a:pathLst>
                <a:path w="1921" h="4218" extrusionOk="0">
                  <a:moveTo>
                    <a:pt x="1649" y="0"/>
                  </a:moveTo>
                  <a:cubicBezTo>
                    <a:pt x="1525" y="0"/>
                    <a:pt x="1395" y="53"/>
                    <a:pt x="1307" y="131"/>
                  </a:cubicBezTo>
                  <a:cubicBezTo>
                    <a:pt x="1229" y="199"/>
                    <a:pt x="1301" y="304"/>
                    <a:pt x="1386" y="304"/>
                  </a:cubicBezTo>
                  <a:cubicBezTo>
                    <a:pt x="1402" y="304"/>
                    <a:pt x="1418" y="300"/>
                    <a:pt x="1434" y="292"/>
                  </a:cubicBezTo>
                  <a:cubicBezTo>
                    <a:pt x="1468" y="278"/>
                    <a:pt x="1501" y="265"/>
                    <a:pt x="1541" y="258"/>
                  </a:cubicBezTo>
                  <a:lnTo>
                    <a:pt x="1541" y="258"/>
                  </a:lnTo>
                  <a:cubicBezTo>
                    <a:pt x="1689" y="1730"/>
                    <a:pt x="1234" y="3242"/>
                    <a:pt x="23" y="4166"/>
                  </a:cubicBezTo>
                  <a:cubicBezTo>
                    <a:pt x="0" y="4182"/>
                    <a:pt x="15" y="4217"/>
                    <a:pt x="40" y="4217"/>
                  </a:cubicBezTo>
                  <a:cubicBezTo>
                    <a:pt x="45" y="4217"/>
                    <a:pt x="50" y="4216"/>
                    <a:pt x="56" y="4212"/>
                  </a:cubicBezTo>
                  <a:cubicBezTo>
                    <a:pt x="1327" y="3276"/>
                    <a:pt x="1843" y="1804"/>
                    <a:pt x="1722" y="265"/>
                  </a:cubicBezTo>
                  <a:lnTo>
                    <a:pt x="1722" y="265"/>
                  </a:lnTo>
                  <a:cubicBezTo>
                    <a:pt x="1731" y="267"/>
                    <a:pt x="1740" y="267"/>
                    <a:pt x="1749" y="267"/>
                  </a:cubicBezTo>
                  <a:cubicBezTo>
                    <a:pt x="1882" y="267"/>
                    <a:pt x="1921" y="81"/>
                    <a:pt x="1782" y="24"/>
                  </a:cubicBezTo>
                  <a:cubicBezTo>
                    <a:pt x="1740" y="8"/>
                    <a:pt x="169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6"/>
            <p:cNvSpPr/>
            <p:nvPr/>
          </p:nvSpPr>
          <p:spPr>
            <a:xfrm>
              <a:off x="681525" y="2642475"/>
              <a:ext cx="37825" cy="23225"/>
            </a:xfrm>
            <a:custGeom>
              <a:avLst/>
              <a:gdLst/>
              <a:ahLst/>
              <a:cxnLst/>
              <a:rect l="l" t="t" r="r" b="b"/>
              <a:pathLst>
                <a:path w="1513" h="929" extrusionOk="0">
                  <a:moveTo>
                    <a:pt x="1259" y="0"/>
                  </a:moveTo>
                  <a:lnTo>
                    <a:pt x="1259" y="0"/>
                  </a:lnTo>
                  <a:cubicBezTo>
                    <a:pt x="1105" y="421"/>
                    <a:pt x="809" y="530"/>
                    <a:pt x="543" y="530"/>
                  </a:cubicBezTo>
                  <a:cubicBezTo>
                    <a:pt x="254" y="530"/>
                    <a:pt x="1" y="402"/>
                    <a:pt x="1" y="402"/>
                  </a:cubicBezTo>
                  <a:lnTo>
                    <a:pt x="1" y="402"/>
                  </a:lnTo>
                  <a:cubicBezTo>
                    <a:pt x="1" y="402"/>
                    <a:pt x="220" y="928"/>
                    <a:pt x="714" y="928"/>
                  </a:cubicBezTo>
                  <a:cubicBezTo>
                    <a:pt x="765" y="928"/>
                    <a:pt x="820" y="923"/>
                    <a:pt x="877" y="910"/>
                  </a:cubicBezTo>
                  <a:cubicBezTo>
                    <a:pt x="1513" y="763"/>
                    <a:pt x="1259" y="0"/>
                    <a:pt x="1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2" name="Google Shape;3882;p36"/>
          <p:cNvSpPr/>
          <p:nvPr/>
        </p:nvSpPr>
        <p:spPr>
          <a:xfrm>
            <a:off x="319954" y="2337024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36"/>
          <p:cNvSpPr/>
          <p:nvPr/>
        </p:nvSpPr>
        <p:spPr>
          <a:xfrm>
            <a:off x="2754754" y="4837199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36"/>
          <p:cNvSpPr/>
          <p:nvPr/>
        </p:nvSpPr>
        <p:spPr>
          <a:xfrm>
            <a:off x="8485879" y="2199849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36"/>
          <p:cNvSpPr/>
          <p:nvPr/>
        </p:nvSpPr>
        <p:spPr>
          <a:xfrm rot="1099483" flipH="1">
            <a:off x="560275" y="3100108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36"/>
          <p:cNvSpPr/>
          <p:nvPr/>
        </p:nvSpPr>
        <p:spPr>
          <a:xfrm rot="1099483" flipH="1">
            <a:off x="6160300" y="4726058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uckiest Guy"/>
              <a:buNone/>
              <a:defRPr sz="35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72" r:id="rId5"/>
    <p:sldLayoutId id="2147483674" r:id="rId6"/>
    <p:sldLayoutId id="2147483681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684B7031-76E8-4B02-BBA8-3B8E165A6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7" y="844831"/>
            <a:ext cx="6524625" cy="2054225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PHÒNG GIÁO DỤC &amp; ĐÀO TẠO QUẬN LONG BIÊN</a:t>
            </a:r>
            <a:endParaRPr lang="en-US" altLang="en-US" sz="1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TRƯỜNG TIỂU HỌC PHÚC LỢI</a:t>
            </a:r>
            <a:endParaRPr lang="en-US" altLang="en-US" sz="675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50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 altLang="en-US" sz="1425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   </a:t>
            </a: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C871F79-B7D6-4682-A550-FC456BCE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10" y="1109943"/>
            <a:ext cx="8327355" cy="35782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450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US" altLang="en-US" sz="135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altLang="en-US" sz="135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ĐÓN CÁC EM HỌC SINH</a:t>
            </a:r>
            <a:endParaRPr lang="en-US" altLang="en-US" sz="75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1425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   </a:t>
            </a: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90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135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3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580608" y="2198490"/>
            <a:ext cx="639713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FA2448"/>
                </a:solidFill>
                <a:latin typeface="+mj-lt"/>
                <a:ea typeface="+mn-ea"/>
                <a:cs typeface="Calibri" panose="020F0502020204030204" pitchFamily="34" charset="0"/>
              </a:rPr>
              <a:t>Tụi trẻ như bầy chim non ríu rít vui đùa.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169852" y="4439720"/>
            <a:ext cx="6320936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FA2448"/>
                </a:solidFill>
                <a:latin typeface="+mj-lt"/>
                <a:ea typeface="+mn-ea"/>
                <a:cs typeface="Calibri" panose="020F0502020204030204" pitchFamily="34" charset="0"/>
              </a:rPr>
              <a:t>Bọn trẻ hồn nhiên như trang giấy trắng.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0" name="Picture 2" descr="Top 100 Hình Ảnh Về Tình Bạn Thân Ý Nghĩa, Top Hình Ảnh Đẹp Về Tình B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" y="395470"/>
            <a:ext cx="2940276" cy="175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iếng CHIM SẺ gọi bầy file MP3 miễn phí mới nhất - Bẫy chim Sơn Th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75" y="395470"/>
            <a:ext cx="2805339" cy="1759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0" descr="Chùm ảnh: Nụ cười hồn nhiên của những em bé vùng cao khiến đất cằn sỏi đá  cũng phải hóa mầm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38" y="2658472"/>
            <a:ext cx="2776606" cy="175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oogle Shape;4676;p66"/>
          <p:cNvGrpSpPr/>
          <p:nvPr/>
        </p:nvGrpSpPr>
        <p:grpSpPr>
          <a:xfrm flipH="1">
            <a:off x="7920112" y="-92766"/>
            <a:ext cx="1136802" cy="1417734"/>
            <a:chOff x="3343225" y="2492100"/>
            <a:chExt cx="596825" cy="744350"/>
          </a:xfrm>
        </p:grpSpPr>
        <p:sp>
          <p:nvSpPr>
            <p:cNvPr id="163" name="Google Shape;4677;p66"/>
            <p:cNvSpPr/>
            <p:nvPr/>
          </p:nvSpPr>
          <p:spPr>
            <a:xfrm>
              <a:off x="3343225" y="2492100"/>
              <a:ext cx="596825" cy="744350"/>
            </a:xfrm>
            <a:custGeom>
              <a:avLst/>
              <a:gdLst/>
              <a:ahLst/>
              <a:cxnLst/>
              <a:rect l="l" t="t" r="r" b="b"/>
              <a:pathLst>
                <a:path w="23873" h="29774" extrusionOk="0">
                  <a:moveTo>
                    <a:pt x="15336" y="0"/>
                  </a:moveTo>
                  <a:cubicBezTo>
                    <a:pt x="14834" y="0"/>
                    <a:pt x="14372" y="281"/>
                    <a:pt x="14138" y="730"/>
                  </a:cubicBezTo>
                  <a:lnTo>
                    <a:pt x="12854" y="3265"/>
                  </a:lnTo>
                  <a:cubicBezTo>
                    <a:pt x="12773" y="3265"/>
                    <a:pt x="12693" y="3272"/>
                    <a:pt x="12613" y="3272"/>
                  </a:cubicBezTo>
                  <a:lnTo>
                    <a:pt x="12532" y="3279"/>
                  </a:lnTo>
                  <a:cubicBezTo>
                    <a:pt x="12419" y="3285"/>
                    <a:pt x="12312" y="3292"/>
                    <a:pt x="12198" y="3299"/>
                  </a:cubicBezTo>
                  <a:lnTo>
                    <a:pt x="12191" y="3299"/>
                  </a:lnTo>
                  <a:cubicBezTo>
                    <a:pt x="12051" y="3312"/>
                    <a:pt x="11917" y="3326"/>
                    <a:pt x="11770" y="3339"/>
                  </a:cubicBezTo>
                  <a:lnTo>
                    <a:pt x="11716" y="3346"/>
                  </a:lnTo>
                  <a:cubicBezTo>
                    <a:pt x="11582" y="3366"/>
                    <a:pt x="11442" y="3379"/>
                    <a:pt x="11301" y="3399"/>
                  </a:cubicBezTo>
                  <a:lnTo>
                    <a:pt x="11241" y="3413"/>
                  </a:lnTo>
                  <a:cubicBezTo>
                    <a:pt x="11101" y="3433"/>
                    <a:pt x="10960" y="3453"/>
                    <a:pt x="10820" y="3479"/>
                  </a:cubicBezTo>
                  <a:lnTo>
                    <a:pt x="10773" y="3486"/>
                  </a:lnTo>
                  <a:cubicBezTo>
                    <a:pt x="10298" y="3573"/>
                    <a:pt x="9829" y="3680"/>
                    <a:pt x="9374" y="3807"/>
                  </a:cubicBezTo>
                  <a:lnTo>
                    <a:pt x="9368" y="3807"/>
                  </a:lnTo>
                  <a:cubicBezTo>
                    <a:pt x="7862" y="4236"/>
                    <a:pt x="6531" y="4871"/>
                    <a:pt x="5480" y="5674"/>
                  </a:cubicBezTo>
                  <a:lnTo>
                    <a:pt x="2657" y="4938"/>
                  </a:lnTo>
                  <a:cubicBezTo>
                    <a:pt x="2550" y="4911"/>
                    <a:pt x="2436" y="4898"/>
                    <a:pt x="2322" y="4898"/>
                  </a:cubicBezTo>
                  <a:cubicBezTo>
                    <a:pt x="1961" y="4898"/>
                    <a:pt x="1607" y="5045"/>
                    <a:pt x="1352" y="5319"/>
                  </a:cubicBezTo>
                  <a:cubicBezTo>
                    <a:pt x="1011" y="5674"/>
                    <a:pt x="897" y="6182"/>
                    <a:pt x="1051" y="6644"/>
                  </a:cubicBezTo>
                  <a:cubicBezTo>
                    <a:pt x="1071" y="6724"/>
                    <a:pt x="1593" y="8297"/>
                    <a:pt x="2737" y="9742"/>
                  </a:cubicBezTo>
                  <a:cubicBezTo>
                    <a:pt x="2416" y="10980"/>
                    <a:pt x="2396" y="12211"/>
                    <a:pt x="2677" y="13362"/>
                  </a:cubicBezTo>
                  <a:cubicBezTo>
                    <a:pt x="2322" y="13535"/>
                    <a:pt x="1981" y="13743"/>
                    <a:pt x="1660" y="13970"/>
                  </a:cubicBezTo>
                  <a:lnTo>
                    <a:pt x="1640" y="13984"/>
                  </a:lnTo>
                  <a:cubicBezTo>
                    <a:pt x="1607" y="14011"/>
                    <a:pt x="1580" y="14031"/>
                    <a:pt x="1546" y="14051"/>
                  </a:cubicBezTo>
                  <a:cubicBezTo>
                    <a:pt x="1479" y="14104"/>
                    <a:pt x="1413" y="14151"/>
                    <a:pt x="1352" y="14198"/>
                  </a:cubicBezTo>
                  <a:cubicBezTo>
                    <a:pt x="1299" y="14245"/>
                    <a:pt x="1245" y="14292"/>
                    <a:pt x="1192" y="14332"/>
                  </a:cubicBezTo>
                  <a:cubicBezTo>
                    <a:pt x="1138" y="14378"/>
                    <a:pt x="1085" y="14425"/>
                    <a:pt x="1038" y="14465"/>
                  </a:cubicBezTo>
                  <a:cubicBezTo>
                    <a:pt x="971" y="14526"/>
                    <a:pt x="904" y="14586"/>
                    <a:pt x="837" y="14653"/>
                  </a:cubicBezTo>
                  <a:lnTo>
                    <a:pt x="817" y="14673"/>
                  </a:lnTo>
                  <a:cubicBezTo>
                    <a:pt x="784" y="14706"/>
                    <a:pt x="750" y="14733"/>
                    <a:pt x="723" y="14767"/>
                  </a:cubicBezTo>
                  <a:cubicBezTo>
                    <a:pt x="616" y="14874"/>
                    <a:pt x="523" y="14974"/>
                    <a:pt x="436" y="15074"/>
                  </a:cubicBezTo>
                  <a:cubicBezTo>
                    <a:pt x="422" y="15088"/>
                    <a:pt x="416" y="15094"/>
                    <a:pt x="402" y="15108"/>
                  </a:cubicBezTo>
                  <a:cubicBezTo>
                    <a:pt x="74" y="15509"/>
                    <a:pt x="1" y="16065"/>
                    <a:pt x="222" y="16533"/>
                  </a:cubicBezTo>
                  <a:cubicBezTo>
                    <a:pt x="442" y="17001"/>
                    <a:pt x="917" y="17302"/>
                    <a:pt x="1433" y="17302"/>
                  </a:cubicBezTo>
                  <a:cubicBezTo>
                    <a:pt x="1680" y="17302"/>
                    <a:pt x="1914" y="17235"/>
                    <a:pt x="2122" y="17108"/>
                  </a:cubicBezTo>
                  <a:cubicBezTo>
                    <a:pt x="2175" y="17115"/>
                    <a:pt x="2256" y="17148"/>
                    <a:pt x="2309" y="17195"/>
                  </a:cubicBezTo>
                  <a:cubicBezTo>
                    <a:pt x="2483" y="17363"/>
                    <a:pt x="2597" y="17697"/>
                    <a:pt x="2624" y="18112"/>
                  </a:cubicBezTo>
                  <a:cubicBezTo>
                    <a:pt x="2650" y="18480"/>
                    <a:pt x="2617" y="18881"/>
                    <a:pt x="2577" y="19309"/>
                  </a:cubicBezTo>
                  <a:cubicBezTo>
                    <a:pt x="2557" y="19510"/>
                    <a:pt x="2543" y="19704"/>
                    <a:pt x="2530" y="19905"/>
                  </a:cubicBezTo>
                  <a:cubicBezTo>
                    <a:pt x="2409" y="21745"/>
                    <a:pt x="2737" y="23304"/>
                    <a:pt x="3507" y="24548"/>
                  </a:cubicBezTo>
                  <a:cubicBezTo>
                    <a:pt x="4611" y="26335"/>
                    <a:pt x="6691" y="27485"/>
                    <a:pt x="8953" y="27539"/>
                  </a:cubicBezTo>
                  <a:lnTo>
                    <a:pt x="9127" y="27539"/>
                  </a:lnTo>
                  <a:cubicBezTo>
                    <a:pt x="9522" y="27539"/>
                    <a:pt x="9923" y="27505"/>
                    <a:pt x="10324" y="27445"/>
                  </a:cubicBezTo>
                  <a:lnTo>
                    <a:pt x="10324" y="27445"/>
                  </a:lnTo>
                  <a:cubicBezTo>
                    <a:pt x="10144" y="27713"/>
                    <a:pt x="10030" y="28021"/>
                    <a:pt x="10010" y="28375"/>
                  </a:cubicBezTo>
                  <a:cubicBezTo>
                    <a:pt x="9997" y="28737"/>
                    <a:pt x="10130" y="29098"/>
                    <a:pt x="10378" y="29359"/>
                  </a:cubicBezTo>
                  <a:cubicBezTo>
                    <a:pt x="10632" y="29626"/>
                    <a:pt x="10980" y="29774"/>
                    <a:pt x="11348" y="29774"/>
                  </a:cubicBezTo>
                  <a:lnTo>
                    <a:pt x="14225" y="29774"/>
                  </a:lnTo>
                  <a:cubicBezTo>
                    <a:pt x="14861" y="29774"/>
                    <a:pt x="15409" y="29332"/>
                    <a:pt x="15536" y="28710"/>
                  </a:cubicBezTo>
                  <a:lnTo>
                    <a:pt x="16005" y="26482"/>
                  </a:lnTo>
                  <a:cubicBezTo>
                    <a:pt x="16306" y="26381"/>
                    <a:pt x="16614" y="26261"/>
                    <a:pt x="16928" y="26107"/>
                  </a:cubicBezTo>
                  <a:cubicBezTo>
                    <a:pt x="17169" y="25993"/>
                    <a:pt x="17403" y="25873"/>
                    <a:pt x="17624" y="25739"/>
                  </a:cubicBezTo>
                  <a:lnTo>
                    <a:pt x="19537" y="27191"/>
                  </a:lnTo>
                  <a:cubicBezTo>
                    <a:pt x="19778" y="27378"/>
                    <a:pt x="20059" y="27465"/>
                    <a:pt x="20347" y="27465"/>
                  </a:cubicBezTo>
                  <a:cubicBezTo>
                    <a:pt x="20661" y="27465"/>
                    <a:pt x="20976" y="27358"/>
                    <a:pt x="21223" y="27137"/>
                  </a:cubicBezTo>
                  <a:lnTo>
                    <a:pt x="23398" y="25251"/>
                  </a:lnTo>
                  <a:cubicBezTo>
                    <a:pt x="23672" y="25010"/>
                    <a:pt x="23840" y="24669"/>
                    <a:pt x="23860" y="24307"/>
                  </a:cubicBezTo>
                  <a:cubicBezTo>
                    <a:pt x="23873" y="23939"/>
                    <a:pt x="23739" y="23585"/>
                    <a:pt x="23492" y="23317"/>
                  </a:cubicBezTo>
                  <a:cubicBezTo>
                    <a:pt x="23237" y="23056"/>
                    <a:pt x="22789" y="22742"/>
                    <a:pt x="22046" y="22742"/>
                  </a:cubicBezTo>
                  <a:cubicBezTo>
                    <a:pt x="21953" y="22742"/>
                    <a:pt x="21852" y="22748"/>
                    <a:pt x="21759" y="22755"/>
                  </a:cubicBezTo>
                  <a:lnTo>
                    <a:pt x="20334" y="21497"/>
                  </a:lnTo>
                  <a:cubicBezTo>
                    <a:pt x="20347" y="20474"/>
                    <a:pt x="20039" y="19376"/>
                    <a:pt x="19410" y="18232"/>
                  </a:cubicBezTo>
                  <a:cubicBezTo>
                    <a:pt x="19845" y="18098"/>
                    <a:pt x="20307" y="17951"/>
                    <a:pt x="20742" y="17804"/>
                  </a:cubicBezTo>
                  <a:cubicBezTo>
                    <a:pt x="22856" y="17102"/>
                    <a:pt x="23311" y="16861"/>
                    <a:pt x="23599" y="16305"/>
                  </a:cubicBezTo>
                  <a:cubicBezTo>
                    <a:pt x="23773" y="15971"/>
                    <a:pt x="23806" y="15596"/>
                    <a:pt x="23692" y="15242"/>
                  </a:cubicBezTo>
                  <a:cubicBezTo>
                    <a:pt x="23652" y="15135"/>
                    <a:pt x="23612" y="15034"/>
                    <a:pt x="23552" y="14934"/>
                  </a:cubicBezTo>
                  <a:cubicBezTo>
                    <a:pt x="23559" y="14860"/>
                    <a:pt x="23559" y="14787"/>
                    <a:pt x="23552" y="14706"/>
                  </a:cubicBezTo>
                  <a:cubicBezTo>
                    <a:pt x="23525" y="14345"/>
                    <a:pt x="23351" y="13970"/>
                    <a:pt x="23030" y="13696"/>
                  </a:cubicBezTo>
                  <a:cubicBezTo>
                    <a:pt x="22996" y="13602"/>
                    <a:pt x="22950" y="13509"/>
                    <a:pt x="22903" y="13428"/>
                  </a:cubicBezTo>
                  <a:cubicBezTo>
                    <a:pt x="22749" y="13174"/>
                    <a:pt x="22368" y="12753"/>
                    <a:pt x="21598" y="12753"/>
                  </a:cubicBezTo>
                  <a:cubicBezTo>
                    <a:pt x="21504" y="12753"/>
                    <a:pt x="21391" y="12759"/>
                    <a:pt x="21277" y="12773"/>
                  </a:cubicBezTo>
                  <a:cubicBezTo>
                    <a:pt x="21197" y="12659"/>
                    <a:pt x="21096" y="12559"/>
                    <a:pt x="20976" y="12465"/>
                  </a:cubicBezTo>
                  <a:cubicBezTo>
                    <a:pt x="21076" y="12070"/>
                    <a:pt x="21143" y="11662"/>
                    <a:pt x="21170" y="11241"/>
                  </a:cubicBezTo>
                  <a:cubicBezTo>
                    <a:pt x="21264" y="9882"/>
                    <a:pt x="21023" y="7788"/>
                    <a:pt x="20046" y="6377"/>
                  </a:cubicBezTo>
                  <a:cubicBezTo>
                    <a:pt x="19450" y="5520"/>
                    <a:pt x="18674" y="4831"/>
                    <a:pt x="17731" y="4316"/>
                  </a:cubicBezTo>
                  <a:cubicBezTo>
                    <a:pt x="17470" y="2703"/>
                    <a:pt x="16647" y="977"/>
                    <a:pt x="16540" y="750"/>
                  </a:cubicBezTo>
                  <a:cubicBezTo>
                    <a:pt x="16313" y="295"/>
                    <a:pt x="15851" y="7"/>
                    <a:pt x="15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4" name="Google Shape;4678;p66"/>
            <p:cNvSpPr/>
            <p:nvPr/>
          </p:nvSpPr>
          <p:spPr>
            <a:xfrm>
              <a:off x="3379025" y="2838300"/>
              <a:ext cx="319175" cy="308875"/>
            </a:xfrm>
            <a:custGeom>
              <a:avLst/>
              <a:gdLst/>
              <a:ahLst/>
              <a:cxnLst/>
              <a:rect l="l" t="t" r="r" b="b"/>
              <a:pathLst>
                <a:path w="12767" h="12355" extrusionOk="0">
                  <a:moveTo>
                    <a:pt x="4858" y="0"/>
                  </a:moveTo>
                  <a:cubicBezTo>
                    <a:pt x="3043" y="0"/>
                    <a:pt x="1185" y="750"/>
                    <a:pt x="1" y="2116"/>
                  </a:cubicBezTo>
                  <a:cubicBezTo>
                    <a:pt x="206" y="1985"/>
                    <a:pt x="442" y="1925"/>
                    <a:pt x="682" y="1925"/>
                  </a:cubicBezTo>
                  <a:cubicBezTo>
                    <a:pt x="1091" y="1925"/>
                    <a:pt x="1512" y="2099"/>
                    <a:pt x="1807" y="2390"/>
                  </a:cubicBezTo>
                  <a:cubicBezTo>
                    <a:pt x="2282" y="2845"/>
                    <a:pt x="2483" y="3521"/>
                    <a:pt x="2530" y="4177"/>
                  </a:cubicBezTo>
                  <a:cubicBezTo>
                    <a:pt x="2576" y="4833"/>
                    <a:pt x="2476" y="5488"/>
                    <a:pt x="2436" y="6144"/>
                  </a:cubicBezTo>
                  <a:cubicBezTo>
                    <a:pt x="2349" y="7475"/>
                    <a:pt x="2516" y="8860"/>
                    <a:pt x="3212" y="9998"/>
                  </a:cubicBezTo>
                  <a:cubicBezTo>
                    <a:pt x="4115" y="11456"/>
                    <a:pt x="5835" y="12313"/>
                    <a:pt x="7548" y="12353"/>
                  </a:cubicBezTo>
                  <a:cubicBezTo>
                    <a:pt x="7594" y="12354"/>
                    <a:pt x="7641" y="12354"/>
                    <a:pt x="7688" y="12354"/>
                  </a:cubicBezTo>
                  <a:cubicBezTo>
                    <a:pt x="9358" y="12354"/>
                    <a:pt x="10983" y="11661"/>
                    <a:pt x="12278" y="10607"/>
                  </a:cubicBezTo>
                  <a:cubicBezTo>
                    <a:pt x="12766" y="10205"/>
                    <a:pt x="12659" y="9429"/>
                    <a:pt x="12653" y="8793"/>
                  </a:cubicBezTo>
                  <a:cubicBezTo>
                    <a:pt x="12619" y="6746"/>
                    <a:pt x="11997" y="4692"/>
                    <a:pt x="10752" y="3066"/>
                  </a:cubicBezTo>
                  <a:cubicBezTo>
                    <a:pt x="9508" y="1440"/>
                    <a:pt x="7628" y="276"/>
                    <a:pt x="5594" y="42"/>
                  </a:cubicBezTo>
                  <a:cubicBezTo>
                    <a:pt x="5351" y="14"/>
                    <a:pt x="5105" y="0"/>
                    <a:pt x="4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5" name="Google Shape;4679;p66"/>
            <p:cNvSpPr/>
            <p:nvPr/>
          </p:nvSpPr>
          <p:spPr>
            <a:xfrm>
              <a:off x="3379025" y="2853075"/>
              <a:ext cx="312650" cy="287900"/>
            </a:xfrm>
            <a:custGeom>
              <a:avLst/>
              <a:gdLst/>
              <a:ahLst/>
              <a:cxnLst/>
              <a:rect l="l" t="t" r="r" b="b"/>
              <a:pathLst>
                <a:path w="12506" h="11516" extrusionOk="0">
                  <a:moveTo>
                    <a:pt x="2440" y="1"/>
                  </a:moveTo>
                  <a:cubicBezTo>
                    <a:pt x="2302" y="1"/>
                    <a:pt x="2169" y="10"/>
                    <a:pt x="2041" y="26"/>
                  </a:cubicBezTo>
                  <a:cubicBezTo>
                    <a:pt x="1258" y="381"/>
                    <a:pt x="556" y="883"/>
                    <a:pt x="1" y="1525"/>
                  </a:cubicBezTo>
                  <a:cubicBezTo>
                    <a:pt x="580" y="1157"/>
                    <a:pt x="994" y="979"/>
                    <a:pt x="1377" y="979"/>
                  </a:cubicBezTo>
                  <a:cubicBezTo>
                    <a:pt x="1795" y="979"/>
                    <a:pt x="2177" y="1191"/>
                    <a:pt x="2697" y="1599"/>
                  </a:cubicBezTo>
                  <a:cubicBezTo>
                    <a:pt x="3874" y="2522"/>
                    <a:pt x="4236" y="4135"/>
                    <a:pt x="4416" y="5620"/>
                  </a:cubicBezTo>
                  <a:cubicBezTo>
                    <a:pt x="4597" y="7105"/>
                    <a:pt x="4724" y="8691"/>
                    <a:pt x="5627" y="9888"/>
                  </a:cubicBezTo>
                  <a:cubicBezTo>
                    <a:pt x="6448" y="10966"/>
                    <a:pt x="7819" y="11515"/>
                    <a:pt x="9182" y="11515"/>
                  </a:cubicBezTo>
                  <a:cubicBezTo>
                    <a:pt x="9275" y="11515"/>
                    <a:pt x="9368" y="11513"/>
                    <a:pt x="9461" y="11508"/>
                  </a:cubicBezTo>
                  <a:cubicBezTo>
                    <a:pt x="10485" y="11213"/>
                    <a:pt x="11448" y="10691"/>
                    <a:pt x="12278" y="10016"/>
                  </a:cubicBezTo>
                  <a:cubicBezTo>
                    <a:pt x="12378" y="9929"/>
                    <a:pt x="12452" y="9822"/>
                    <a:pt x="12505" y="9708"/>
                  </a:cubicBezTo>
                  <a:lnTo>
                    <a:pt x="12505" y="9708"/>
                  </a:lnTo>
                  <a:cubicBezTo>
                    <a:pt x="12104" y="9975"/>
                    <a:pt x="11703" y="10263"/>
                    <a:pt x="11703" y="10317"/>
                  </a:cubicBezTo>
                  <a:cubicBezTo>
                    <a:pt x="11000" y="7252"/>
                    <a:pt x="9347" y="4416"/>
                    <a:pt x="7026" y="2295"/>
                  </a:cubicBezTo>
                  <a:cubicBezTo>
                    <a:pt x="5942" y="1298"/>
                    <a:pt x="4677" y="441"/>
                    <a:pt x="3239" y="100"/>
                  </a:cubicBezTo>
                  <a:cubicBezTo>
                    <a:pt x="2958" y="31"/>
                    <a:pt x="2691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6" name="Google Shape;4680;p66"/>
            <p:cNvSpPr/>
            <p:nvPr/>
          </p:nvSpPr>
          <p:spPr>
            <a:xfrm>
              <a:off x="3626925" y="3042225"/>
              <a:ext cx="279350" cy="160775"/>
            </a:xfrm>
            <a:custGeom>
              <a:avLst/>
              <a:gdLst/>
              <a:ahLst/>
              <a:cxnLst/>
              <a:rect l="l" t="t" r="r" b="b"/>
              <a:pathLst>
                <a:path w="11174" h="6431" extrusionOk="0">
                  <a:moveTo>
                    <a:pt x="7540" y="1"/>
                  </a:moveTo>
                  <a:lnTo>
                    <a:pt x="5834" y="1720"/>
                  </a:lnTo>
                  <a:lnTo>
                    <a:pt x="8999" y="4122"/>
                  </a:lnTo>
                  <a:lnTo>
                    <a:pt x="11173" y="2235"/>
                  </a:lnTo>
                  <a:cubicBezTo>
                    <a:pt x="11058" y="2115"/>
                    <a:pt x="10883" y="2077"/>
                    <a:pt x="10705" y="2077"/>
                  </a:cubicBezTo>
                  <a:cubicBezTo>
                    <a:pt x="10376" y="2077"/>
                    <a:pt x="10036" y="2209"/>
                    <a:pt x="10036" y="2209"/>
                  </a:cubicBezTo>
                  <a:lnTo>
                    <a:pt x="7540" y="1"/>
                  </a:lnTo>
                  <a:close/>
                  <a:moveTo>
                    <a:pt x="1278" y="2356"/>
                  </a:moveTo>
                  <a:lnTo>
                    <a:pt x="836" y="5661"/>
                  </a:lnTo>
                  <a:cubicBezTo>
                    <a:pt x="836" y="5661"/>
                    <a:pt x="20" y="5955"/>
                    <a:pt x="0" y="6430"/>
                  </a:cubicBezTo>
                  <a:lnTo>
                    <a:pt x="2877" y="6430"/>
                  </a:lnTo>
                  <a:lnTo>
                    <a:pt x="3693" y="2537"/>
                  </a:lnTo>
                  <a:lnTo>
                    <a:pt x="1278" y="2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7" name="Google Shape;4681;p66"/>
            <p:cNvSpPr/>
            <p:nvPr/>
          </p:nvSpPr>
          <p:spPr>
            <a:xfrm>
              <a:off x="3772775" y="3042575"/>
              <a:ext cx="42850" cy="62575"/>
            </a:xfrm>
            <a:custGeom>
              <a:avLst/>
              <a:gdLst/>
              <a:ahLst/>
              <a:cxnLst/>
              <a:rect l="l" t="t" r="r" b="b"/>
              <a:pathLst>
                <a:path w="1714" h="2503" extrusionOk="0">
                  <a:moveTo>
                    <a:pt x="1693" y="0"/>
                  </a:moveTo>
                  <a:lnTo>
                    <a:pt x="0" y="1706"/>
                  </a:lnTo>
                  <a:lnTo>
                    <a:pt x="1051" y="2502"/>
                  </a:lnTo>
                  <a:cubicBezTo>
                    <a:pt x="1218" y="2242"/>
                    <a:pt x="1359" y="1961"/>
                    <a:pt x="1459" y="1673"/>
                  </a:cubicBezTo>
                  <a:cubicBezTo>
                    <a:pt x="1646" y="1131"/>
                    <a:pt x="1713" y="569"/>
                    <a:pt x="1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8" name="Google Shape;4682;p66"/>
            <p:cNvSpPr/>
            <p:nvPr/>
          </p:nvSpPr>
          <p:spPr>
            <a:xfrm>
              <a:off x="3667725" y="3102625"/>
              <a:ext cx="51550" cy="41150"/>
            </a:xfrm>
            <a:custGeom>
              <a:avLst/>
              <a:gdLst/>
              <a:ahLst/>
              <a:cxnLst/>
              <a:rect l="l" t="t" r="r" b="b"/>
              <a:pathLst>
                <a:path w="2062" h="1646" extrusionOk="0">
                  <a:moveTo>
                    <a:pt x="415" y="0"/>
                  </a:moveTo>
                  <a:lnTo>
                    <a:pt x="1" y="348"/>
                  </a:lnTo>
                  <a:cubicBezTo>
                    <a:pt x="355" y="1010"/>
                    <a:pt x="1011" y="1459"/>
                    <a:pt x="1740" y="1646"/>
                  </a:cubicBezTo>
                  <a:lnTo>
                    <a:pt x="2061" y="121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9" name="Google Shape;4683;p66"/>
            <p:cNvSpPr/>
            <p:nvPr/>
          </p:nvSpPr>
          <p:spPr>
            <a:xfrm>
              <a:off x="3597525" y="2883500"/>
              <a:ext cx="313100" cy="244400"/>
            </a:xfrm>
            <a:custGeom>
              <a:avLst/>
              <a:gdLst/>
              <a:ahLst/>
              <a:cxnLst/>
              <a:rect l="l" t="t" r="r" b="b"/>
              <a:pathLst>
                <a:path w="12524" h="9776" extrusionOk="0">
                  <a:moveTo>
                    <a:pt x="5471" y="0"/>
                  </a:moveTo>
                  <a:lnTo>
                    <a:pt x="547" y="1432"/>
                  </a:lnTo>
                  <a:cubicBezTo>
                    <a:pt x="547" y="1432"/>
                    <a:pt x="1" y="9776"/>
                    <a:pt x="4159" y="9776"/>
                  </a:cubicBezTo>
                  <a:cubicBezTo>
                    <a:pt x="4737" y="9776"/>
                    <a:pt x="5406" y="9614"/>
                    <a:pt x="6181" y="9247"/>
                  </a:cubicBezTo>
                  <a:cubicBezTo>
                    <a:pt x="12523" y="6236"/>
                    <a:pt x="5471" y="0"/>
                    <a:pt x="5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0" name="Google Shape;4684;p66"/>
            <p:cNvSpPr/>
            <p:nvPr/>
          </p:nvSpPr>
          <p:spPr>
            <a:xfrm>
              <a:off x="3479725" y="2919300"/>
              <a:ext cx="142375" cy="128375"/>
            </a:xfrm>
            <a:custGeom>
              <a:avLst/>
              <a:gdLst/>
              <a:ahLst/>
              <a:cxnLst/>
              <a:rect l="l" t="t" r="r" b="b"/>
              <a:pathLst>
                <a:path w="5695" h="5135" extrusionOk="0">
                  <a:moveTo>
                    <a:pt x="5259" y="0"/>
                  </a:moveTo>
                  <a:lnTo>
                    <a:pt x="1646" y="2221"/>
                  </a:lnTo>
                  <a:cubicBezTo>
                    <a:pt x="1646" y="2221"/>
                    <a:pt x="1201" y="1938"/>
                    <a:pt x="945" y="1938"/>
                  </a:cubicBezTo>
                  <a:cubicBezTo>
                    <a:pt x="912" y="1938"/>
                    <a:pt x="882" y="1943"/>
                    <a:pt x="857" y="1954"/>
                  </a:cubicBezTo>
                  <a:cubicBezTo>
                    <a:pt x="636" y="2041"/>
                    <a:pt x="1051" y="2703"/>
                    <a:pt x="1051" y="2703"/>
                  </a:cubicBezTo>
                  <a:cubicBezTo>
                    <a:pt x="1051" y="2703"/>
                    <a:pt x="0" y="3352"/>
                    <a:pt x="127" y="3586"/>
                  </a:cubicBezTo>
                  <a:cubicBezTo>
                    <a:pt x="172" y="3662"/>
                    <a:pt x="315" y="3687"/>
                    <a:pt x="485" y="3687"/>
                  </a:cubicBezTo>
                  <a:cubicBezTo>
                    <a:pt x="826" y="3687"/>
                    <a:pt x="1278" y="3586"/>
                    <a:pt x="1278" y="3586"/>
                  </a:cubicBezTo>
                  <a:lnTo>
                    <a:pt x="1278" y="3586"/>
                  </a:lnTo>
                  <a:cubicBezTo>
                    <a:pt x="1278" y="3586"/>
                    <a:pt x="429" y="4302"/>
                    <a:pt x="582" y="4383"/>
                  </a:cubicBezTo>
                  <a:cubicBezTo>
                    <a:pt x="634" y="4409"/>
                    <a:pt x="780" y="4418"/>
                    <a:pt x="953" y="4418"/>
                  </a:cubicBezTo>
                  <a:cubicBezTo>
                    <a:pt x="1298" y="4418"/>
                    <a:pt x="1747" y="4383"/>
                    <a:pt x="1747" y="4383"/>
                  </a:cubicBezTo>
                  <a:lnTo>
                    <a:pt x="1747" y="4383"/>
                  </a:lnTo>
                  <a:cubicBezTo>
                    <a:pt x="1747" y="4383"/>
                    <a:pt x="1084" y="5032"/>
                    <a:pt x="1278" y="5132"/>
                  </a:cubicBezTo>
                  <a:cubicBezTo>
                    <a:pt x="1282" y="5134"/>
                    <a:pt x="1287" y="5135"/>
                    <a:pt x="1293" y="5135"/>
                  </a:cubicBezTo>
                  <a:cubicBezTo>
                    <a:pt x="1629" y="5135"/>
                    <a:pt x="5694" y="2603"/>
                    <a:pt x="5694" y="2603"/>
                  </a:cubicBezTo>
                  <a:lnTo>
                    <a:pt x="5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" name="Google Shape;4685;p66"/>
            <p:cNvSpPr/>
            <p:nvPr/>
          </p:nvSpPr>
          <p:spPr>
            <a:xfrm>
              <a:off x="3734300" y="2829450"/>
              <a:ext cx="171800" cy="103425"/>
            </a:xfrm>
            <a:custGeom>
              <a:avLst/>
              <a:gdLst/>
              <a:ahLst/>
              <a:cxnLst/>
              <a:rect l="l" t="t" r="r" b="b"/>
              <a:pathLst>
                <a:path w="6872" h="4137" extrusionOk="0">
                  <a:moveTo>
                    <a:pt x="4458" y="1"/>
                  </a:moveTo>
                  <a:cubicBezTo>
                    <a:pt x="4446" y="1"/>
                    <a:pt x="4434" y="5"/>
                    <a:pt x="4423" y="15"/>
                  </a:cubicBezTo>
                  <a:cubicBezTo>
                    <a:pt x="4269" y="149"/>
                    <a:pt x="4303" y="884"/>
                    <a:pt x="4303" y="884"/>
                  </a:cubicBezTo>
                  <a:lnTo>
                    <a:pt x="0" y="2162"/>
                  </a:lnTo>
                  <a:lnTo>
                    <a:pt x="1145" y="4136"/>
                  </a:lnTo>
                  <a:cubicBezTo>
                    <a:pt x="1145" y="4136"/>
                    <a:pt x="6872" y="2457"/>
                    <a:pt x="6778" y="2162"/>
                  </a:cubicBezTo>
                  <a:cubicBezTo>
                    <a:pt x="6678" y="1868"/>
                    <a:pt x="6042" y="1855"/>
                    <a:pt x="6042" y="1855"/>
                  </a:cubicBezTo>
                  <a:cubicBezTo>
                    <a:pt x="6042" y="1855"/>
                    <a:pt x="6597" y="1620"/>
                    <a:pt x="6577" y="1319"/>
                  </a:cubicBezTo>
                  <a:cubicBezTo>
                    <a:pt x="6566" y="1188"/>
                    <a:pt x="6408" y="1151"/>
                    <a:pt x="6235" y="1151"/>
                  </a:cubicBezTo>
                  <a:cubicBezTo>
                    <a:pt x="6011" y="1151"/>
                    <a:pt x="5761" y="1212"/>
                    <a:pt x="5761" y="1212"/>
                  </a:cubicBezTo>
                  <a:cubicBezTo>
                    <a:pt x="5761" y="1212"/>
                    <a:pt x="6203" y="771"/>
                    <a:pt x="6116" y="637"/>
                  </a:cubicBezTo>
                  <a:cubicBezTo>
                    <a:pt x="6099" y="608"/>
                    <a:pt x="6038" y="596"/>
                    <a:pt x="5951" y="596"/>
                  </a:cubicBezTo>
                  <a:cubicBezTo>
                    <a:pt x="5619" y="596"/>
                    <a:pt x="4918" y="764"/>
                    <a:pt x="4918" y="764"/>
                  </a:cubicBezTo>
                  <a:cubicBezTo>
                    <a:pt x="4918" y="764"/>
                    <a:pt x="4623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" name="Google Shape;4686;p66"/>
            <p:cNvSpPr/>
            <p:nvPr/>
          </p:nvSpPr>
          <p:spPr>
            <a:xfrm>
              <a:off x="3846375" y="2841850"/>
              <a:ext cx="45850" cy="65250"/>
            </a:xfrm>
            <a:custGeom>
              <a:avLst/>
              <a:gdLst/>
              <a:ahLst/>
              <a:cxnLst/>
              <a:rect l="l" t="t" r="r" b="b"/>
              <a:pathLst>
                <a:path w="1834" h="2610" extrusionOk="0">
                  <a:moveTo>
                    <a:pt x="321" y="0"/>
                  </a:moveTo>
                  <a:lnTo>
                    <a:pt x="321" y="7"/>
                  </a:lnTo>
                  <a:cubicBezTo>
                    <a:pt x="214" y="877"/>
                    <a:pt x="107" y="1740"/>
                    <a:pt x="0" y="2610"/>
                  </a:cubicBezTo>
                  <a:cubicBezTo>
                    <a:pt x="723" y="2369"/>
                    <a:pt x="1405" y="2135"/>
                    <a:pt x="1833" y="1947"/>
                  </a:cubicBezTo>
                  <a:lnTo>
                    <a:pt x="1740" y="1372"/>
                  </a:lnTo>
                  <a:cubicBezTo>
                    <a:pt x="1639" y="1359"/>
                    <a:pt x="1559" y="1359"/>
                    <a:pt x="1559" y="1359"/>
                  </a:cubicBezTo>
                  <a:cubicBezTo>
                    <a:pt x="1559" y="1359"/>
                    <a:pt x="1633" y="1325"/>
                    <a:pt x="1726" y="1272"/>
                  </a:cubicBezTo>
                  <a:cubicBezTo>
                    <a:pt x="1693" y="1071"/>
                    <a:pt x="1659" y="870"/>
                    <a:pt x="1626" y="663"/>
                  </a:cubicBezTo>
                  <a:cubicBezTo>
                    <a:pt x="1445" y="676"/>
                    <a:pt x="1278" y="716"/>
                    <a:pt x="1278" y="716"/>
                  </a:cubicBezTo>
                  <a:cubicBezTo>
                    <a:pt x="1278" y="716"/>
                    <a:pt x="1472" y="522"/>
                    <a:pt x="1573" y="348"/>
                  </a:cubicBezTo>
                  <a:cubicBezTo>
                    <a:pt x="1559" y="268"/>
                    <a:pt x="1546" y="188"/>
                    <a:pt x="1532" y="101"/>
                  </a:cubicBezTo>
                  <a:cubicBezTo>
                    <a:pt x="1514" y="99"/>
                    <a:pt x="1493" y="98"/>
                    <a:pt x="1471" y="98"/>
                  </a:cubicBezTo>
                  <a:cubicBezTo>
                    <a:pt x="1144" y="98"/>
                    <a:pt x="435" y="268"/>
                    <a:pt x="435" y="268"/>
                  </a:cubicBezTo>
                  <a:cubicBezTo>
                    <a:pt x="435" y="268"/>
                    <a:pt x="388" y="148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" name="Google Shape;4687;p66"/>
            <p:cNvSpPr/>
            <p:nvPr/>
          </p:nvSpPr>
          <p:spPr>
            <a:xfrm>
              <a:off x="3623650" y="2953575"/>
              <a:ext cx="184950" cy="123750"/>
            </a:xfrm>
            <a:custGeom>
              <a:avLst/>
              <a:gdLst/>
              <a:ahLst/>
              <a:cxnLst/>
              <a:rect l="l" t="t" r="r" b="b"/>
              <a:pathLst>
                <a:path w="7398" h="4950" extrusionOk="0">
                  <a:moveTo>
                    <a:pt x="3786" y="1"/>
                  </a:moveTo>
                  <a:cubicBezTo>
                    <a:pt x="3535" y="1"/>
                    <a:pt x="3273" y="47"/>
                    <a:pt x="3008" y="148"/>
                  </a:cubicBezTo>
                  <a:cubicBezTo>
                    <a:pt x="0" y="1287"/>
                    <a:pt x="933" y="4949"/>
                    <a:pt x="3360" y="4949"/>
                  </a:cubicBezTo>
                  <a:cubicBezTo>
                    <a:pt x="3713" y="4949"/>
                    <a:pt x="4098" y="4872"/>
                    <a:pt x="4507" y="4698"/>
                  </a:cubicBezTo>
                  <a:cubicBezTo>
                    <a:pt x="7398" y="3462"/>
                    <a:pt x="5960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" name="Google Shape;4688;p66"/>
            <p:cNvSpPr/>
            <p:nvPr/>
          </p:nvSpPr>
          <p:spPr>
            <a:xfrm>
              <a:off x="3401275" y="2648000"/>
              <a:ext cx="87175" cy="90325"/>
            </a:xfrm>
            <a:custGeom>
              <a:avLst/>
              <a:gdLst/>
              <a:ahLst/>
              <a:cxnLst/>
              <a:rect l="l" t="t" r="r" b="b"/>
              <a:pathLst>
                <a:path w="3487" h="3613" extrusionOk="0">
                  <a:moveTo>
                    <a:pt x="0" y="0"/>
                  </a:moveTo>
                  <a:cubicBezTo>
                    <a:pt x="0" y="0"/>
                    <a:pt x="723" y="2235"/>
                    <a:pt x="2369" y="3613"/>
                  </a:cubicBezTo>
                  <a:lnTo>
                    <a:pt x="3486" y="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" name="Google Shape;4689;p66"/>
            <p:cNvSpPr/>
            <p:nvPr/>
          </p:nvSpPr>
          <p:spPr>
            <a:xfrm>
              <a:off x="3684950" y="2525550"/>
              <a:ext cx="74975" cy="118275"/>
            </a:xfrm>
            <a:custGeom>
              <a:avLst/>
              <a:gdLst/>
              <a:ahLst/>
              <a:cxnLst/>
              <a:rect l="l" t="t" r="r" b="b"/>
              <a:pathLst>
                <a:path w="2999" h="4731" extrusionOk="0">
                  <a:moveTo>
                    <a:pt x="1667" y="0"/>
                  </a:moveTo>
                  <a:lnTo>
                    <a:pt x="1" y="3272"/>
                  </a:lnTo>
                  <a:cubicBezTo>
                    <a:pt x="1" y="3272"/>
                    <a:pt x="1506" y="4731"/>
                    <a:pt x="2306" y="4731"/>
                  </a:cubicBezTo>
                  <a:cubicBezTo>
                    <a:pt x="2549" y="4731"/>
                    <a:pt x="2727" y="4595"/>
                    <a:pt x="2777" y="4242"/>
                  </a:cubicBezTo>
                  <a:cubicBezTo>
                    <a:pt x="2998" y="2737"/>
                    <a:pt x="1667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" name="Google Shape;4690;p66"/>
            <p:cNvSpPr/>
            <p:nvPr/>
          </p:nvSpPr>
          <p:spPr>
            <a:xfrm>
              <a:off x="3595625" y="2872450"/>
              <a:ext cx="176000" cy="67600"/>
            </a:xfrm>
            <a:custGeom>
              <a:avLst/>
              <a:gdLst/>
              <a:ahLst/>
              <a:cxnLst/>
              <a:rect l="l" t="t" r="r" b="b"/>
              <a:pathLst>
                <a:path w="7040" h="2704" extrusionOk="0">
                  <a:moveTo>
                    <a:pt x="7040" y="1"/>
                  </a:moveTo>
                  <a:lnTo>
                    <a:pt x="5547" y="442"/>
                  </a:lnTo>
                  <a:lnTo>
                    <a:pt x="623" y="1874"/>
                  </a:lnTo>
                  <a:lnTo>
                    <a:pt x="1" y="2256"/>
                  </a:lnTo>
                  <a:cubicBezTo>
                    <a:pt x="235" y="2516"/>
                    <a:pt x="938" y="2644"/>
                    <a:pt x="1232" y="2670"/>
                  </a:cubicBezTo>
                  <a:cubicBezTo>
                    <a:pt x="1447" y="2693"/>
                    <a:pt x="1663" y="2704"/>
                    <a:pt x="1879" y="2704"/>
                  </a:cubicBezTo>
                  <a:cubicBezTo>
                    <a:pt x="2639" y="2704"/>
                    <a:pt x="3400" y="2567"/>
                    <a:pt x="4109" y="2296"/>
                  </a:cubicBezTo>
                  <a:cubicBezTo>
                    <a:pt x="5287" y="1854"/>
                    <a:pt x="6317" y="1031"/>
                    <a:pt x="7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" name="Google Shape;4691;p66"/>
            <p:cNvSpPr/>
            <p:nvPr/>
          </p:nvSpPr>
          <p:spPr>
            <a:xfrm>
              <a:off x="3428375" y="2670075"/>
              <a:ext cx="60075" cy="44675"/>
            </a:xfrm>
            <a:custGeom>
              <a:avLst/>
              <a:gdLst/>
              <a:ahLst/>
              <a:cxnLst/>
              <a:rect l="l" t="t" r="r" b="b"/>
              <a:pathLst>
                <a:path w="2403" h="1787" extrusionOk="0">
                  <a:moveTo>
                    <a:pt x="0" y="0"/>
                  </a:moveTo>
                  <a:lnTo>
                    <a:pt x="1673" y="1787"/>
                  </a:lnTo>
                  <a:lnTo>
                    <a:pt x="2402" y="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8" name="Google Shape;4692;p66"/>
            <p:cNvSpPr/>
            <p:nvPr/>
          </p:nvSpPr>
          <p:spPr>
            <a:xfrm>
              <a:off x="3696000" y="2568025"/>
              <a:ext cx="38325" cy="55075"/>
            </a:xfrm>
            <a:custGeom>
              <a:avLst/>
              <a:gdLst/>
              <a:ahLst/>
              <a:cxnLst/>
              <a:rect l="l" t="t" r="r" b="b"/>
              <a:pathLst>
                <a:path w="1533" h="2203" extrusionOk="0">
                  <a:moveTo>
                    <a:pt x="1225" y="1"/>
                  </a:moveTo>
                  <a:lnTo>
                    <a:pt x="0" y="2095"/>
                  </a:lnTo>
                  <a:lnTo>
                    <a:pt x="1532" y="2202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" name="Google Shape;4693;p66"/>
            <p:cNvSpPr/>
            <p:nvPr/>
          </p:nvSpPr>
          <p:spPr>
            <a:xfrm>
              <a:off x="3416825" y="2606950"/>
              <a:ext cx="424375" cy="326825"/>
            </a:xfrm>
            <a:custGeom>
              <a:avLst/>
              <a:gdLst/>
              <a:ahLst/>
              <a:cxnLst/>
              <a:rect l="l" t="t" r="r" b="b"/>
              <a:pathLst>
                <a:path w="16975" h="13073" extrusionOk="0">
                  <a:moveTo>
                    <a:pt x="10238" y="1"/>
                  </a:moveTo>
                  <a:cubicBezTo>
                    <a:pt x="9943" y="1"/>
                    <a:pt x="9650" y="13"/>
                    <a:pt x="9361" y="36"/>
                  </a:cubicBezTo>
                  <a:cubicBezTo>
                    <a:pt x="6879" y="244"/>
                    <a:pt x="3868" y="1207"/>
                    <a:pt x="2249" y="3194"/>
                  </a:cubicBezTo>
                  <a:cubicBezTo>
                    <a:pt x="1988" y="3515"/>
                    <a:pt x="1760" y="3857"/>
                    <a:pt x="1573" y="4225"/>
                  </a:cubicBezTo>
                  <a:cubicBezTo>
                    <a:pt x="1379" y="4593"/>
                    <a:pt x="1225" y="4987"/>
                    <a:pt x="1111" y="5389"/>
                  </a:cubicBezTo>
                  <a:cubicBezTo>
                    <a:pt x="1" y="9483"/>
                    <a:pt x="2945" y="12708"/>
                    <a:pt x="6892" y="13036"/>
                  </a:cubicBezTo>
                  <a:cubicBezTo>
                    <a:pt x="7180" y="13060"/>
                    <a:pt x="7475" y="13072"/>
                    <a:pt x="7772" y="13072"/>
                  </a:cubicBezTo>
                  <a:cubicBezTo>
                    <a:pt x="11841" y="13072"/>
                    <a:pt x="16602" y="10824"/>
                    <a:pt x="16895" y="6560"/>
                  </a:cubicBezTo>
                  <a:cubicBezTo>
                    <a:pt x="16975" y="5288"/>
                    <a:pt x="16721" y="3589"/>
                    <a:pt x="15998" y="2539"/>
                  </a:cubicBezTo>
                  <a:cubicBezTo>
                    <a:pt x="14707" y="670"/>
                    <a:pt x="12424" y="1"/>
                    <a:pt x="10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0" name="Google Shape;4694;p66"/>
            <p:cNvSpPr/>
            <p:nvPr/>
          </p:nvSpPr>
          <p:spPr>
            <a:xfrm>
              <a:off x="3488425" y="2607050"/>
              <a:ext cx="196550" cy="189150"/>
            </a:xfrm>
            <a:custGeom>
              <a:avLst/>
              <a:gdLst/>
              <a:ahLst/>
              <a:cxnLst/>
              <a:rect l="l" t="t" r="r" b="b"/>
              <a:pathLst>
                <a:path w="7862" h="7566" extrusionOk="0">
                  <a:moveTo>
                    <a:pt x="7345" y="1"/>
                  </a:moveTo>
                  <a:cubicBezTo>
                    <a:pt x="7060" y="1"/>
                    <a:pt x="6777" y="11"/>
                    <a:pt x="6497" y="32"/>
                  </a:cubicBezTo>
                  <a:cubicBezTo>
                    <a:pt x="4302" y="213"/>
                    <a:pt x="1693" y="989"/>
                    <a:pt x="0" y="2541"/>
                  </a:cubicBezTo>
                  <a:cubicBezTo>
                    <a:pt x="4222" y="3806"/>
                    <a:pt x="6149" y="7566"/>
                    <a:pt x="6149" y="7566"/>
                  </a:cubicBezTo>
                  <a:lnTo>
                    <a:pt x="7119" y="7231"/>
                  </a:lnTo>
                  <a:cubicBezTo>
                    <a:pt x="6310" y="4742"/>
                    <a:pt x="6959" y="1839"/>
                    <a:pt x="7862" y="12"/>
                  </a:cubicBezTo>
                  <a:cubicBezTo>
                    <a:pt x="7689" y="5"/>
                    <a:pt x="7516" y="1"/>
                    <a:pt x="7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" name="Google Shape;4695;p66"/>
            <p:cNvSpPr/>
            <p:nvPr/>
          </p:nvSpPr>
          <p:spPr>
            <a:xfrm>
              <a:off x="3588100" y="2775550"/>
              <a:ext cx="163750" cy="82975"/>
            </a:xfrm>
            <a:custGeom>
              <a:avLst/>
              <a:gdLst/>
              <a:ahLst/>
              <a:cxnLst/>
              <a:rect l="l" t="t" r="r" b="b"/>
              <a:pathLst>
                <a:path w="6550" h="3319" extrusionOk="0">
                  <a:moveTo>
                    <a:pt x="2792" y="0"/>
                  </a:moveTo>
                  <a:cubicBezTo>
                    <a:pt x="2659" y="0"/>
                    <a:pt x="2531" y="16"/>
                    <a:pt x="2410" y="50"/>
                  </a:cubicBezTo>
                  <a:cubicBezTo>
                    <a:pt x="1036" y="433"/>
                    <a:pt x="0" y="3319"/>
                    <a:pt x="2198" y="3319"/>
                  </a:cubicBezTo>
                  <a:cubicBezTo>
                    <a:pt x="2495" y="3319"/>
                    <a:pt x="2851" y="3266"/>
                    <a:pt x="3273" y="3148"/>
                  </a:cubicBezTo>
                  <a:cubicBezTo>
                    <a:pt x="6550" y="2234"/>
                    <a:pt x="4373" y="0"/>
                    <a:pt x="27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" name="Google Shape;4696;p66"/>
            <p:cNvSpPr/>
            <p:nvPr/>
          </p:nvSpPr>
          <p:spPr>
            <a:xfrm>
              <a:off x="3607625" y="2774600"/>
              <a:ext cx="81475" cy="40175"/>
            </a:xfrm>
            <a:custGeom>
              <a:avLst/>
              <a:gdLst/>
              <a:ahLst/>
              <a:cxnLst/>
              <a:rect l="l" t="t" r="r" b="b"/>
              <a:pathLst>
                <a:path w="3259" h="1607" extrusionOk="0">
                  <a:moveTo>
                    <a:pt x="2175" y="1"/>
                  </a:moveTo>
                  <a:cubicBezTo>
                    <a:pt x="2025" y="1"/>
                    <a:pt x="1844" y="28"/>
                    <a:pt x="1629" y="88"/>
                  </a:cubicBezTo>
                  <a:cubicBezTo>
                    <a:pt x="0" y="542"/>
                    <a:pt x="1058" y="1606"/>
                    <a:pt x="1842" y="1606"/>
                  </a:cubicBezTo>
                  <a:cubicBezTo>
                    <a:pt x="1912" y="1606"/>
                    <a:pt x="1980" y="1598"/>
                    <a:pt x="2043" y="1580"/>
                  </a:cubicBezTo>
                  <a:cubicBezTo>
                    <a:pt x="2731" y="1392"/>
                    <a:pt x="3259" y="1"/>
                    <a:pt x="2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" name="Google Shape;4697;p66"/>
            <p:cNvSpPr/>
            <p:nvPr/>
          </p:nvSpPr>
          <p:spPr>
            <a:xfrm>
              <a:off x="3626925" y="2810225"/>
              <a:ext cx="36650" cy="29975"/>
            </a:xfrm>
            <a:custGeom>
              <a:avLst/>
              <a:gdLst/>
              <a:ahLst/>
              <a:cxnLst/>
              <a:rect l="l" t="t" r="r" b="b"/>
              <a:pathLst>
                <a:path w="1466" h="1199" extrusionOk="0">
                  <a:moveTo>
                    <a:pt x="1265" y="1"/>
                  </a:moveTo>
                  <a:cubicBezTo>
                    <a:pt x="1178" y="8"/>
                    <a:pt x="1117" y="81"/>
                    <a:pt x="1124" y="168"/>
                  </a:cubicBezTo>
                  <a:cubicBezTo>
                    <a:pt x="1151" y="576"/>
                    <a:pt x="977" y="797"/>
                    <a:pt x="803" y="864"/>
                  </a:cubicBezTo>
                  <a:cubicBezTo>
                    <a:pt x="754" y="885"/>
                    <a:pt x="704" y="895"/>
                    <a:pt x="653" y="895"/>
                  </a:cubicBezTo>
                  <a:cubicBezTo>
                    <a:pt x="524" y="895"/>
                    <a:pt x="394" y="829"/>
                    <a:pt x="288" y="703"/>
                  </a:cubicBezTo>
                  <a:cubicBezTo>
                    <a:pt x="258" y="670"/>
                    <a:pt x="216" y="651"/>
                    <a:pt x="173" y="651"/>
                  </a:cubicBezTo>
                  <a:cubicBezTo>
                    <a:pt x="139" y="651"/>
                    <a:pt x="103" y="663"/>
                    <a:pt x="74" y="690"/>
                  </a:cubicBezTo>
                  <a:cubicBezTo>
                    <a:pt x="13" y="744"/>
                    <a:pt x="0" y="837"/>
                    <a:pt x="60" y="897"/>
                  </a:cubicBezTo>
                  <a:cubicBezTo>
                    <a:pt x="221" y="1098"/>
                    <a:pt x="435" y="1199"/>
                    <a:pt x="656" y="1199"/>
                  </a:cubicBezTo>
                  <a:cubicBezTo>
                    <a:pt x="743" y="1199"/>
                    <a:pt x="830" y="1178"/>
                    <a:pt x="917" y="1145"/>
                  </a:cubicBezTo>
                  <a:cubicBezTo>
                    <a:pt x="1191" y="1031"/>
                    <a:pt x="1465" y="710"/>
                    <a:pt x="1425" y="141"/>
                  </a:cubicBezTo>
                  <a:cubicBezTo>
                    <a:pt x="1419" y="61"/>
                    <a:pt x="1345" y="1"/>
                    <a:pt x="1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" name="Google Shape;4698;p66"/>
            <p:cNvSpPr/>
            <p:nvPr/>
          </p:nvSpPr>
          <p:spPr>
            <a:xfrm>
              <a:off x="3654350" y="2809900"/>
              <a:ext cx="40325" cy="20100"/>
            </a:xfrm>
            <a:custGeom>
              <a:avLst/>
              <a:gdLst/>
              <a:ahLst/>
              <a:cxnLst/>
              <a:rect l="l" t="t" r="r" b="b"/>
              <a:pathLst>
                <a:path w="1613" h="804" extrusionOk="0">
                  <a:moveTo>
                    <a:pt x="1453" y="0"/>
                  </a:moveTo>
                  <a:cubicBezTo>
                    <a:pt x="1378" y="0"/>
                    <a:pt x="1311" y="58"/>
                    <a:pt x="1305" y="134"/>
                  </a:cubicBezTo>
                  <a:cubicBezTo>
                    <a:pt x="1285" y="315"/>
                    <a:pt x="1144" y="455"/>
                    <a:pt x="957" y="489"/>
                  </a:cubicBezTo>
                  <a:cubicBezTo>
                    <a:pt x="928" y="495"/>
                    <a:pt x="897" y="498"/>
                    <a:pt x="865" y="498"/>
                  </a:cubicBezTo>
                  <a:cubicBezTo>
                    <a:pt x="680" y="498"/>
                    <a:pt x="462" y="392"/>
                    <a:pt x="308" y="101"/>
                  </a:cubicBezTo>
                  <a:cubicBezTo>
                    <a:pt x="284" y="49"/>
                    <a:pt x="231" y="17"/>
                    <a:pt x="175" y="17"/>
                  </a:cubicBezTo>
                  <a:cubicBezTo>
                    <a:pt x="152" y="17"/>
                    <a:pt x="129" y="22"/>
                    <a:pt x="107" y="34"/>
                  </a:cubicBezTo>
                  <a:cubicBezTo>
                    <a:pt x="34" y="74"/>
                    <a:pt x="0" y="161"/>
                    <a:pt x="41" y="235"/>
                  </a:cubicBezTo>
                  <a:cubicBezTo>
                    <a:pt x="255" y="656"/>
                    <a:pt x="589" y="803"/>
                    <a:pt x="870" y="803"/>
                  </a:cubicBezTo>
                  <a:cubicBezTo>
                    <a:pt x="917" y="803"/>
                    <a:pt x="964" y="797"/>
                    <a:pt x="1011" y="790"/>
                  </a:cubicBezTo>
                  <a:cubicBezTo>
                    <a:pt x="1332" y="730"/>
                    <a:pt x="1573" y="482"/>
                    <a:pt x="1606" y="168"/>
                  </a:cubicBezTo>
                  <a:cubicBezTo>
                    <a:pt x="1613" y="81"/>
                    <a:pt x="1553" y="7"/>
                    <a:pt x="1466" y="1"/>
                  </a:cubicBezTo>
                  <a:cubicBezTo>
                    <a:pt x="1462" y="0"/>
                    <a:pt x="1457" y="0"/>
                    <a:pt x="1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" name="Google Shape;4699;p66"/>
            <p:cNvSpPr/>
            <p:nvPr/>
          </p:nvSpPr>
          <p:spPr>
            <a:xfrm>
              <a:off x="3682300" y="2733175"/>
              <a:ext cx="40650" cy="27600"/>
            </a:xfrm>
            <a:custGeom>
              <a:avLst/>
              <a:gdLst/>
              <a:ahLst/>
              <a:cxnLst/>
              <a:rect l="l" t="t" r="r" b="b"/>
              <a:pathLst>
                <a:path w="1626" h="1104" extrusionOk="0">
                  <a:moveTo>
                    <a:pt x="844" y="0"/>
                  </a:moveTo>
                  <a:cubicBezTo>
                    <a:pt x="767" y="0"/>
                    <a:pt x="688" y="10"/>
                    <a:pt x="609" y="32"/>
                  </a:cubicBezTo>
                  <a:cubicBezTo>
                    <a:pt x="214" y="166"/>
                    <a:pt x="33" y="514"/>
                    <a:pt x="20" y="748"/>
                  </a:cubicBezTo>
                  <a:cubicBezTo>
                    <a:pt x="1" y="983"/>
                    <a:pt x="108" y="1103"/>
                    <a:pt x="177" y="1103"/>
                  </a:cubicBezTo>
                  <a:cubicBezTo>
                    <a:pt x="180" y="1103"/>
                    <a:pt x="184" y="1103"/>
                    <a:pt x="187" y="1102"/>
                  </a:cubicBezTo>
                  <a:cubicBezTo>
                    <a:pt x="261" y="1089"/>
                    <a:pt x="307" y="975"/>
                    <a:pt x="394" y="855"/>
                  </a:cubicBezTo>
                  <a:cubicBezTo>
                    <a:pt x="475" y="735"/>
                    <a:pt x="615" y="601"/>
                    <a:pt x="776" y="540"/>
                  </a:cubicBezTo>
                  <a:cubicBezTo>
                    <a:pt x="843" y="514"/>
                    <a:pt x="921" y="503"/>
                    <a:pt x="1000" y="503"/>
                  </a:cubicBezTo>
                  <a:cubicBezTo>
                    <a:pt x="1100" y="503"/>
                    <a:pt x="1202" y="521"/>
                    <a:pt x="1284" y="547"/>
                  </a:cubicBezTo>
                  <a:cubicBezTo>
                    <a:pt x="1417" y="588"/>
                    <a:pt x="1505" y="653"/>
                    <a:pt x="1557" y="653"/>
                  </a:cubicBezTo>
                  <a:cubicBezTo>
                    <a:pt x="1565" y="653"/>
                    <a:pt x="1572" y="651"/>
                    <a:pt x="1579" y="648"/>
                  </a:cubicBezTo>
                  <a:cubicBezTo>
                    <a:pt x="1626" y="627"/>
                    <a:pt x="1626" y="480"/>
                    <a:pt x="1478" y="293"/>
                  </a:cubicBezTo>
                  <a:cubicBezTo>
                    <a:pt x="1405" y="206"/>
                    <a:pt x="1298" y="112"/>
                    <a:pt x="1144" y="52"/>
                  </a:cubicBezTo>
                  <a:cubicBezTo>
                    <a:pt x="1057" y="20"/>
                    <a:pt x="954" y="0"/>
                    <a:pt x="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" name="Google Shape;4700;p66"/>
            <p:cNvSpPr/>
            <p:nvPr/>
          </p:nvSpPr>
          <p:spPr>
            <a:xfrm>
              <a:off x="3562175" y="2775275"/>
              <a:ext cx="39850" cy="28325"/>
            </a:xfrm>
            <a:custGeom>
              <a:avLst/>
              <a:gdLst/>
              <a:ahLst/>
              <a:cxnLst/>
              <a:rect l="l" t="t" r="r" b="b"/>
              <a:pathLst>
                <a:path w="1594" h="1133" extrusionOk="0">
                  <a:moveTo>
                    <a:pt x="828" y="0"/>
                  </a:moveTo>
                  <a:cubicBezTo>
                    <a:pt x="731" y="0"/>
                    <a:pt x="628" y="17"/>
                    <a:pt x="523" y="54"/>
                  </a:cubicBezTo>
                  <a:cubicBezTo>
                    <a:pt x="335" y="128"/>
                    <a:pt x="202" y="262"/>
                    <a:pt x="115" y="395"/>
                  </a:cubicBezTo>
                  <a:cubicBezTo>
                    <a:pt x="34" y="536"/>
                    <a:pt x="1" y="676"/>
                    <a:pt x="1" y="797"/>
                  </a:cubicBezTo>
                  <a:cubicBezTo>
                    <a:pt x="1" y="1019"/>
                    <a:pt x="85" y="1132"/>
                    <a:pt x="134" y="1132"/>
                  </a:cubicBezTo>
                  <a:cubicBezTo>
                    <a:pt x="136" y="1132"/>
                    <a:pt x="139" y="1132"/>
                    <a:pt x="141" y="1131"/>
                  </a:cubicBezTo>
                  <a:cubicBezTo>
                    <a:pt x="195" y="1125"/>
                    <a:pt x="222" y="1004"/>
                    <a:pt x="309" y="870"/>
                  </a:cubicBezTo>
                  <a:cubicBezTo>
                    <a:pt x="396" y="743"/>
                    <a:pt x="549" y="603"/>
                    <a:pt x="710" y="556"/>
                  </a:cubicBezTo>
                  <a:cubicBezTo>
                    <a:pt x="777" y="533"/>
                    <a:pt x="851" y="524"/>
                    <a:pt x="923" y="524"/>
                  </a:cubicBezTo>
                  <a:cubicBezTo>
                    <a:pt x="1023" y="524"/>
                    <a:pt x="1121" y="542"/>
                    <a:pt x="1198" y="569"/>
                  </a:cubicBezTo>
                  <a:cubicBezTo>
                    <a:pt x="1308" y="601"/>
                    <a:pt x="1401" y="640"/>
                    <a:pt x="1469" y="640"/>
                  </a:cubicBezTo>
                  <a:cubicBezTo>
                    <a:pt x="1488" y="640"/>
                    <a:pt x="1505" y="637"/>
                    <a:pt x="1520" y="629"/>
                  </a:cubicBezTo>
                  <a:cubicBezTo>
                    <a:pt x="1580" y="603"/>
                    <a:pt x="1593" y="429"/>
                    <a:pt x="1426" y="248"/>
                  </a:cubicBezTo>
                  <a:cubicBezTo>
                    <a:pt x="1313" y="121"/>
                    <a:pt x="1093" y="0"/>
                    <a:pt x="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44" y="2658472"/>
            <a:ext cx="2308172" cy="1819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2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2935080" y="-467477"/>
            <a:ext cx="3273841" cy="9214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ts val="7500"/>
              </a:lnSpc>
              <a:buClrTx/>
              <a:buFontTx/>
              <a:buNone/>
            </a:pPr>
            <a:r>
              <a:rPr lang="en-US" altLang="zh-CN" sz="28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8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8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4</a:t>
            </a:r>
            <a:endParaRPr lang="zh-CN" altLang="en-US" sz="2800" b="1" u="sng" kern="800" dirty="0">
              <a:ln w="22225">
                <a:noFill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641818" y="70782"/>
            <a:ext cx="8502182" cy="897808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28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Chọn thành ngữ, tục ngữ trong ngoặc đơn thích hợp</a:t>
            </a: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3081930" y="504080"/>
            <a:ext cx="3486510" cy="897808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28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 mỗi chỗ trống :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809629" y="801833"/>
            <a:ext cx="3598062" cy="891845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2600" b="1" kern="800" dirty="0">
                <a:ln w="22225">
                  <a:noFill/>
                </a:ln>
                <a:solidFill>
                  <a:schemeClr val="accent4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Thành ngữ, tục ngữ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6062070" y="801833"/>
            <a:ext cx="1763670" cy="891845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2600" b="1" kern="800" dirty="0">
                <a:ln w="22225">
                  <a:noFill/>
                </a:ln>
                <a:solidFill>
                  <a:schemeClr val="accent4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Nghĩa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86584" y="1565541"/>
            <a:ext cx="4230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809629" y="1565541"/>
            <a:ext cx="371673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150762" y="1565541"/>
            <a:ext cx="4654193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trước già đi, có lớp sau thay thế.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86584" y="2365760"/>
            <a:ext cx="4230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809629" y="2365760"/>
            <a:ext cx="371673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130213" y="2365760"/>
            <a:ext cx="488022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trẻ từ lúc còn nhỏ dễ hơn.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86584" y="2765870"/>
            <a:ext cx="4230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809629" y="2765870"/>
            <a:ext cx="371673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140490" y="2759928"/>
            <a:ext cx="4880225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 ngây thơ, dại dột, chưa biết suy nghĩ chín chắn.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7402" y="1514171"/>
            <a:ext cx="854810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86584" y="3577965"/>
            <a:ext cx="4230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809629" y="3577965"/>
            <a:ext cx="371673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140489" y="3554205"/>
            <a:ext cx="4880225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lên ba đang học nói, khiến cả nhà vui vẻ nói theo.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089117" y="1166611"/>
            <a:ext cx="0" cy="310743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33564" y="4325418"/>
            <a:ext cx="8794679" cy="7369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24940" y="4338070"/>
            <a:ext cx="488022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lên ba</a:t>
            </a:r>
            <a:r>
              <a:rPr lang="en-US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nhà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15758" y="4323602"/>
            <a:ext cx="2706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407691" y="4323602"/>
            <a:ext cx="2706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noProof="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543014" y="4338070"/>
            <a:ext cx="2830286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người non dạ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7318870" y="4338070"/>
            <a:ext cx="2706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noProof="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7454192" y="4323602"/>
            <a:ext cx="130501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non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15758" y="4663360"/>
            <a:ext cx="111596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 uốn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324496" y="4663360"/>
            <a:ext cx="27064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noProof="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449314" y="4667081"/>
            <a:ext cx="3012808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già, măng mọc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353070" y="4670348"/>
            <a:ext cx="20898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183381" y="4326869"/>
            <a:ext cx="124831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2600" b="1" i="1" kern="1200" dirty="0" err="1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600" b="1" i="1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</a:t>
            </a:r>
            <a:endParaRPr kumimoji="0" lang="en-US" sz="2600" b="1" i="1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7291 -0.607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3.7037E-7 L -0.73611 -0.3817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9" y="-1910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216 L 0.19687 -0.4456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2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41944 -0.3067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-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4792 -0.15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7562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-0.28715 -0.0740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370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" grpId="0"/>
      <p:bldP spid="6" grpId="0"/>
      <p:bldP spid="10" grpId="0"/>
      <p:bldP spid="11" grpId="0"/>
      <p:bldP spid="11" grpId="1"/>
      <p:bldP spid="12" grpId="0"/>
      <p:bldP spid="13" grpId="0"/>
      <p:bldP spid="14" grpId="0"/>
      <p:bldP spid="14" grpId="1"/>
      <p:bldP spid="15" grpId="0"/>
      <p:bldP spid="16" grpId="0"/>
      <p:bldP spid="17" grpId="0"/>
      <p:bldP spid="17" grpId="1"/>
      <p:bldP spid="21" grpId="0"/>
      <p:bldP spid="26" grpId="0"/>
      <p:bldP spid="27" grpId="0"/>
      <p:bldP spid="27" grpId="1"/>
      <p:bldP spid="28" grpId="0"/>
      <p:bldP spid="36" grpId="0" animBg="1"/>
      <p:bldP spid="36" grpId="1" animBg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51635E-E067-46F6-B604-9D4CF958C83D}"/>
              </a:ext>
            </a:extLst>
          </p:cNvPr>
          <p:cNvGrpSpPr/>
          <p:nvPr/>
        </p:nvGrpSpPr>
        <p:grpSpPr>
          <a:xfrm>
            <a:off x="2571947" y="530786"/>
            <a:ext cx="3944177" cy="1208432"/>
            <a:chOff x="-4079673" y="765728"/>
            <a:chExt cx="3944177" cy="1208432"/>
          </a:xfrm>
        </p:grpSpPr>
        <p:pic>
          <p:nvPicPr>
            <p:cNvPr id="3" name="Picture 6" descr="Blue Cloud, PNG, 2001x1187px, Blue, Aqua, Arc, Artworks, Azure Download Free">
              <a:extLst>
                <a:ext uri="{FF2B5EF4-FFF2-40B4-BE49-F238E27FC236}">
                  <a16:creationId xmlns:a16="http://schemas.microsoft.com/office/drawing/2014/main" id="{3159553E-D107-4CE8-A91E-B3AFDA0F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81" b="96091" l="1220" r="98659">
                          <a14:foregroundMark x1="1341" y1="48971" x2="14878" y2="48971"/>
                          <a14:foregroundMark x1="51829" y1="2881" x2="59878" y2="5967"/>
                          <a14:foregroundMark x1="94146" y1="38272" x2="92805" y2="60082"/>
                          <a14:foregroundMark x1="92805" y1="60082" x2="92805" y2="60288"/>
                          <a14:foregroundMark x1="97195" y1="46296" x2="95732" y2="62140"/>
                          <a14:foregroundMark x1="95732" y1="62140" x2="94634" y2="65844"/>
                          <a14:foregroundMark x1="98049" y1="48560" x2="98659" y2="57819"/>
                          <a14:foregroundMark x1="47073" y1="89918" x2="55000" y2="89918"/>
                          <a14:foregroundMark x1="55000" y1="89918" x2="59146" y2="87654"/>
                          <a14:foregroundMark x1="49512" y1="96091" x2="58171" y2="96091"/>
                          <a14:foregroundMark x1="58171" y1="96091" x2="61341" y2="95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79673" y="765728"/>
              <a:ext cx="3944177" cy="120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9EF4A-AF50-4D41-97EC-320A36A849AB}"/>
                </a:ext>
              </a:extLst>
            </p:cNvPr>
            <p:cNvSpPr/>
            <p:nvPr/>
          </p:nvSpPr>
          <p:spPr>
            <a:xfrm>
              <a:off x="-2834702" y="967094"/>
              <a:ext cx="16802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+mj-lt"/>
                  <a:cs typeface="Pattaya" panose="00000500000000000000" pitchFamily="2" charset="-34"/>
                </a:rPr>
                <a:t>Dặn dò</a:t>
              </a:r>
              <a:endParaRPr lang="en-US" sz="4000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37484" y="1940584"/>
            <a:ext cx="6639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A2448"/>
                </a:solidFill>
                <a:latin typeface="+mj-lt"/>
                <a:cs typeface="Pattaya" panose="00000500000000000000" pitchFamily="2" charset="-34"/>
              </a:rPr>
              <a:t>Chuẩn bị trước tiết Luyện từ và câu tiếp theo “Ôn tập về dấu câu”.</a:t>
            </a:r>
            <a:endParaRPr lang="en-US" sz="3000" b="1" dirty="0">
              <a:solidFill>
                <a:srgbClr val="FA2448"/>
              </a:solidFill>
              <a:latin typeface="+mj-lt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51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27408" y="2128334"/>
            <a:ext cx="1593266" cy="2666951"/>
            <a:chOff x="7530953" y="2909421"/>
            <a:chExt cx="1160961" cy="1879092"/>
          </a:xfrm>
        </p:grpSpPr>
        <p:sp>
          <p:nvSpPr>
            <p:cNvPr id="30" name="Google Shape;1631;p44"/>
            <p:cNvSpPr/>
            <p:nvPr/>
          </p:nvSpPr>
          <p:spPr>
            <a:xfrm>
              <a:off x="7530953" y="3528527"/>
              <a:ext cx="176552" cy="152542"/>
            </a:xfrm>
            <a:custGeom>
              <a:avLst/>
              <a:gdLst/>
              <a:ahLst/>
              <a:cxnLst/>
              <a:rect l="l" t="t" r="r" b="b"/>
              <a:pathLst>
                <a:path w="1419" h="1331" extrusionOk="0">
                  <a:moveTo>
                    <a:pt x="864" y="0"/>
                  </a:moveTo>
                  <a:cubicBezTo>
                    <a:pt x="761" y="0"/>
                    <a:pt x="659" y="31"/>
                    <a:pt x="567" y="101"/>
                  </a:cubicBezTo>
                  <a:cubicBezTo>
                    <a:pt x="460" y="182"/>
                    <a:pt x="421" y="328"/>
                    <a:pt x="460" y="451"/>
                  </a:cubicBezTo>
                  <a:cubicBezTo>
                    <a:pt x="466" y="472"/>
                    <a:pt x="475" y="491"/>
                    <a:pt x="486" y="506"/>
                  </a:cubicBezTo>
                  <a:lnTo>
                    <a:pt x="486" y="506"/>
                  </a:lnTo>
                  <a:cubicBezTo>
                    <a:pt x="169" y="688"/>
                    <a:pt x="0" y="1276"/>
                    <a:pt x="447" y="1329"/>
                  </a:cubicBezTo>
                  <a:cubicBezTo>
                    <a:pt x="450" y="1330"/>
                    <a:pt x="453" y="1331"/>
                    <a:pt x="456" y="1331"/>
                  </a:cubicBezTo>
                  <a:cubicBezTo>
                    <a:pt x="485" y="1331"/>
                    <a:pt x="482" y="1273"/>
                    <a:pt x="447" y="1261"/>
                  </a:cubicBezTo>
                  <a:cubicBezTo>
                    <a:pt x="115" y="1153"/>
                    <a:pt x="302" y="672"/>
                    <a:pt x="555" y="558"/>
                  </a:cubicBezTo>
                  <a:lnTo>
                    <a:pt x="555" y="558"/>
                  </a:lnTo>
                  <a:cubicBezTo>
                    <a:pt x="586" y="571"/>
                    <a:pt x="622" y="576"/>
                    <a:pt x="659" y="576"/>
                  </a:cubicBezTo>
                  <a:cubicBezTo>
                    <a:pt x="706" y="576"/>
                    <a:pt x="755" y="568"/>
                    <a:pt x="797" y="558"/>
                  </a:cubicBezTo>
                  <a:cubicBezTo>
                    <a:pt x="839" y="545"/>
                    <a:pt x="826" y="490"/>
                    <a:pt x="797" y="477"/>
                  </a:cubicBezTo>
                  <a:cubicBezTo>
                    <a:pt x="755" y="460"/>
                    <a:pt x="714" y="453"/>
                    <a:pt x="673" y="453"/>
                  </a:cubicBezTo>
                  <a:cubicBezTo>
                    <a:pt x="651" y="453"/>
                    <a:pt x="629" y="455"/>
                    <a:pt x="607" y="459"/>
                  </a:cubicBezTo>
                  <a:lnTo>
                    <a:pt x="607" y="459"/>
                  </a:lnTo>
                  <a:cubicBezTo>
                    <a:pt x="525" y="403"/>
                    <a:pt x="528" y="268"/>
                    <a:pt x="622" y="166"/>
                  </a:cubicBezTo>
                  <a:cubicBezTo>
                    <a:pt x="703" y="85"/>
                    <a:pt x="810" y="59"/>
                    <a:pt x="933" y="59"/>
                  </a:cubicBezTo>
                  <a:cubicBezTo>
                    <a:pt x="1108" y="59"/>
                    <a:pt x="1296" y="182"/>
                    <a:pt x="1406" y="328"/>
                  </a:cubicBezTo>
                  <a:cubicBezTo>
                    <a:pt x="1406" y="328"/>
                    <a:pt x="1419" y="328"/>
                    <a:pt x="1419" y="315"/>
                  </a:cubicBezTo>
                  <a:cubicBezTo>
                    <a:pt x="1292" y="133"/>
                    <a:pt x="1077" y="0"/>
                    <a:pt x="86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" name="Google Shape;1632;p44"/>
            <p:cNvSpPr/>
            <p:nvPr/>
          </p:nvSpPr>
          <p:spPr>
            <a:xfrm>
              <a:off x="7671921" y="3703760"/>
              <a:ext cx="179911" cy="121254"/>
            </a:xfrm>
            <a:custGeom>
              <a:avLst/>
              <a:gdLst/>
              <a:ahLst/>
              <a:cxnLst/>
              <a:rect l="l" t="t" r="r" b="b"/>
              <a:pathLst>
                <a:path w="1446" h="1058" extrusionOk="0">
                  <a:moveTo>
                    <a:pt x="772" y="1"/>
                  </a:moveTo>
                  <a:cubicBezTo>
                    <a:pt x="516" y="111"/>
                    <a:pt x="1" y="312"/>
                    <a:pt x="192" y="662"/>
                  </a:cubicBezTo>
                  <a:cubicBezTo>
                    <a:pt x="240" y="755"/>
                    <a:pt x="327" y="790"/>
                    <a:pt x="426" y="790"/>
                  </a:cubicBezTo>
                  <a:cubicBezTo>
                    <a:pt x="533" y="790"/>
                    <a:pt x="653" y="749"/>
                    <a:pt x="749" y="697"/>
                  </a:cubicBezTo>
                  <a:lnTo>
                    <a:pt x="749" y="697"/>
                  </a:lnTo>
                  <a:cubicBezTo>
                    <a:pt x="726" y="781"/>
                    <a:pt x="729" y="869"/>
                    <a:pt x="785" y="934"/>
                  </a:cubicBezTo>
                  <a:cubicBezTo>
                    <a:pt x="841" y="1008"/>
                    <a:pt x="937" y="1058"/>
                    <a:pt x="1032" y="1058"/>
                  </a:cubicBezTo>
                  <a:cubicBezTo>
                    <a:pt x="1073" y="1058"/>
                    <a:pt x="1114" y="1048"/>
                    <a:pt x="1151" y="1028"/>
                  </a:cubicBezTo>
                  <a:cubicBezTo>
                    <a:pt x="1420" y="879"/>
                    <a:pt x="1446" y="487"/>
                    <a:pt x="1433" y="218"/>
                  </a:cubicBezTo>
                  <a:cubicBezTo>
                    <a:pt x="1433" y="197"/>
                    <a:pt x="1419" y="186"/>
                    <a:pt x="1405" y="186"/>
                  </a:cubicBezTo>
                  <a:cubicBezTo>
                    <a:pt x="1391" y="186"/>
                    <a:pt x="1378" y="197"/>
                    <a:pt x="1378" y="218"/>
                  </a:cubicBezTo>
                  <a:cubicBezTo>
                    <a:pt x="1365" y="367"/>
                    <a:pt x="1339" y="529"/>
                    <a:pt x="1297" y="662"/>
                  </a:cubicBezTo>
                  <a:cubicBezTo>
                    <a:pt x="1271" y="772"/>
                    <a:pt x="1216" y="866"/>
                    <a:pt x="1135" y="921"/>
                  </a:cubicBezTo>
                  <a:cubicBezTo>
                    <a:pt x="1097" y="940"/>
                    <a:pt x="1057" y="952"/>
                    <a:pt x="1012" y="952"/>
                  </a:cubicBezTo>
                  <a:cubicBezTo>
                    <a:pt x="995" y="952"/>
                    <a:pt x="978" y="950"/>
                    <a:pt x="960" y="947"/>
                  </a:cubicBezTo>
                  <a:cubicBezTo>
                    <a:pt x="746" y="905"/>
                    <a:pt x="853" y="678"/>
                    <a:pt x="908" y="581"/>
                  </a:cubicBezTo>
                  <a:cubicBezTo>
                    <a:pt x="937" y="552"/>
                    <a:pt x="899" y="514"/>
                    <a:pt x="862" y="514"/>
                  </a:cubicBezTo>
                  <a:cubicBezTo>
                    <a:pt x="849" y="514"/>
                    <a:pt x="837" y="518"/>
                    <a:pt x="827" y="529"/>
                  </a:cubicBezTo>
                  <a:cubicBezTo>
                    <a:pt x="742" y="602"/>
                    <a:pt x="601" y="676"/>
                    <a:pt x="473" y="676"/>
                  </a:cubicBezTo>
                  <a:cubicBezTo>
                    <a:pt x="414" y="676"/>
                    <a:pt x="358" y="660"/>
                    <a:pt x="312" y="623"/>
                  </a:cubicBezTo>
                  <a:cubicBezTo>
                    <a:pt x="69" y="435"/>
                    <a:pt x="665" y="111"/>
                    <a:pt x="785" y="43"/>
                  </a:cubicBezTo>
                  <a:cubicBezTo>
                    <a:pt x="811" y="30"/>
                    <a:pt x="785" y="1"/>
                    <a:pt x="77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" name="Google Shape;1633;p44"/>
            <p:cNvSpPr/>
            <p:nvPr/>
          </p:nvSpPr>
          <p:spPr>
            <a:xfrm>
              <a:off x="8522081" y="3403720"/>
              <a:ext cx="139599" cy="102688"/>
            </a:xfrm>
            <a:custGeom>
              <a:avLst/>
              <a:gdLst/>
              <a:ahLst/>
              <a:cxnLst/>
              <a:rect l="l" t="t" r="r" b="b"/>
              <a:pathLst>
                <a:path w="1122" h="896" extrusionOk="0">
                  <a:moveTo>
                    <a:pt x="311" y="1"/>
                  </a:moveTo>
                  <a:cubicBezTo>
                    <a:pt x="306" y="1"/>
                    <a:pt x="301" y="1"/>
                    <a:pt x="296" y="1"/>
                  </a:cubicBezTo>
                  <a:cubicBezTo>
                    <a:pt x="53" y="1"/>
                    <a:pt x="1" y="312"/>
                    <a:pt x="27" y="513"/>
                  </a:cubicBezTo>
                  <a:cubicBezTo>
                    <a:pt x="27" y="517"/>
                    <a:pt x="30" y="518"/>
                    <a:pt x="35" y="518"/>
                  </a:cubicBezTo>
                  <a:cubicBezTo>
                    <a:pt x="46" y="518"/>
                    <a:pt x="64" y="509"/>
                    <a:pt x="53" y="500"/>
                  </a:cubicBezTo>
                  <a:cubicBezTo>
                    <a:pt x="27" y="325"/>
                    <a:pt x="82" y="69"/>
                    <a:pt x="296" y="56"/>
                  </a:cubicBezTo>
                  <a:cubicBezTo>
                    <a:pt x="306" y="55"/>
                    <a:pt x="315" y="54"/>
                    <a:pt x="324" y="54"/>
                  </a:cubicBezTo>
                  <a:cubicBezTo>
                    <a:pt x="524" y="54"/>
                    <a:pt x="489" y="339"/>
                    <a:pt x="451" y="479"/>
                  </a:cubicBezTo>
                  <a:lnTo>
                    <a:pt x="451" y="479"/>
                  </a:lnTo>
                  <a:cubicBezTo>
                    <a:pt x="449" y="482"/>
                    <a:pt x="447" y="484"/>
                    <a:pt x="445" y="487"/>
                  </a:cubicBezTo>
                  <a:cubicBezTo>
                    <a:pt x="446" y="488"/>
                    <a:pt x="447" y="489"/>
                    <a:pt x="448" y="490"/>
                  </a:cubicBezTo>
                  <a:lnTo>
                    <a:pt x="448" y="490"/>
                  </a:lnTo>
                  <a:cubicBezTo>
                    <a:pt x="447" y="493"/>
                    <a:pt x="446" y="497"/>
                    <a:pt x="445" y="500"/>
                  </a:cubicBezTo>
                  <a:cubicBezTo>
                    <a:pt x="437" y="516"/>
                    <a:pt x="455" y="528"/>
                    <a:pt x="473" y="528"/>
                  </a:cubicBezTo>
                  <a:cubicBezTo>
                    <a:pt x="484" y="528"/>
                    <a:pt x="495" y="524"/>
                    <a:pt x="500" y="513"/>
                  </a:cubicBezTo>
                  <a:cubicBezTo>
                    <a:pt x="564" y="424"/>
                    <a:pt x="652" y="374"/>
                    <a:pt x="744" y="374"/>
                  </a:cubicBezTo>
                  <a:cubicBezTo>
                    <a:pt x="807" y="374"/>
                    <a:pt x="871" y="397"/>
                    <a:pt x="931" y="445"/>
                  </a:cubicBezTo>
                  <a:cubicBezTo>
                    <a:pt x="1093" y="568"/>
                    <a:pt x="999" y="730"/>
                    <a:pt x="905" y="866"/>
                  </a:cubicBezTo>
                  <a:cubicBezTo>
                    <a:pt x="905" y="876"/>
                    <a:pt x="913" y="895"/>
                    <a:pt x="930" y="895"/>
                  </a:cubicBezTo>
                  <a:cubicBezTo>
                    <a:pt x="934" y="895"/>
                    <a:pt x="939" y="894"/>
                    <a:pt x="944" y="892"/>
                  </a:cubicBezTo>
                  <a:cubicBezTo>
                    <a:pt x="1122" y="769"/>
                    <a:pt x="1122" y="542"/>
                    <a:pt x="973" y="406"/>
                  </a:cubicBezTo>
                  <a:cubicBezTo>
                    <a:pt x="906" y="344"/>
                    <a:pt x="831" y="318"/>
                    <a:pt x="757" y="318"/>
                  </a:cubicBezTo>
                  <a:cubicBezTo>
                    <a:pt x="674" y="318"/>
                    <a:pt x="592" y="351"/>
                    <a:pt x="524" y="405"/>
                  </a:cubicBezTo>
                  <a:lnTo>
                    <a:pt x="524" y="405"/>
                  </a:lnTo>
                  <a:cubicBezTo>
                    <a:pt x="554" y="224"/>
                    <a:pt x="533" y="1"/>
                    <a:pt x="311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3" name="Google Shape;1634;p44"/>
            <p:cNvSpPr/>
            <p:nvPr/>
          </p:nvSpPr>
          <p:spPr>
            <a:xfrm>
              <a:off x="8359216" y="3675911"/>
              <a:ext cx="92444" cy="82861"/>
            </a:xfrm>
            <a:custGeom>
              <a:avLst/>
              <a:gdLst/>
              <a:ahLst/>
              <a:cxnLst/>
              <a:rect l="l" t="t" r="r" b="b"/>
              <a:pathLst>
                <a:path w="743" h="723" extrusionOk="0">
                  <a:moveTo>
                    <a:pt x="730" y="1"/>
                  </a:moveTo>
                  <a:cubicBezTo>
                    <a:pt x="471" y="1"/>
                    <a:pt x="163" y="150"/>
                    <a:pt x="40" y="393"/>
                  </a:cubicBezTo>
                  <a:cubicBezTo>
                    <a:pt x="1" y="487"/>
                    <a:pt x="1" y="581"/>
                    <a:pt x="66" y="649"/>
                  </a:cubicBezTo>
                  <a:cubicBezTo>
                    <a:pt x="124" y="707"/>
                    <a:pt x="207" y="723"/>
                    <a:pt x="291" y="723"/>
                  </a:cubicBezTo>
                  <a:cubicBezTo>
                    <a:pt x="366" y="723"/>
                    <a:pt x="442" y="710"/>
                    <a:pt x="500" y="704"/>
                  </a:cubicBezTo>
                  <a:cubicBezTo>
                    <a:pt x="539" y="691"/>
                    <a:pt x="526" y="636"/>
                    <a:pt x="500" y="636"/>
                  </a:cubicBezTo>
                  <a:cubicBezTo>
                    <a:pt x="450" y="641"/>
                    <a:pt x="395" y="646"/>
                    <a:pt x="342" y="646"/>
                  </a:cubicBezTo>
                  <a:cubicBezTo>
                    <a:pt x="264" y="646"/>
                    <a:pt x="189" y="635"/>
                    <a:pt x="134" y="597"/>
                  </a:cubicBezTo>
                  <a:cubicBezTo>
                    <a:pt x="66" y="529"/>
                    <a:pt x="121" y="435"/>
                    <a:pt x="147" y="380"/>
                  </a:cubicBezTo>
                  <a:cubicBezTo>
                    <a:pt x="270" y="176"/>
                    <a:pt x="500" y="43"/>
                    <a:pt x="730" y="30"/>
                  </a:cubicBezTo>
                  <a:cubicBezTo>
                    <a:pt x="743" y="30"/>
                    <a:pt x="743" y="1"/>
                    <a:pt x="73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4" name="Google Shape;1635;p44"/>
            <p:cNvSpPr/>
            <p:nvPr/>
          </p:nvSpPr>
          <p:spPr>
            <a:xfrm>
              <a:off x="8171466" y="2922257"/>
              <a:ext cx="174188" cy="97301"/>
            </a:xfrm>
            <a:custGeom>
              <a:avLst/>
              <a:gdLst/>
              <a:ahLst/>
              <a:cxnLst/>
              <a:rect l="l" t="t" r="r" b="b"/>
              <a:pathLst>
                <a:path w="1400" h="849" extrusionOk="0">
                  <a:moveTo>
                    <a:pt x="723" y="0"/>
                  </a:moveTo>
                  <a:cubicBezTo>
                    <a:pt x="435" y="0"/>
                    <a:pt x="120" y="149"/>
                    <a:pt x="10" y="408"/>
                  </a:cubicBezTo>
                  <a:cubicBezTo>
                    <a:pt x="1" y="426"/>
                    <a:pt x="17" y="446"/>
                    <a:pt x="38" y="446"/>
                  </a:cubicBezTo>
                  <a:cubicBezTo>
                    <a:pt x="47" y="446"/>
                    <a:pt x="56" y="442"/>
                    <a:pt x="65" y="434"/>
                  </a:cubicBezTo>
                  <a:cubicBezTo>
                    <a:pt x="70" y="422"/>
                    <a:pt x="73" y="413"/>
                    <a:pt x="76" y="407"/>
                  </a:cubicBezTo>
                  <a:lnTo>
                    <a:pt x="76" y="407"/>
                  </a:lnTo>
                  <a:cubicBezTo>
                    <a:pt x="256" y="213"/>
                    <a:pt x="463" y="88"/>
                    <a:pt x="714" y="88"/>
                  </a:cubicBezTo>
                  <a:cubicBezTo>
                    <a:pt x="774" y="88"/>
                    <a:pt x="836" y="95"/>
                    <a:pt x="901" y="110"/>
                  </a:cubicBezTo>
                  <a:cubicBezTo>
                    <a:pt x="1024" y="139"/>
                    <a:pt x="1144" y="207"/>
                    <a:pt x="1186" y="340"/>
                  </a:cubicBezTo>
                  <a:cubicBezTo>
                    <a:pt x="1238" y="515"/>
                    <a:pt x="1063" y="693"/>
                    <a:pt x="956" y="800"/>
                  </a:cubicBezTo>
                  <a:cubicBezTo>
                    <a:pt x="934" y="820"/>
                    <a:pt x="953" y="849"/>
                    <a:pt x="975" y="849"/>
                  </a:cubicBezTo>
                  <a:cubicBezTo>
                    <a:pt x="981" y="849"/>
                    <a:pt x="989" y="846"/>
                    <a:pt x="995" y="839"/>
                  </a:cubicBezTo>
                  <a:cubicBezTo>
                    <a:pt x="1267" y="625"/>
                    <a:pt x="1400" y="233"/>
                    <a:pt x="1008" y="58"/>
                  </a:cubicBezTo>
                  <a:cubicBezTo>
                    <a:pt x="923" y="19"/>
                    <a:pt x="825" y="0"/>
                    <a:pt x="72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" name="Google Shape;1636;p44"/>
            <p:cNvSpPr/>
            <p:nvPr/>
          </p:nvSpPr>
          <p:spPr>
            <a:xfrm>
              <a:off x="8382980" y="3173933"/>
              <a:ext cx="194468" cy="126640"/>
            </a:xfrm>
            <a:custGeom>
              <a:avLst/>
              <a:gdLst/>
              <a:ahLst/>
              <a:cxnLst/>
              <a:rect l="l" t="t" r="r" b="b"/>
              <a:pathLst>
                <a:path w="1563" h="1105" extrusionOk="0">
                  <a:moveTo>
                    <a:pt x="702" y="0"/>
                  </a:moveTo>
                  <a:cubicBezTo>
                    <a:pt x="454" y="0"/>
                    <a:pt x="179" y="135"/>
                    <a:pt x="11" y="263"/>
                  </a:cubicBezTo>
                  <a:cubicBezTo>
                    <a:pt x="0" y="276"/>
                    <a:pt x="7" y="295"/>
                    <a:pt x="17" y="295"/>
                  </a:cubicBezTo>
                  <a:cubicBezTo>
                    <a:pt x="19" y="295"/>
                    <a:pt x="21" y="294"/>
                    <a:pt x="24" y="292"/>
                  </a:cubicBezTo>
                  <a:cubicBezTo>
                    <a:pt x="241" y="143"/>
                    <a:pt x="484" y="62"/>
                    <a:pt x="740" y="62"/>
                  </a:cubicBezTo>
                  <a:cubicBezTo>
                    <a:pt x="847" y="62"/>
                    <a:pt x="1009" y="88"/>
                    <a:pt x="1025" y="224"/>
                  </a:cubicBezTo>
                  <a:cubicBezTo>
                    <a:pt x="1037" y="358"/>
                    <a:pt x="863" y="492"/>
                    <a:pt x="750" y="576"/>
                  </a:cubicBezTo>
                  <a:lnTo>
                    <a:pt x="750" y="576"/>
                  </a:lnTo>
                  <a:cubicBezTo>
                    <a:pt x="737" y="585"/>
                    <a:pt x="725" y="594"/>
                    <a:pt x="714" y="603"/>
                  </a:cubicBezTo>
                  <a:cubicBezTo>
                    <a:pt x="691" y="623"/>
                    <a:pt x="711" y="650"/>
                    <a:pt x="733" y="650"/>
                  </a:cubicBezTo>
                  <a:cubicBezTo>
                    <a:pt x="740" y="650"/>
                    <a:pt x="747" y="648"/>
                    <a:pt x="753" y="642"/>
                  </a:cubicBezTo>
                  <a:cubicBezTo>
                    <a:pt x="770" y="630"/>
                    <a:pt x="789" y="615"/>
                    <a:pt x="809" y="599"/>
                  </a:cubicBezTo>
                  <a:lnTo>
                    <a:pt x="809" y="599"/>
                  </a:lnTo>
                  <a:cubicBezTo>
                    <a:pt x="899" y="537"/>
                    <a:pt x="1003" y="494"/>
                    <a:pt x="1107" y="494"/>
                  </a:cubicBezTo>
                  <a:cubicBezTo>
                    <a:pt x="1184" y="494"/>
                    <a:pt x="1262" y="517"/>
                    <a:pt x="1333" y="574"/>
                  </a:cubicBezTo>
                  <a:cubicBezTo>
                    <a:pt x="1550" y="778"/>
                    <a:pt x="1281" y="966"/>
                    <a:pt x="1119" y="1060"/>
                  </a:cubicBezTo>
                  <a:cubicBezTo>
                    <a:pt x="1108" y="1071"/>
                    <a:pt x="1116" y="1104"/>
                    <a:pt x="1135" y="1104"/>
                  </a:cubicBezTo>
                  <a:cubicBezTo>
                    <a:pt x="1138" y="1104"/>
                    <a:pt x="1141" y="1104"/>
                    <a:pt x="1145" y="1102"/>
                  </a:cubicBezTo>
                  <a:cubicBezTo>
                    <a:pt x="1375" y="1034"/>
                    <a:pt x="1563" y="791"/>
                    <a:pt x="1401" y="574"/>
                  </a:cubicBezTo>
                  <a:cubicBezTo>
                    <a:pt x="1323" y="479"/>
                    <a:pt x="1224" y="442"/>
                    <a:pt x="1122" y="442"/>
                  </a:cubicBezTo>
                  <a:cubicBezTo>
                    <a:pt x="1062" y="442"/>
                    <a:pt x="1001" y="454"/>
                    <a:pt x="942" y="475"/>
                  </a:cubicBezTo>
                  <a:lnTo>
                    <a:pt x="942" y="475"/>
                  </a:lnTo>
                  <a:cubicBezTo>
                    <a:pt x="1066" y="340"/>
                    <a:pt x="1151" y="169"/>
                    <a:pt x="957" y="62"/>
                  </a:cubicBezTo>
                  <a:cubicBezTo>
                    <a:pt x="880" y="18"/>
                    <a:pt x="793" y="0"/>
                    <a:pt x="702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" name="Google Shape;1637;p44"/>
            <p:cNvSpPr/>
            <p:nvPr/>
          </p:nvSpPr>
          <p:spPr>
            <a:xfrm>
              <a:off x="7727537" y="2995147"/>
              <a:ext cx="86347" cy="112315"/>
            </a:xfrm>
            <a:custGeom>
              <a:avLst/>
              <a:gdLst/>
              <a:ahLst/>
              <a:cxnLst/>
              <a:rect l="l" t="t" r="r" b="b"/>
              <a:pathLst>
                <a:path w="694" h="980" extrusionOk="0">
                  <a:moveTo>
                    <a:pt x="297" y="412"/>
                  </a:moveTo>
                  <a:cubicBezTo>
                    <a:pt x="320" y="412"/>
                    <a:pt x="344" y="414"/>
                    <a:pt x="365" y="418"/>
                  </a:cubicBezTo>
                  <a:lnTo>
                    <a:pt x="365" y="418"/>
                  </a:lnTo>
                  <a:cubicBezTo>
                    <a:pt x="364" y="418"/>
                    <a:pt x="364" y="419"/>
                    <a:pt x="364" y="420"/>
                  </a:cubicBezTo>
                  <a:cubicBezTo>
                    <a:pt x="344" y="471"/>
                    <a:pt x="239" y="624"/>
                    <a:pt x="171" y="624"/>
                  </a:cubicBezTo>
                  <a:cubicBezTo>
                    <a:pt x="149" y="624"/>
                    <a:pt x="131" y="608"/>
                    <a:pt x="121" y="569"/>
                  </a:cubicBezTo>
                  <a:cubicBezTo>
                    <a:pt x="94" y="450"/>
                    <a:pt x="198" y="412"/>
                    <a:pt x="297" y="412"/>
                  </a:cubicBezTo>
                  <a:close/>
                  <a:moveTo>
                    <a:pt x="153" y="0"/>
                  </a:moveTo>
                  <a:cubicBezTo>
                    <a:pt x="119" y="0"/>
                    <a:pt x="113" y="58"/>
                    <a:pt x="163" y="70"/>
                  </a:cubicBezTo>
                  <a:cubicBezTo>
                    <a:pt x="326" y="104"/>
                    <a:pt x="419" y="201"/>
                    <a:pt x="387" y="350"/>
                  </a:cubicBezTo>
                  <a:lnTo>
                    <a:pt x="387" y="350"/>
                  </a:lnTo>
                  <a:cubicBezTo>
                    <a:pt x="359" y="342"/>
                    <a:pt x="329" y="338"/>
                    <a:pt x="299" y="338"/>
                  </a:cubicBezTo>
                  <a:cubicBezTo>
                    <a:pt x="153" y="338"/>
                    <a:pt x="0" y="433"/>
                    <a:pt x="56" y="608"/>
                  </a:cubicBezTo>
                  <a:cubicBezTo>
                    <a:pt x="82" y="677"/>
                    <a:pt x="122" y="704"/>
                    <a:pt x="166" y="704"/>
                  </a:cubicBezTo>
                  <a:cubicBezTo>
                    <a:pt x="259" y="704"/>
                    <a:pt x="373" y="584"/>
                    <a:pt x="419" y="501"/>
                  </a:cubicBezTo>
                  <a:cubicBezTo>
                    <a:pt x="428" y="482"/>
                    <a:pt x="437" y="463"/>
                    <a:pt x="444" y="444"/>
                  </a:cubicBezTo>
                  <a:lnTo>
                    <a:pt x="444" y="444"/>
                  </a:lnTo>
                  <a:cubicBezTo>
                    <a:pt x="647" y="545"/>
                    <a:pt x="620" y="777"/>
                    <a:pt x="542" y="961"/>
                  </a:cubicBezTo>
                  <a:cubicBezTo>
                    <a:pt x="542" y="970"/>
                    <a:pt x="555" y="979"/>
                    <a:pt x="567" y="979"/>
                  </a:cubicBezTo>
                  <a:cubicBezTo>
                    <a:pt x="572" y="979"/>
                    <a:pt x="577" y="978"/>
                    <a:pt x="581" y="974"/>
                  </a:cubicBezTo>
                  <a:cubicBezTo>
                    <a:pt x="693" y="752"/>
                    <a:pt x="689" y="494"/>
                    <a:pt x="463" y="380"/>
                  </a:cubicBezTo>
                  <a:lnTo>
                    <a:pt x="463" y="380"/>
                  </a:lnTo>
                  <a:cubicBezTo>
                    <a:pt x="504" y="189"/>
                    <a:pt x="397" y="34"/>
                    <a:pt x="163" y="2"/>
                  </a:cubicBezTo>
                  <a:cubicBezTo>
                    <a:pt x="159" y="1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" name="Google Shape;1638;p44"/>
            <p:cNvSpPr/>
            <p:nvPr/>
          </p:nvSpPr>
          <p:spPr>
            <a:xfrm>
              <a:off x="7547750" y="3409909"/>
              <a:ext cx="136488" cy="64180"/>
            </a:xfrm>
            <a:custGeom>
              <a:avLst/>
              <a:gdLst/>
              <a:ahLst/>
              <a:cxnLst/>
              <a:rect l="l" t="t" r="r" b="b"/>
              <a:pathLst>
                <a:path w="1097" h="560" extrusionOk="0">
                  <a:moveTo>
                    <a:pt x="327" y="176"/>
                  </a:moveTo>
                  <a:cubicBezTo>
                    <a:pt x="368" y="184"/>
                    <a:pt x="409" y="198"/>
                    <a:pt x="448" y="216"/>
                  </a:cubicBezTo>
                  <a:cubicBezTo>
                    <a:pt x="554" y="275"/>
                    <a:pt x="519" y="376"/>
                    <a:pt x="452" y="376"/>
                  </a:cubicBezTo>
                  <a:cubicBezTo>
                    <a:pt x="426" y="376"/>
                    <a:pt x="396" y="362"/>
                    <a:pt x="367" y="326"/>
                  </a:cubicBezTo>
                  <a:cubicBezTo>
                    <a:pt x="333" y="275"/>
                    <a:pt x="320" y="221"/>
                    <a:pt x="327" y="176"/>
                  </a:cubicBezTo>
                  <a:close/>
                  <a:moveTo>
                    <a:pt x="460" y="1"/>
                  </a:moveTo>
                  <a:cubicBezTo>
                    <a:pt x="382" y="1"/>
                    <a:pt x="315" y="26"/>
                    <a:pt x="278" y="85"/>
                  </a:cubicBezTo>
                  <a:lnTo>
                    <a:pt x="278" y="85"/>
                  </a:lnTo>
                  <a:cubicBezTo>
                    <a:pt x="274" y="85"/>
                    <a:pt x="271" y="85"/>
                    <a:pt x="268" y="85"/>
                  </a:cubicBezTo>
                  <a:cubicBezTo>
                    <a:pt x="133" y="85"/>
                    <a:pt x="6" y="152"/>
                    <a:pt x="1" y="310"/>
                  </a:cubicBezTo>
                  <a:cubicBezTo>
                    <a:pt x="1" y="331"/>
                    <a:pt x="15" y="341"/>
                    <a:pt x="30" y="341"/>
                  </a:cubicBezTo>
                  <a:cubicBezTo>
                    <a:pt x="45" y="341"/>
                    <a:pt x="62" y="331"/>
                    <a:pt x="69" y="310"/>
                  </a:cubicBezTo>
                  <a:cubicBezTo>
                    <a:pt x="100" y="211"/>
                    <a:pt x="170" y="172"/>
                    <a:pt x="251" y="169"/>
                  </a:cubicBezTo>
                  <a:lnTo>
                    <a:pt x="251" y="169"/>
                  </a:lnTo>
                  <a:cubicBezTo>
                    <a:pt x="242" y="274"/>
                    <a:pt x="295" y="396"/>
                    <a:pt x="380" y="446"/>
                  </a:cubicBezTo>
                  <a:cubicBezTo>
                    <a:pt x="404" y="458"/>
                    <a:pt x="432" y="465"/>
                    <a:pt x="459" y="465"/>
                  </a:cubicBezTo>
                  <a:cubicBezTo>
                    <a:pt x="523" y="465"/>
                    <a:pt x="585" y="431"/>
                    <a:pt x="594" y="365"/>
                  </a:cubicBezTo>
                  <a:cubicBezTo>
                    <a:pt x="625" y="230"/>
                    <a:pt x="509" y="132"/>
                    <a:pt x="372" y="98"/>
                  </a:cubicBezTo>
                  <a:lnTo>
                    <a:pt x="372" y="98"/>
                  </a:lnTo>
                  <a:cubicBezTo>
                    <a:pt x="396" y="78"/>
                    <a:pt x="430" y="67"/>
                    <a:pt x="474" y="67"/>
                  </a:cubicBezTo>
                  <a:cubicBezTo>
                    <a:pt x="717" y="67"/>
                    <a:pt x="986" y="310"/>
                    <a:pt x="798" y="540"/>
                  </a:cubicBezTo>
                  <a:cubicBezTo>
                    <a:pt x="789" y="549"/>
                    <a:pt x="792" y="560"/>
                    <a:pt x="800" y="560"/>
                  </a:cubicBezTo>
                  <a:cubicBezTo>
                    <a:pt x="803" y="560"/>
                    <a:pt x="807" y="558"/>
                    <a:pt x="811" y="553"/>
                  </a:cubicBezTo>
                  <a:cubicBezTo>
                    <a:pt x="1097" y="288"/>
                    <a:pt x="721" y="1"/>
                    <a:pt x="46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" name="Google Shape;1639;p44"/>
            <p:cNvSpPr/>
            <p:nvPr/>
          </p:nvSpPr>
          <p:spPr>
            <a:xfrm>
              <a:off x="8502547" y="3667888"/>
              <a:ext cx="132134" cy="68076"/>
            </a:xfrm>
            <a:custGeom>
              <a:avLst/>
              <a:gdLst/>
              <a:ahLst/>
              <a:cxnLst/>
              <a:rect l="l" t="t" r="r" b="b"/>
              <a:pathLst>
                <a:path w="1062" h="594" extrusionOk="0">
                  <a:moveTo>
                    <a:pt x="662" y="298"/>
                  </a:moveTo>
                  <a:cubicBezTo>
                    <a:pt x="662" y="313"/>
                    <a:pt x="661" y="327"/>
                    <a:pt x="657" y="343"/>
                  </a:cubicBezTo>
                  <a:cubicBezTo>
                    <a:pt x="657" y="356"/>
                    <a:pt x="644" y="369"/>
                    <a:pt x="644" y="395"/>
                  </a:cubicBezTo>
                  <a:cubicBezTo>
                    <a:pt x="626" y="447"/>
                    <a:pt x="613" y="472"/>
                    <a:pt x="605" y="472"/>
                  </a:cubicBezTo>
                  <a:cubicBezTo>
                    <a:pt x="593" y="472"/>
                    <a:pt x="589" y="427"/>
                    <a:pt x="589" y="343"/>
                  </a:cubicBezTo>
                  <a:cubicBezTo>
                    <a:pt x="613" y="324"/>
                    <a:pt x="638" y="310"/>
                    <a:pt x="662" y="298"/>
                  </a:cubicBezTo>
                  <a:close/>
                  <a:moveTo>
                    <a:pt x="426" y="1"/>
                  </a:moveTo>
                  <a:cubicBezTo>
                    <a:pt x="274" y="1"/>
                    <a:pt x="111" y="101"/>
                    <a:pt x="22" y="207"/>
                  </a:cubicBezTo>
                  <a:cubicBezTo>
                    <a:pt x="1" y="217"/>
                    <a:pt x="14" y="236"/>
                    <a:pt x="33" y="236"/>
                  </a:cubicBezTo>
                  <a:cubicBezTo>
                    <a:pt x="38" y="236"/>
                    <a:pt x="43" y="235"/>
                    <a:pt x="48" y="233"/>
                  </a:cubicBezTo>
                  <a:cubicBezTo>
                    <a:pt x="135" y="138"/>
                    <a:pt x="270" y="61"/>
                    <a:pt x="396" y="61"/>
                  </a:cubicBezTo>
                  <a:cubicBezTo>
                    <a:pt x="485" y="61"/>
                    <a:pt x="569" y="99"/>
                    <a:pt x="631" y="194"/>
                  </a:cubicBezTo>
                  <a:cubicBezTo>
                    <a:pt x="636" y="204"/>
                    <a:pt x="640" y="213"/>
                    <a:pt x="644" y="222"/>
                  </a:cubicBezTo>
                  <a:lnTo>
                    <a:pt x="644" y="222"/>
                  </a:lnTo>
                  <a:cubicBezTo>
                    <a:pt x="593" y="242"/>
                    <a:pt x="546" y="273"/>
                    <a:pt x="508" y="314"/>
                  </a:cubicBezTo>
                  <a:cubicBezTo>
                    <a:pt x="411" y="398"/>
                    <a:pt x="412" y="593"/>
                    <a:pt x="541" y="593"/>
                  </a:cubicBezTo>
                  <a:cubicBezTo>
                    <a:pt x="556" y="593"/>
                    <a:pt x="571" y="591"/>
                    <a:pt x="589" y="586"/>
                  </a:cubicBezTo>
                  <a:cubicBezTo>
                    <a:pt x="683" y="557"/>
                    <a:pt x="725" y="395"/>
                    <a:pt x="738" y="327"/>
                  </a:cubicBezTo>
                  <a:cubicBezTo>
                    <a:pt x="740" y="309"/>
                    <a:pt x="741" y="292"/>
                    <a:pt x="740" y="275"/>
                  </a:cubicBezTo>
                  <a:lnTo>
                    <a:pt x="740" y="275"/>
                  </a:lnTo>
                  <a:cubicBezTo>
                    <a:pt x="751" y="273"/>
                    <a:pt x="762" y="272"/>
                    <a:pt x="773" y="272"/>
                  </a:cubicBezTo>
                  <a:cubicBezTo>
                    <a:pt x="866" y="272"/>
                    <a:pt x="949" y="330"/>
                    <a:pt x="1007" y="437"/>
                  </a:cubicBezTo>
                  <a:cubicBezTo>
                    <a:pt x="1011" y="444"/>
                    <a:pt x="1017" y="448"/>
                    <a:pt x="1024" y="448"/>
                  </a:cubicBezTo>
                  <a:cubicBezTo>
                    <a:pt x="1041" y="448"/>
                    <a:pt x="1062" y="428"/>
                    <a:pt x="1062" y="408"/>
                  </a:cubicBezTo>
                  <a:cubicBezTo>
                    <a:pt x="1024" y="264"/>
                    <a:pt x="904" y="197"/>
                    <a:pt x="778" y="197"/>
                  </a:cubicBezTo>
                  <a:cubicBezTo>
                    <a:pt x="760" y="197"/>
                    <a:pt x="741" y="198"/>
                    <a:pt x="723" y="201"/>
                  </a:cubicBezTo>
                  <a:lnTo>
                    <a:pt x="723" y="201"/>
                  </a:lnTo>
                  <a:cubicBezTo>
                    <a:pt x="706" y="161"/>
                    <a:pt x="679" y="127"/>
                    <a:pt x="644" y="100"/>
                  </a:cubicBezTo>
                  <a:cubicBezTo>
                    <a:pt x="583" y="29"/>
                    <a:pt x="506" y="1"/>
                    <a:pt x="42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" name="Google Shape;1640;p44"/>
            <p:cNvSpPr/>
            <p:nvPr/>
          </p:nvSpPr>
          <p:spPr>
            <a:xfrm>
              <a:off x="7598140" y="2938302"/>
              <a:ext cx="1046619" cy="883618"/>
            </a:xfrm>
            <a:custGeom>
              <a:avLst/>
              <a:gdLst/>
              <a:ahLst/>
              <a:cxnLst/>
              <a:rect l="l" t="t" r="r" b="b"/>
              <a:pathLst>
                <a:path w="8412" h="7710" extrusionOk="0">
                  <a:moveTo>
                    <a:pt x="3820" y="1"/>
                  </a:moveTo>
                  <a:cubicBezTo>
                    <a:pt x="3659" y="1"/>
                    <a:pt x="3512" y="53"/>
                    <a:pt x="3416" y="200"/>
                  </a:cubicBezTo>
                  <a:cubicBezTo>
                    <a:pt x="3335" y="323"/>
                    <a:pt x="3335" y="404"/>
                    <a:pt x="3390" y="537"/>
                  </a:cubicBezTo>
                  <a:cubicBezTo>
                    <a:pt x="3377" y="511"/>
                    <a:pt x="2878" y="498"/>
                    <a:pt x="2755" y="498"/>
                  </a:cubicBezTo>
                  <a:cubicBezTo>
                    <a:pt x="2295" y="498"/>
                    <a:pt x="1757" y="673"/>
                    <a:pt x="1485" y="1078"/>
                  </a:cubicBezTo>
                  <a:cubicBezTo>
                    <a:pt x="1297" y="1376"/>
                    <a:pt x="1527" y="1577"/>
                    <a:pt x="1783" y="1671"/>
                  </a:cubicBezTo>
                  <a:cubicBezTo>
                    <a:pt x="1404" y="1833"/>
                    <a:pt x="1054" y="2118"/>
                    <a:pt x="905" y="2510"/>
                  </a:cubicBezTo>
                  <a:cubicBezTo>
                    <a:pt x="798" y="2779"/>
                    <a:pt x="1041" y="2967"/>
                    <a:pt x="1258" y="3077"/>
                  </a:cubicBezTo>
                  <a:cubicBezTo>
                    <a:pt x="824" y="3388"/>
                    <a:pt x="380" y="3712"/>
                    <a:pt x="244" y="4250"/>
                  </a:cubicBezTo>
                  <a:cubicBezTo>
                    <a:pt x="150" y="4642"/>
                    <a:pt x="419" y="4940"/>
                    <a:pt x="756" y="5034"/>
                  </a:cubicBezTo>
                  <a:cubicBezTo>
                    <a:pt x="351" y="5290"/>
                    <a:pt x="1" y="5682"/>
                    <a:pt x="27" y="6181"/>
                  </a:cubicBezTo>
                  <a:cubicBezTo>
                    <a:pt x="38" y="6541"/>
                    <a:pt x="286" y="6656"/>
                    <a:pt x="565" y="6656"/>
                  </a:cubicBezTo>
                  <a:cubicBezTo>
                    <a:pt x="673" y="6656"/>
                    <a:pt x="786" y="6639"/>
                    <a:pt x="892" y="6612"/>
                  </a:cubicBezTo>
                  <a:lnTo>
                    <a:pt x="892" y="6612"/>
                  </a:lnTo>
                  <a:cubicBezTo>
                    <a:pt x="772" y="6884"/>
                    <a:pt x="1122" y="7195"/>
                    <a:pt x="1446" y="7276"/>
                  </a:cubicBezTo>
                  <a:cubicBezTo>
                    <a:pt x="1537" y="7298"/>
                    <a:pt x="1629" y="7309"/>
                    <a:pt x="1721" y="7309"/>
                  </a:cubicBezTo>
                  <a:cubicBezTo>
                    <a:pt x="2171" y="7309"/>
                    <a:pt x="2606" y="7051"/>
                    <a:pt x="2862" y="6680"/>
                  </a:cubicBezTo>
                  <a:cubicBezTo>
                    <a:pt x="2943" y="7072"/>
                    <a:pt x="3186" y="7409"/>
                    <a:pt x="3607" y="7519"/>
                  </a:cubicBezTo>
                  <a:cubicBezTo>
                    <a:pt x="3667" y="7535"/>
                    <a:pt x="3728" y="7542"/>
                    <a:pt x="3787" y="7542"/>
                  </a:cubicBezTo>
                  <a:cubicBezTo>
                    <a:pt x="4086" y="7542"/>
                    <a:pt x="4360" y="7357"/>
                    <a:pt x="4482" y="7098"/>
                  </a:cubicBezTo>
                  <a:cubicBezTo>
                    <a:pt x="4660" y="7476"/>
                    <a:pt x="5081" y="7709"/>
                    <a:pt x="5500" y="7709"/>
                  </a:cubicBezTo>
                  <a:cubicBezTo>
                    <a:pt x="5561" y="7709"/>
                    <a:pt x="5623" y="7704"/>
                    <a:pt x="5684" y="7694"/>
                  </a:cubicBezTo>
                  <a:cubicBezTo>
                    <a:pt x="6157" y="7613"/>
                    <a:pt x="6374" y="7179"/>
                    <a:pt x="6238" y="6774"/>
                  </a:cubicBezTo>
                  <a:lnTo>
                    <a:pt x="6238" y="6774"/>
                  </a:lnTo>
                  <a:cubicBezTo>
                    <a:pt x="6443" y="6884"/>
                    <a:pt x="6676" y="6956"/>
                    <a:pt x="6902" y="6956"/>
                  </a:cubicBezTo>
                  <a:cubicBezTo>
                    <a:pt x="7121" y="6956"/>
                    <a:pt x="7334" y="6888"/>
                    <a:pt x="7508" y="6722"/>
                  </a:cubicBezTo>
                  <a:cubicBezTo>
                    <a:pt x="7832" y="6411"/>
                    <a:pt x="7751" y="5925"/>
                    <a:pt x="7495" y="5601"/>
                  </a:cubicBezTo>
                  <a:cubicBezTo>
                    <a:pt x="8020" y="5601"/>
                    <a:pt x="8412" y="5154"/>
                    <a:pt x="8289" y="4616"/>
                  </a:cubicBezTo>
                  <a:cubicBezTo>
                    <a:pt x="8169" y="4156"/>
                    <a:pt x="7722" y="3887"/>
                    <a:pt x="7278" y="3751"/>
                  </a:cubicBezTo>
                  <a:cubicBezTo>
                    <a:pt x="7576" y="3657"/>
                    <a:pt x="7790" y="3401"/>
                    <a:pt x="7751" y="3035"/>
                  </a:cubicBezTo>
                  <a:cubicBezTo>
                    <a:pt x="7683" y="2591"/>
                    <a:pt x="7184" y="2335"/>
                    <a:pt x="6792" y="2199"/>
                  </a:cubicBezTo>
                  <a:cubicBezTo>
                    <a:pt x="7184" y="2024"/>
                    <a:pt x="7440" y="1645"/>
                    <a:pt x="7155" y="1214"/>
                  </a:cubicBezTo>
                  <a:cubicBezTo>
                    <a:pt x="7007" y="982"/>
                    <a:pt x="6725" y="890"/>
                    <a:pt x="6431" y="890"/>
                  </a:cubicBezTo>
                  <a:cubicBezTo>
                    <a:pt x="6298" y="890"/>
                    <a:pt x="6163" y="908"/>
                    <a:pt x="6037" y="942"/>
                  </a:cubicBezTo>
                  <a:cubicBezTo>
                    <a:pt x="6102" y="861"/>
                    <a:pt x="6144" y="780"/>
                    <a:pt x="6131" y="673"/>
                  </a:cubicBezTo>
                  <a:cubicBezTo>
                    <a:pt x="6102" y="443"/>
                    <a:pt x="5940" y="281"/>
                    <a:pt x="5739" y="174"/>
                  </a:cubicBezTo>
                  <a:cubicBezTo>
                    <a:pt x="5526" y="60"/>
                    <a:pt x="5310" y="3"/>
                    <a:pt x="5100" y="3"/>
                  </a:cubicBezTo>
                  <a:cubicBezTo>
                    <a:pt x="4883" y="3"/>
                    <a:pt x="4674" y="64"/>
                    <a:pt x="4482" y="187"/>
                  </a:cubicBezTo>
                  <a:cubicBezTo>
                    <a:pt x="4294" y="100"/>
                    <a:pt x="4042" y="1"/>
                    <a:pt x="382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" name="Google Shape;1641;p44"/>
            <p:cNvSpPr/>
            <p:nvPr/>
          </p:nvSpPr>
          <p:spPr>
            <a:xfrm>
              <a:off x="8199585" y="3092677"/>
              <a:ext cx="249710" cy="113461"/>
            </a:xfrm>
            <a:custGeom>
              <a:avLst/>
              <a:gdLst/>
              <a:ahLst/>
              <a:cxnLst/>
              <a:rect l="l" t="t" r="r" b="b"/>
              <a:pathLst>
                <a:path w="2007" h="990" extrusionOk="0">
                  <a:moveTo>
                    <a:pt x="1773" y="0"/>
                  </a:moveTo>
                  <a:cubicBezTo>
                    <a:pt x="1747" y="0"/>
                    <a:pt x="1719" y="5"/>
                    <a:pt x="1689" y="16"/>
                  </a:cubicBezTo>
                  <a:cubicBezTo>
                    <a:pt x="1549" y="80"/>
                    <a:pt x="1445" y="243"/>
                    <a:pt x="1361" y="389"/>
                  </a:cubicBezTo>
                  <a:lnTo>
                    <a:pt x="1361" y="389"/>
                  </a:lnTo>
                  <a:cubicBezTo>
                    <a:pt x="1293" y="273"/>
                    <a:pt x="1204" y="224"/>
                    <a:pt x="1111" y="224"/>
                  </a:cubicBezTo>
                  <a:cubicBezTo>
                    <a:pt x="959" y="224"/>
                    <a:pt x="798" y="355"/>
                    <a:pt x="711" y="543"/>
                  </a:cubicBezTo>
                  <a:lnTo>
                    <a:pt x="711" y="543"/>
                  </a:lnTo>
                  <a:cubicBezTo>
                    <a:pt x="631" y="413"/>
                    <a:pt x="516" y="317"/>
                    <a:pt x="377" y="317"/>
                  </a:cubicBezTo>
                  <a:cubicBezTo>
                    <a:pt x="322" y="317"/>
                    <a:pt x="263" y="332"/>
                    <a:pt x="202" y="366"/>
                  </a:cubicBezTo>
                  <a:cubicBezTo>
                    <a:pt x="82" y="421"/>
                    <a:pt x="14" y="567"/>
                    <a:pt x="1" y="690"/>
                  </a:cubicBezTo>
                  <a:cubicBezTo>
                    <a:pt x="1" y="745"/>
                    <a:pt x="27" y="878"/>
                    <a:pt x="1" y="933"/>
                  </a:cubicBezTo>
                  <a:lnTo>
                    <a:pt x="1" y="946"/>
                  </a:lnTo>
                  <a:lnTo>
                    <a:pt x="1" y="959"/>
                  </a:lnTo>
                  <a:lnTo>
                    <a:pt x="1" y="972"/>
                  </a:lnTo>
                  <a:cubicBezTo>
                    <a:pt x="8" y="981"/>
                    <a:pt x="20" y="989"/>
                    <a:pt x="31" y="989"/>
                  </a:cubicBezTo>
                  <a:cubicBezTo>
                    <a:pt x="39" y="989"/>
                    <a:pt x="47" y="984"/>
                    <a:pt x="53" y="972"/>
                  </a:cubicBezTo>
                  <a:cubicBezTo>
                    <a:pt x="95" y="907"/>
                    <a:pt x="95" y="810"/>
                    <a:pt x="95" y="729"/>
                  </a:cubicBezTo>
                  <a:cubicBezTo>
                    <a:pt x="108" y="583"/>
                    <a:pt x="202" y="434"/>
                    <a:pt x="364" y="421"/>
                  </a:cubicBezTo>
                  <a:cubicBezTo>
                    <a:pt x="526" y="421"/>
                    <a:pt x="620" y="609"/>
                    <a:pt x="662" y="716"/>
                  </a:cubicBezTo>
                  <a:cubicBezTo>
                    <a:pt x="675" y="745"/>
                    <a:pt x="704" y="762"/>
                    <a:pt x="731" y="762"/>
                  </a:cubicBezTo>
                  <a:cubicBezTo>
                    <a:pt x="754" y="762"/>
                    <a:pt x="776" y="748"/>
                    <a:pt x="782" y="716"/>
                  </a:cubicBezTo>
                  <a:cubicBezTo>
                    <a:pt x="818" y="549"/>
                    <a:pt x="963" y="353"/>
                    <a:pt x="1097" y="353"/>
                  </a:cubicBezTo>
                  <a:cubicBezTo>
                    <a:pt x="1168" y="353"/>
                    <a:pt x="1237" y="408"/>
                    <a:pt x="1284" y="554"/>
                  </a:cubicBezTo>
                  <a:cubicBezTo>
                    <a:pt x="1298" y="585"/>
                    <a:pt x="1326" y="602"/>
                    <a:pt x="1352" y="602"/>
                  </a:cubicBezTo>
                  <a:cubicBezTo>
                    <a:pt x="1373" y="602"/>
                    <a:pt x="1392" y="591"/>
                    <a:pt x="1404" y="567"/>
                  </a:cubicBezTo>
                  <a:cubicBezTo>
                    <a:pt x="1459" y="486"/>
                    <a:pt x="1511" y="405"/>
                    <a:pt x="1566" y="324"/>
                  </a:cubicBezTo>
                  <a:cubicBezTo>
                    <a:pt x="1592" y="272"/>
                    <a:pt x="1647" y="230"/>
                    <a:pt x="1689" y="191"/>
                  </a:cubicBezTo>
                  <a:cubicBezTo>
                    <a:pt x="1722" y="157"/>
                    <a:pt x="1749" y="144"/>
                    <a:pt x="1774" y="144"/>
                  </a:cubicBezTo>
                  <a:cubicBezTo>
                    <a:pt x="1838" y="144"/>
                    <a:pt x="1874" y="239"/>
                    <a:pt x="1903" y="298"/>
                  </a:cubicBezTo>
                  <a:cubicBezTo>
                    <a:pt x="1914" y="314"/>
                    <a:pt x="1933" y="322"/>
                    <a:pt x="1952" y="322"/>
                  </a:cubicBezTo>
                  <a:cubicBezTo>
                    <a:pt x="1980" y="322"/>
                    <a:pt x="2007" y="303"/>
                    <a:pt x="1997" y="272"/>
                  </a:cubicBezTo>
                  <a:cubicBezTo>
                    <a:pt x="1986" y="136"/>
                    <a:pt x="1909" y="0"/>
                    <a:pt x="17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1" name="Google Shape;1642;p44"/>
            <p:cNvSpPr/>
            <p:nvPr/>
          </p:nvSpPr>
          <p:spPr>
            <a:xfrm>
              <a:off x="8360833" y="3241093"/>
              <a:ext cx="206537" cy="113117"/>
            </a:xfrm>
            <a:custGeom>
              <a:avLst/>
              <a:gdLst/>
              <a:ahLst/>
              <a:cxnLst/>
              <a:rect l="l" t="t" r="r" b="b"/>
              <a:pathLst>
                <a:path w="1660" h="987" extrusionOk="0">
                  <a:moveTo>
                    <a:pt x="958" y="1"/>
                  </a:moveTo>
                  <a:cubicBezTo>
                    <a:pt x="943" y="1"/>
                    <a:pt x="928" y="5"/>
                    <a:pt x="918" y="17"/>
                  </a:cubicBezTo>
                  <a:cubicBezTo>
                    <a:pt x="721" y="158"/>
                    <a:pt x="654" y="353"/>
                    <a:pt x="628" y="567"/>
                  </a:cubicBezTo>
                  <a:lnTo>
                    <a:pt x="628" y="567"/>
                  </a:lnTo>
                  <a:cubicBezTo>
                    <a:pt x="526" y="361"/>
                    <a:pt x="403" y="161"/>
                    <a:pt x="176" y="98"/>
                  </a:cubicBezTo>
                  <a:cubicBezTo>
                    <a:pt x="150" y="98"/>
                    <a:pt x="108" y="111"/>
                    <a:pt x="95" y="137"/>
                  </a:cubicBezTo>
                  <a:cubicBezTo>
                    <a:pt x="14" y="341"/>
                    <a:pt x="1" y="785"/>
                    <a:pt x="202" y="921"/>
                  </a:cubicBezTo>
                  <a:cubicBezTo>
                    <a:pt x="210" y="928"/>
                    <a:pt x="220" y="931"/>
                    <a:pt x="229" y="931"/>
                  </a:cubicBezTo>
                  <a:cubicBezTo>
                    <a:pt x="255" y="931"/>
                    <a:pt x="279" y="909"/>
                    <a:pt x="270" y="879"/>
                  </a:cubicBezTo>
                  <a:cubicBezTo>
                    <a:pt x="184" y="696"/>
                    <a:pt x="131" y="468"/>
                    <a:pt x="205" y="266"/>
                  </a:cubicBezTo>
                  <a:lnTo>
                    <a:pt x="205" y="266"/>
                  </a:lnTo>
                  <a:cubicBezTo>
                    <a:pt x="432" y="380"/>
                    <a:pt x="520" y="733"/>
                    <a:pt x="620" y="947"/>
                  </a:cubicBezTo>
                  <a:cubicBezTo>
                    <a:pt x="634" y="975"/>
                    <a:pt x="658" y="987"/>
                    <a:pt x="683" y="987"/>
                  </a:cubicBezTo>
                  <a:cubicBezTo>
                    <a:pt x="730" y="987"/>
                    <a:pt x="782" y="945"/>
                    <a:pt x="782" y="892"/>
                  </a:cubicBezTo>
                  <a:cubicBezTo>
                    <a:pt x="797" y="669"/>
                    <a:pt x="798" y="393"/>
                    <a:pt x="962" y="223"/>
                  </a:cubicBezTo>
                  <a:lnTo>
                    <a:pt x="962" y="223"/>
                  </a:lnTo>
                  <a:cubicBezTo>
                    <a:pt x="1065" y="361"/>
                    <a:pt x="1061" y="554"/>
                    <a:pt x="1106" y="717"/>
                  </a:cubicBezTo>
                  <a:cubicBezTo>
                    <a:pt x="1120" y="762"/>
                    <a:pt x="1155" y="782"/>
                    <a:pt x="1191" y="782"/>
                  </a:cubicBezTo>
                  <a:cubicBezTo>
                    <a:pt x="1229" y="782"/>
                    <a:pt x="1269" y="759"/>
                    <a:pt x="1284" y="717"/>
                  </a:cubicBezTo>
                  <a:cubicBezTo>
                    <a:pt x="1295" y="683"/>
                    <a:pt x="1327" y="491"/>
                    <a:pt x="1398" y="491"/>
                  </a:cubicBezTo>
                  <a:cubicBezTo>
                    <a:pt x="1408" y="491"/>
                    <a:pt x="1418" y="495"/>
                    <a:pt x="1430" y="503"/>
                  </a:cubicBezTo>
                  <a:cubicBezTo>
                    <a:pt x="1511" y="568"/>
                    <a:pt x="1511" y="746"/>
                    <a:pt x="1511" y="840"/>
                  </a:cubicBezTo>
                  <a:cubicBezTo>
                    <a:pt x="1511" y="869"/>
                    <a:pt x="1542" y="887"/>
                    <a:pt x="1569" y="887"/>
                  </a:cubicBezTo>
                  <a:cubicBezTo>
                    <a:pt x="1590" y="887"/>
                    <a:pt x="1608" y="877"/>
                    <a:pt x="1608" y="853"/>
                  </a:cubicBezTo>
                  <a:cubicBezTo>
                    <a:pt x="1660" y="665"/>
                    <a:pt x="1647" y="435"/>
                    <a:pt x="1459" y="341"/>
                  </a:cubicBezTo>
                  <a:cubicBezTo>
                    <a:pt x="1429" y="325"/>
                    <a:pt x="1401" y="318"/>
                    <a:pt x="1375" y="318"/>
                  </a:cubicBezTo>
                  <a:cubicBezTo>
                    <a:pt x="1312" y="318"/>
                    <a:pt x="1260" y="359"/>
                    <a:pt x="1218" y="415"/>
                  </a:cubicBezTo>
                  <a:lnTo>
                    <a:pt x="1218" y="415"/>
                  </a:lnTo>
                  <a:cubicBezTo>
                    <a:pt x="1185" y="274"/>
                    <a:pt x="1146" y="141"/>
                    <a:pt x="1025" y="30"/>
                  </a:cubicBezTo>
                  <a:cubicBezTo>
                    <a:pt x="1009" y="12"/>
                    <a:pt x="983" y="1"/>
                    <a:pt x="95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2" name="Google Shape;1643;p44"/>
            <p:cNvSpPr/>
            <p:nvPr/>
          </p:nvSpPr>
          <p:spPr>
            <a:xfrm>
              <a:off x="8093953" y="2955951"/>
              <a:ext cx="216988" cy="116555"/>
            </a:xfrm>
            <a:custGeom>
              <a:avLst/>
              <a:gdLst/>
              <a:ahLst/>
              <a:cxnLst/>
              <a:rect l="l" t="t" r="r" b="b"/>
              <a:pathLst>
                <a:path w="1744" h="1017" extrusionOk="0">
                  <a:moveTo>
                    <a:pt x="1315" y="0"/>
                  </a:moveTo>
                  <a:cubicBezTo>
                    <a:pt x="1291" y="0"/>
                    <a:pt x="1267" y="2"/>
                    <a:pt x="1242" y="7"/>
                  </a:cubicBezTo>
                  <a:cubicBezTo>
                    <a:pt x="1050" y="44"/>
                    <a:pt x="899" y="152"/>
                    <a:pt x="812" y="299"/>
                  </a:cubicBezTo>
                  <a:lnTo>
                    <a:pt x="812" y="299"/>
                  </a:lnTo>
                  <a:cubicBezTo>
                    <a:pt x="784" y="238"/>
                    <a:pt x="745" y="186"/>
                    <a:pt x="688" y="156"/>
                  </a:cubicBezTo>
                  <a:cubicBezTo>
                    <a:pt x="646" y="137"/>
                    <a:pt x="602" y="128"/>
                    <a:pt x="558" y="128"/>
                  </a:cubicBezTo>
                  <a:cubicBezTo>
                    <a:pt x="416" y="128"/>
                    <a:pt x="270" y="217"/>
                    <a:pt x="189" y="331"/>
                  </a:cubicBezTo>
                  <a:cubicBezTo>
                    <a:pt x="79" y="506"/>
                    <a:pt x="27" y="723"/>
                    <a:pt x="11" y="937"/>
                  </a:cubicBezTo>
                  <a:cubicBezTo>
                    <a:pt x="0" y="960"/>
                    <a:pt x="25" y="1017"/>
                    <a:pt x="56" y="1017"/>
                  </a:cubicBezTo>
                  <a:cubicBezTo>
                    <a:pt x="63" y="1017"/>
                    <a:pt x="71" y="1013"/>
                    <a:pt x="79" y="1005"/>
                  </a:cubicBezTo>
                  <a:cubicBezTo>
                    <a:pt x="79" y="996"/>
                    <a:pt x="79" y="987"/>
                    <a:pt x="74" y="987"/>
                  </a:cubicBezTo>
                  <a:cubicBezTo>
                    <a:pt x="74" y="987"/>
                    <a:pt x="74" y="987"/>
                    <a:pt x="73" y="987"/>
                  </a:cubicBezTo>
                  <a:lnTo>
                    <a:pt x="73" y="987"/>
                  </a:lnTo>
                  <a:cubicBezTo>
                    <a:pt x="126" y="939"/>
                    <a:pt x="173" y="665"/>
                    <a:pt x="189" y="613"/>
                  </a:cubicBezTo>
                  <a:cubicBezTo>
                    <a:pt x="241" y="464"/>
                    <a:pt x="309" y="370"/>
                    <a:pt x="445" y="289"/>
                  </a:cubicBezTo>
                  <a:cubicBezTo>
                    <a:pt x="487" y="259"/>
                    <a:pt x="523" y="247"/>
                    <a:pt x="554" y="247"/>
                  </a:cubicBezTo>
                  <a:cubicBezTo>
                    <a:pt x="669" y="247"/>
                    <a:pt x="713" y="421"/>
                    <a:pt x="730" y="559"/>
                  </a:cubicBezTo>
                  <a:lnTo>
                    <a:pt x="730" y="559"/>
                  </a:lnTo>
                  <a:cubicBezTo>
                    <a:pt x="726" y="616"/>
                    <a:pt x="729" y="675"/>
                    <a:pt x="740" y="736"/>
                  </a:cubicBezTo>
                  <a:cubicBezTo>
                    <a:pt x="752" y="765"/>
                    <a:pt x="779" y="779"/>
                    <a:pt x="805" y="779"/>
                  </a:cubicBezTo>
                  <a:cubicBezTo>
                    <a:pt x="840" y="779"/>
                    <a:pt x="876" y="753"/>
                    <a:pt x="876" y="707"/>
                  </a:cubicBezTo>
                  <a:cubicBezTo>
                    <a:pt x="876" y="703"/>
                    <a:pt x="876" y="698"/>
                    <a:pt x="876" y="694"/>
                  </a:cubicBezTo>
                  <a:lnTo>
                    <a:pt x="876" y="694"/>
                  </a:lnTo>
                  <a:cubicBezTo>
                    <a:pt x="876" y="694"/>
                    <a:pt x="876" y="694"/>
                    <a:pt x="876" y="694"/>
                  </a:cubicBezTo>
                  <a:lnTo>
                    <a:pt x="876" y="694"/>
                  </a:lnTo>
                  <a:cubicBezTo>
                    <a:pt x="876" y="645"/>
                    <a:pt x="874" y="586"/>
                    <a:pt x="867" y="525"/>
                  </a:cubicBezTo>
                  <a:lnTo>
                    <a:pt x="867" y="525"/>
                  </a:lnTo>
                  <a:cubicBezTo>
                    <a:pt x="890" y="351"/>
                    <a:pt x="1013" y="218"/>
                    <a:pt x="1200" y="156"/>
                  </a:cubicBezTo>
                  <a:cubicBezTo>
                    <a:pt x="1246" y="140"/>
                    <a:pt x="1286" y="133"/>
                    <a:pt x="1320" y="133"/>
                  </a:cubicBezTo>
                  <a:cubicBezTo>
                    <a:pt x="1497" y="133"/>
                    <a:pt x="1524" y="324"/>
                    <a:pt x="1524" y="506"/>
                  </a:cubicBezTo>
                  <a:cubicBezTo>
                    <a:pt x="1524" y="543"/>
                    <a:pt x="1552" y="564"/>
                    <a:pt x="1580" y="564"/>
                  </a:cubicBezTo>
                  <a:cubicBezTo>
                    <a:pt x="1602" y="564"/>
                    <a:pt x="1625" y="550"/>
                    <a:pt x="1631" y="519"/>
                  </a:cubicBezTo>
                  <a:cubicBezTo>
                    <a:pt x="1743" y="261"/>
                    <a:pt x="1571" y="0"/>
                    <a:pt x="131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" name="Google Shape;1644;p44"/>
            <p:cNvSpPr/>
            <p:nvPr/>
          </p:nvSpPr>
          <p:spPr>
            <a:xfrm>
              <a:off x="7660848" y="3346187"/>
              <a:ext cx="187749" cy="155178"/>
            </a:xfrm>
            <a:custGeom>
              <a:avLst/>
              <a:gdLst/>
              <a:ahLst/>
              <a:cxnLst/>
              <a:rect l="l" t="t" r="r" b="b"/>
              <a:pathLst>
                <a:path w="1509" h="1354" extrusionOk="0">
                  <a:moveTo>
                    <a:pt x="426" y="0"/>
                  </a:moveTo>
                  <a:cubicBezTo>
                    <a:pt x="200" y="0"/>
                    <a:pt x="46" y="360"/>
                    <a:pt x="9" y="516"/>
                  </a:cubicBezTo>
                  <a:cubicBezTo>
                    <a:pt x="1" y="532"/>
                    <a:pt x="19" y="544"/>
                    <a:pt x="34" y="544"/>
                  </a:cubicBezTo>
                  <a:cubicBezTo>
                    <a:pt x="43" y="544"/>
                    <a:pt x="51" y="540"/>
                    <a:pt x="51" y="529"/>
                  </a:cubicBezTo>
                  <a:cubicBezTo>
                    <a:pt x="77" y="448"/>
                    <a:pt x="119" y="367"/>
                    <a:pt x="158" y="286"/>
                  </a:cubicBezTo>
                  <a:cubicBezTo>
                    <a:pt x="224" y="185"/>
                    <a:pt x="348" y="103"/>
                    <a:pt x="452" y="103"/>
                  </a:cubicBezTo>
                  <a:cubicBezTo>
                    <a:pt x="543" y="103"/>
                    <a:pt x="619" y="164"/>
                    <a:pt x="631" y="328"/>
                  </a:cubicBezTo>
                  <a:cubicBezTo>
                    <a:pt x="657" y="516"/>
                    <a:pt x="563" y="704"/>
                    <a:pt x="576" y="895"/>
                  </a:cubicBezTo>
                  <a:cubicBezTo>
                    <a:pt x="576" y="934"/>
                    <a:pt x="600" y="953"/>
                    <a:pt x="628" y="953"/>
                  </a:cubicBezTo>
                  <a:cubicBezTo>
                    <a:pt x="637" y="953"/>
                    <a:pt x="647" y="951"/>
                    <a:pt x="657" y="947"/>
                  </a:cubicBezTo>
                  <a:cubicBezTo>
                    <a:pt x="758" y="903"/>
                    <a:pt x="866" y="881"/>
                    <a:pt x="972" y="881"/>
                  </a:cubicBezTo>
                  <a:cubicBezTo>
                    <a:pt x="1021" y="881"/>
                    <a:pt x="1069" y="886"/>
                    <a:pt x="1117" y="895"/>
                  </a:cubicBezTo>
                  <a:cubicBezTo>
                    <a:pt x="1360" y="947"/>
                    <a:pt x="1279" y="1109"/>
                    <a:pt x="1185" y="1271"/>
                  </a:cubicBezTo>
                  <a:cubicBezTo>
                    <a:pt x="1165" y="1312"/>
                    <a:pt x="1197" y="1354"/>
                    <a:pt x="1232" y="1354"/>
                  </a:cubicBezTo>
                  <a:cubicBezTo>
                    <a:pt x="1244" y="1354"/>
                    <a:pt x="1255" y="1349"/>
                    <a:pt x="1266" y="1339"/>
                  </a:cubicBezTo>
                  <a:cubicBezTo>
                    <a:pt x="1415" y="1219"/>
                    <a:pt x="1509" y="963"/>
                    <a:pt x="1305" y="840"/>
                  </a:cubicBezTo>
                  <a:cubicBezTo>
                    <a:pt x="1210" y="783"/>
                    <a:pt x="1097" y="759"/>
                    <a:pt x="982" y="759"/>
                  </a:cubicBezTo>
                  <a:cubicBezTo>
                    <a:pt x="882" y="759"/>
                    <a:pt x="781" y="777"/>
                    <a:pt x="688" y="808"/>
                  </a:cubicBezTo>
                  <a:lnTo>
                    <a:pt x="688" y="808"/>
                  </a:lnTo>
                  <a:cubicBezTo>
                    <a:pt x="708" y="519"/>
                    <a:pt x="852" y="152"/>
                    <a:pt x="511" y="17"/>
                  </a:cubicBezTo>
                  <a:cubicBezTo>
                    <a:pt x="482" y="5"/>
                    <a:pt x="453" y="0"/>
                    <a:pt x="426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4" name="Google Shape;1645;p44"/>
            <p:cNvSpPr/>
            <p:nvPr/>
          </p:nvSpPr>
          <p:spPr>
            <a:xfrm>
              <a:off x="7601997" y="3493686"/>
              <a:ext cx="244609" cy="168930"/>
            </a:xfrm>
            <a:custGeom>
              <a:avLst/>
              <a:gdLst/>
              <a:ahLst/>
              <a:cxnLst/>
              <a:rect l="l" t="t" r="r" b="b"/>
              <a:pathLst>
                <a:path w="1966" h="1474" extrusionOk="0">
                  <a:moveTo>
                    <a:pt x="1585" y="0"/>
                  </a:moveTo>
                  <a:cubicBezTo>
                    <a:pt x="1298" y="0"/>
                    <a:pt x="1015" y="84"/>
                    <a:pt x="835" y="324"/>
                  </a:cubicBezTo>
                  <a:cubicBezTo>
                    <a:pt x="794" y="379"/>
                    <a:pt x="769" y="440"/>
                    <a:pt x="760" y="499"/>
                  </a:cubicBezTo>
                  <a:lnTo>
                    <a:pt x="760" y="499"/>
                  </a:lnTo>
                  <a:cubicBezTo>
                    <a:pt x="377" y="546"/>
                    <a:pt x="0" y="1039"/>
                    <a:pt x="12" y="1416"/>
                  </a:cubicBezTo>
                  <a:cubicBezTo>
                    <a:pt x="12" y="1453"/>
                    <a:pt x="44" y="1474"/>
                    <a:pt x="75" y="1474"/>
                  </a:cubicBezTo>
                  <a:cubicBezTo>
                    <a:pt x="101" y="1474"/>
                    <a:pt x="126" y="1460"/>
                    <a:pt x="132" y="1429"/>
                  </a:cubicBezTo>
                  <a:cubicBezTo>
                    <a:pt x="203" y="1193"/>
                    <a:pt x="469" y="664"/>
                    <a:pt x="763" y="621"/>
                  </a:cubicBezTo>
                  <a:lnTo>
                    <a:pt x="763" y="621"/>
                  </a:lnTo>
                  <a:cubicBezTo>
                    <a:pt x="787" y="731"/>
                    <a:pt x="867" y="814"/>
                    <a:pt x="984" y="814"/>
                  </a:cubicBezTo>
                  <a:cubicBezTo>
                    <a:pt x="1032" y="814"/>
                    <a:pt x="1087" y="800"/>
                    <a:pt x="1146" y="768"/>
                  </a:cubicBezTo>
                  <a:cubicBezTo>
                    <a:pt x="1185" y="742"/>
                    <a:pt x="1185" y="674"/>
                    <a:pt x="1159" y="648"/>
                  </a:cubicBezTo>
                  <a:cubicBezTo>
                    <a:pt x="1086" y="573"/>
                    <a:pt x="1007" y="528"/>
                    <a:pt x="926" y="508"/>
                  </a:cubicBezTo>
                  <a:lnTo>
                    <a:pt x="926" y="508"/>
                  </a:lnTo>
                  <a:cubicBezTo>
                    <a:pt x="937" y="461"/>
                    <a:pt x="955" y="415"/>
                    <a:pt x="968" y="389"/>
                  </a:cubicBezTo>
                  <a:cubicBezTo>
                    <a:pt x="1023" y="256"/>
                    <a:pt x="1198" y="188"/>
                    <a:pt x="1321" y="146"/>
                  </a:cubicBezTo>
                  <a:cubicBezTo>
                    <a:pt x="1451" y="101"/>
                    <a:pt x="1595" y="87"/>
                    <a:pt x="1737" y="87"/>
                  </a:cubicBezTo>
                  <a:cubicBezTo>
                    <a:pt x="1801" y="87"/>
                    <a:pt x="1865" y="90"/>
                    <a:pt x="1927" y="94"/>
                  </a:cubicBezTo>
                  <a:cubicBezTo>
                    <a:pt x="1930" y="95"/>
                    <a:pt x="1933" y="96"/>
                    <a:pt x="1935" y="96"/>
                  </a:cubicBezTo>
                  <a:cubicBezTo>
                    <a:pt x="1958" y="96"/>
                    <a:pt x="1966" y="50"/>
                    <a:pt x="1940" y="39"/>
                  </a:cubicBezTo>
                  <a:cubicBezTo>
                    <a:pt x="1825" y="15"/>
                    <a:pt x="1704" y="0"/>
                    <a:pt x="158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" name="Google Shape;1646;p44"/>
            <p:cNvSpPr/>
            <p:nvPr/>
          </p:nvSpPr>
          <p:spPr>
            <a:xfrm>
              <a:off x="7742343" y="3480965"/>
              <a:ext cx="199569" cy="301186"/>
            </a:xfrm>
            <a:custGeom>
              <a:avLst/>
              <a:gdLst/>
              <a:ahLst/>
              <a:cxnLst/>
              <a:rect l="l" t="t" r="r" b="b"/>
              <a:pathLst>
                <a:path w="1604" h="2628" extrusionOk="0">
                  <a:moveTo>
                    <a:pt x="1302" y="1"/>
                  </a:moveTo>
                  <a:cubicBezTo>
                    <a:pt x="1050" y="1"/>
                    <a:pt x="786" y="155"/>
                    <a:pt x="637" y="354"/>
                  </a:cubicBezTo>
                  <a:cubicBezTo>
                    <a:pt x="556" y="461"/>
                    <a:pt x="488" y="610"/>
                    <a:pt x="585" y="730"/>
                  </a:cubicBezTo>
                  <a:cubicBezTo>
                    <a:pt x="626" y="792"/>
                    <a:pt x="687" y="825"/>
                    <a:pt x="755" y="839"/>
                  </a:cubicBezTo>
                  <a:lnTo>
                    <a:pt x="755" y="839"/>
                  </a:lnTo>
                  <a:cubicBezTo>
                    <a:pt x="529" y="986"/>
                    <a:pt x="330" y="1192"/>
                    <a:pt x="180" y="1391"/>
                  </a:cubicBezTo>
                  <a:cubicBezTo>
                    <a:pt x="1" y="1637"/>
                    <a:pt x="33" y="1863"/>
                    <a:pt x="263" y="1913"/>
                  </a:cubicBezTo>
                  <a:lnTo>
                    <a:pt x="263" y="1913"/>
                  </a:lnTo>
                  <a:cubicBezTo>
                    <a:pt x="157" y="2045"/>
                    <a:pt x="76" y="2194"/>
                    <a:pt x="57" y="2363"/>
                  </a:cubicBezTo>
                  <a:cubicBezTo>
                    <a:pt x="47" y="2557"/>
                    <a:pt x="203" y="2627"/>
                    <a:pt x="362" y="2627"/>
                  </a:cubicBezTo>
                  <a:cubicBezTo>
                    <a:pt x="415" y="2627"/>
                    <a:pt x="469" y="2620"/>
                    <a:pt x="517" y="2606"/>
                  </a:cubicBezTo>
                  <a:cubicBezTo>
                    <a:pt x="585" y="2593"/>
                    <a:pt x="556" y="2499"/>
                    <a:pt x="504" y="2499"/>
                  </a:cubicBezTo>
                  <a:cubicBezTo>
                    <a:pt x="326" y="2486"/>
                    <a:pt x="193" y="2460"/>
                    <a:pt x="232" y="2269"/>
                  </a:cubicBezTo>
                  <a:cubicBezTo>
                    <a:pt x="274" y="2136"/>
                    <a:pt x="368" y="1987"/>
                    <a:pt x="475" y="1906"/>
                  </a:cubicBezTo>
                  <a:cubicBezTo>
                    <a:pt x="543" y="1864"/>
                    <a:pt x="517" y="1757"/>
                    <a:pt x="436" y="1757"/>
                  </a:cubicBezTo>
                  <a:cubicBezTo>
                    <a:pt x="326" y="1757"/>
                    <a:pt x="206" y="1757"/>
                    <a:pt x="245" y="1621"/>
                  </a:cubicBezTo>
                  <a:cubicBezTo>
                    <a:pt x="287" y="1501"/>
                    <a:pt x="394" y="1378"/>
                    <a:pt x="475" y="1284"/>
                  </a:cubicBezTo>
                  <a:cubicBezTo>
                    <a:pt x="637" y="1109"/>
                    <a:pt x="854" y="879"/>
                    <a:pt x="1084" y="824"/>
                  </a:cubicBezTo>
                  <a:cubicBezTo>
                    <a:pt x="1165" y="811"/>
                    <a:pt x="1152" y="678"/>
                    <a:pt x="1071" y="678"/>
                  </a:cubicBezTo>
                  <a:cubicBezTo>
                    <a:pt x="1030" y="683"/>
                    <a:pt x="970" y="691"/>
                    <a:pt x="909" y="691"/>
                  </a:cubicBezTo>
                  <a:cubicBezTo>
                    <a:pt x="827" y="691"/>
                    <a:pt x="744" y="677"/>
                    <a:pt x="705" y="623"/>
                  </a:cubicBezTo>
                  <a:cubicBezTo>
                    <a:pt x="650" y="555"/>
                    <a:pt x="786" y="393"/>
                    <a:pt x="828" y="354"/>
                  </a:cubicBezTo>
                  <a:cubicBezTo>
                    <a:pt x="952" y="208"/>
                    <a:pt x="1153" y="86"/>
                    <a:pt x="1355" y="86"/>
                  </a:cubicBezTo>
                  <a:cubicBezTo>
                    <a:pt x="1418" y="86"/>
                    <a:pt x="1480" y="98"/>
                    <a:pt x="1541" y="124"/>
                  </a:cubicBezTo>
                  <a:cubicBezTo>
                    <a:pt x="1544" y="126"/>
                    <a:pt x="1548" y="126"/>
                    <a:pt x="1552" y="126"/>
                  </a:cubicBezTo>
                  <a:cubicBezTo>
                    <a:pt x="1579" y="126"/>
                    <a:pt x="1604" y="91"/>
                    <a:pt x="1570" y="69"/>
                  </a:cubicBezTo>
                  <a:cubicBezTo>
                    <a:pt x="1486" y="22"/>
                    <a:pt x="1395" y="1"/>
                    <a:pt x="1302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Google Shape;1647;p44"/>
            <p:cNvSpPr/>
            <p:nvPr/>
          </p:nvSpPr>
          <p:spPr>
            <a:xfrm>
              <a:off x="7843123" y="3408992"/>
              <a:ext cx="169584" cy="318836"/>
            </a:xfrm>
            <a:custGeom>
              <a:avLst/>
              <a:gdLst/>
              <a:ahLst/>
              <a:cxnLst/>
              <a:rect l="l" t="t" r="r" b="b"/>
              <a:pathLst>
                <a:path w="1363" h="2782" extrusionOk="0">
                  <a:moveTo>
                    <a:pt x="1338" y="0"/>
                  </a:moveTo>
                  <a:cubicBezTo>
                    <a:pt x="1334" y="0"/>
                    <a:pt x="1330" y="3"/>
                    <a:pt x="1327" y="10"/>
                  </a:cubicBezTo>
                  <a:cubicBezTo>
                    <a:pt x="1042" y="224"/>
                    <a:pt x="773" y="509"/>
                    <a:pt x="637" y="846"/>
                  </a:cubicBezTo>
                  <a:cubicBezTo>
                    <a:pt x="495" y="1164"/>
                    <a:pt x="734" y="1294"/>
                    <a:pt x="996" y="1303"/>
                  </a:cubicBezTo>
                  <a:lnTo>
                    <a:pt x="996" y="1303"/>
                  </a:lnTo>
                  <a:cubicBezTo>
                    <a:pt x="667" y="1672"/>
                    <a:pt x="1" y="2587"/>
                    <a:pt x="569" y="2777"/>
                  </a:cubicBezTo>
                  <a:cubicBezTo>
                    <a:pt x="577" y="2780"/>
                    <a:pt x="584" y="2781"/>
                    <a:pt x="592" y="2781"/>
                  </a:cubicBezTo>
                  <a:cubicBezTo>
                    <a:pt x="646" y="2781"/>
                    <a:pt x="674" y="2704"/>
                    <a:pt x="637" y="2667"/>
                  </a:cubicBezTo>
                  <a:cubicBezTo>
                    <a:pt x="475" y="2466"/>
                    <a:pt x="650" y="2116"/>
                    <a:pt x="747" y="1925"/>
                  </a:cubicBezTo>
                  <a:cubicBezTo>
                    <a:pt x="854" y="1711"/>
                    <a:pt x="1003" y="1426"/>
                    <a:pt x="1191" y="1290"/>
                  </a:cubicBezTo>
                  <a:cubicBezTo>
                    <a:pt x="1246" y="1251"/>
                    <a:pt x="1233" y="1157"/>
                    <a:pt x="1165" y="1157"/>
                  </a:cubicBezTo>
                  <a:cubicBezTo>
                    <a:pt x="1133" y="1157"/>
                    <a:pt x="1094" y="1159"/>
                    <a:pt x="1053" y="1159"/>
                  </a:cubicBezTo>
                  <a:cubicBezTo>
                    <a:pt x="936" y="1159"/>
                    <a:pt x="802" y="1144"/>
                    <a:pt x="773" y="1034"/>
                  </a:cubicBezTo>
                  <a:cubicBezTo>
                    <a:pt x="731" y="927"/>
                    <a:pt x="828" y="765"/>
                    <a:pt x="880" y="658"/>
                  </a:cubicBezTo>
                  <a:cubicBezTo>
                    <a:pt x="1003" y="428"/>
                    <a:pt x="1165" y="224"/>
                    <a:pt x="1353" y="49"/>
                  </a:cubicBezTo>
                  <a:cubicBezTo>
                    <a:pt x="1363" y="29"/>
                    <a:pt x="1350" y="0"/>
                    <a:pt x="1338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" name="Google Shape;1648;p44"/>
            <p:cNvSpPr/>
            <p:nvPr/>
          </p:nvSpPr>
          <p:spPr>
            <a:xfrm>
              <a:off x="8305591" y="3494832"/>
              <a:ext cx="233163" cy="220389"/>
            </a:xfrm>
            <a:custGeom>
              <a:avLst/>
              <a:gdLst/>
              <a:ahLst/>
              <a:cxnLst/>
              <a:rect l="l" t="t" r="r" b="b"/>
              <a:pathLst>
                <a:path w="1874" h="1923" extrusionOk="0">
                  <a:moveTo>
                    <a:pt x="408" y="1"/>
                  </a:moveTo>
                  <a:cubicBezTo>
                    <a:pt x="208" y="1"/>
                    <a:pt x="1" y="107"/>
                    <a:pt x="11" y="327"/>
                  </a:cubicBezTo>
                  <a:cubicBezTo>
                    <a:pt x="11" y="340"/>
                    <a:pt x="27" y="340"/>
                    <a:pt x="27" y="340"/>
                  </a:cubicBezTo>
                  <a:cubicBezTo>
                    <a:pt x="111" y="184"/>
                    <a:pt x="225" y="93"/>
                    <a:pt x="384" y="93"/>
                  </a:cubicBezTo>
                  <a:cubicBezTo>
                    <a:pt x="404" y="93"/>
                    <a:pt x="424" y="94"/>
                    <a:pt x="445" y="97"/>
                  </a:cubicBezTo>
                  <a:cubicBezTo>
                    <a:pt x="756" y="136"/>
                    <a:pt x="675" y="408"/>
                    <a:pt x="513" y="570"/>
                  </a:cubicBezTo>
                  <a:cubicBezTo>
                    <a:pt x="468" y="612"/>
                    <a:pt x="505" y="674"/>
                    <a:pt x="557" y="674"/>
                  </a:cubicBezTo>
                  <a:cubicBezTo>
                    <a:pt x="569" y="674"/>
                    <a:pt x="581" y="671"/>
                    <a:pt x="594" y="664"/>
                  </a:cubicBezTo>
                  <a:cubicBezTo>
                    <a:pt x="596" y="663"/>
                    <a:pt x="600" y="661"/>
                    <a:pt x="604" y="660"/>
                  </a:cubicBezTo>
                  <a:lnTo>
                    <a:pt x="604" y="660"/>
                  </a:lnTo>
                  <a:cubicBezTo>
                    <a:pt x="605" y="661"/>
                    <a:pt x="606" y="662"/>
                    <a:pt x="607" y="664"/>
                  </a:cubicBezTo>
                  <a:cubicBezTo>
                    <a:pt x="609" y="661"/>
                    <a:pt x="612" y="658"/>
                    <a:pt x="614" y="655"/>
                  </a:cubicBezTo>
                  <a:lnTo>
                    <a:pt x="614" y="655"/>
                  </a:lnTo>
                  <a:cubicBezTo>
                    <a:pt x="692" y="620"/>
                    <a:pt x="924" y="512"/>
                    <a:pt x="1064" y="512"/>
                  </a:cubicBezTo>
                  <a:cubicBezTo>
                    <a:pt x="1141" y="512"/>
                    <a:pt x="1191" y="544"/>
                    <a:pt x="1174" y="638"/>
                  </a:cubicBezTo>
                  <a:cubicBezTo>
                    <a:pt x="1145" y="826"/>
                    <a:pt x="983" y="975"/>
                    <a:pt x="944" y="1163"/>
                  </a:cubicBezTo>
                  <a:cubicBezTo>
                    <a:pt x="931" y="1205"/>
                    <a:pt x="957" y="1270"/>
                    <a:pt x="1012" y="1270"/>
                  </a:cubicBezTo>
                  <a:cubicBezTo>
                    <a:pt x="1112" y="1254"/>
                    <a:pt x="1207" y="1243"/>
                    <a:pt x="1300" y="1243"/>
                  </a:cubicBezTo>
                  <a:cubicBezTo>
                    <a:pt x="1357" y="1243"/>
                    <a:pt x="1413" y="1247"/>
                    <a:pt x="1469" y="1257"/>
                  </a:cubicBezTo>
                  <a:cubicBezTo>
                    <a:pt x="1835" y="1312"/>
                    <a:pt x="1388" y="1691"/>
                    <a:pt x="1323" y="1798"/>
                  </a:cubicBezTo>
                  <a:cubicBezTo>
                    <a:pt x="1280" y="1860"/>
                    <a:pt x="1334" y="1923"/>
                    <a:pt x="1392" y="1923"/>
                  </a:cubicBezTo>
                  <a:cubicBezTo>
                    <a:pt x="1410" y="1923"/>
                    <a:pt x="1427" y="1917"/>
                    <a:pt x="1443" y="1905"/>
                  </a:cubicBezTo>
                  <a:cubicBezTo>
                    <a:pt x="1605" y="1743"/>
                    <a:pt x="1874" y="1474"/>
                    <a:pt x="1728" y="1231"/>
                  </a:cubicBezTo>
                  <a:cubicBezTo>
                    <a:pt x="1651" y="1109"/>
                    <a:pt x="1494" y="1077"/>
                    <a:pt x="1335" y="1077"/>
                  </a:cubicBezTo>
                  <a:cubicBezTo>
                    <a:pt x="1270" y="1077"/>
                    <a:pt x="1205" y="1082"/>
                    <a:pt x="1145" y="1089"/>
                  </a:cubicBezTo>
                  <a:lnTo>
                    <a:pt x="1145" y="1089"/>
                  </a:lnTo>
                  <a:cubicBezTo>
                    <a:pt x="1253" y="888"/>
                    <a:pt x="1456" y="588"/>
                    <a:pt x="1268" y="434"/>
                  </a:cubicBezTo>
                  <a:cubicBezTo>
                    <a:pt x="1202" y="381"/>
                    <a:pt x="1127" y="360"/>
                    <a:pt x="1048" y="360"/>
                  </a:cubicBezTo>
                  <a:cubicBezTo>
                    <a:pt x="948" y="360"/>
                    <a:pt x="842" y="394"/>
                    <a:pt x="744" y="438"/>
                  </a:cubicBezTo>
                  <a:lnTo>
                    <a:pt x="744" y="438"/>
                  </a:lnTo>
                  <a:cubicBezTo>
                    <a:pt x="807" y="274"/>
                    <a:pt x="793" y="100"/>
                    <a:pt x="578" y="29"/>
                  </a:cubicBezTo>
                  <a:cubicBezTo>
                    <a:pt x="526" y="10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" name="Google Shape;1649;p44"/>
            <p:cNvSpPr/>
            <p:nvPr/>
          </p:nvSpPr>
          <p:spPr>
            <a:xfrm>
              <a:off x="8195106" y="3585486"/>
              <a:ext cx="127157" cy="178672"/>
            </a:xfrm>
            <a:custGeom>
              <a:avLst/>
              <a:gdLst/>
              <a:ahLst/>
              <a:cxnLst/>
              <a:rect l="l" t="t" r="r" b="b"/>
              <a:pathLst>
                <a:path w="1022" h="1559" extrusionOk="0">
                  <a:moveTo>
                    <a:pt x="373" y="0"/>
                  </a:moveTo>
                  <a:cubicBezTo>
                    <a:pt x="252" y="0"/>
                    <a:pt x="111" y="89"/>
                    <a:pt x="24" y="142"/>
                  </a:cubicBezTo>
                  <a:cubicBezTo>
                    <a:pt x="0" y="165"/>
                    <a:pt x="15" y="204"/>
                    <a:pt x="42" y="204"/>
                  </a:cubicBezTo>
                  <a:cubicBezTo>
                    <a:pt x="48" y="204"/>
                    <a:pt x="55" y="202"/>
                    <a:pt x="63" y="197"/>
                  </a:cubicBezTo>
                  <a:cubicBezTo>
                    <a:pt x="124" y="165"/>
                    <a:pt x="257" y="99"/>
                    <a:pt x="346" y="99"/>
                  </a:cubicBezTo>
                  <a:cubicBezTo>
                    <a:pt x="413" y="99"/>
                    <a:pt x="457" y="136"/>
                    <a:pt x="429" y="252"/>
                  </a:cubicBezTo>
                  <a:cubicBezTo>
                    <a:pt x="400" y="372"/>
                    <a:pt x="319" y="495"/>
                    <a:pt x="251" y="576"/>
                  </a:cubicBezTo>
                  <a:cubicBezTo>
                    <a:pt x="212" y="628"/>
                    <a:pt x="225" y="709"/>
                    <a:pt x="306" y="709"/>
                  </a:cubicBezTo>
                  <a:cubicBezTo>
                    <a:pt x="323" y="709"/>
                    <a:pt x="341" y="709"/>
                    <a:pt x="360" y="709"/>
                  </a:cubicBezTo>
                  <a:cubicBezTo>
                    <a:pt x="543" y="709"/>
                    <a:pt x="819" y="719"/>
                    <a:pt x="834" y="939"/>
                  </a:cubicBezTo>
                  <a:cubicBezTo>
                    <a:pt x="834" y="1143"/>
                    <a:pt x="630" y="1289"/>
                    <a:pt x="549" y="1451"/>
                  </a:cubicBezTo>
                  <a:cubicBezTo>
                    <a:pt x="538" y="1496"/>
                    <a:pt x="573" y="1558"/>
                    <a:pt x="622" y="1558"/>
                  </a:cubicBezTo>
                  <a:cubicBezTo>
                    <a:pt x="632" y="1558"/>
                    <a:pt x="644" y="1555"/>
                    <a:pt x="656" y="1548"/>
                  </a:cubicBezTo>
                  <a:cubicBezTo>
                    <a:pt x="860" y="1412"/>
                    <a:pt x="1022" y="1101"/>
                    <a:pt x="967" y="845"/>
                  </a:cubicBezTo>
                  <a:cubicBezTo>
                    <a:pt x="935" y="612"/>
                    <a:pt x="649" y="561"/>
                    <a:pt x="435" y="557"/>
                  </a:cubicBezTo>
                  <a:lnTo>
                    <a:pt x="435" y="557"/>
                  </a:lnTo>
                  <a:cubicBezTo>
                    <a:pt x="521" y="414"/>
                    <a:pt x="608" y="224"/>
                    <a:pt x="536" y="90"/>
                  </a:cubicBezTo>
                  <a:cubicBezTo>
                    <a:pt x="494" y="24"/>
                    <a:pt x="436" y="0"/>
                    <a:pt x="3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Google Shape;1650;p44"/>
            <p:cNvSpPr/>
            <p:nvPr/>
          </p:nvSpPr>
          <p:spPr>
            <a:xfrm>
              <a:off x="8447927" y="3397416"/>
              <a:ext cx="178293" cy="133288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746" y="1"/>
                  </a:moveTo>
                  <a:cubicBezTo>
                    <a:pt x="529" y="1"/>
                    <a:pt x="299" y="176"/>
                    <a:pt x="163" y="338"/>
                  </a:cubicBezTo>
                  <a:cubicBezTo>
                    <a:pt x="150" y="367"/>
                    <a:pt x="1" y="555"/>
                    <a:pt x="111" y="555"/>
                  </a:cubicBezTo>
                  <a:cubicBezTo>
                    <a:pt x="137" y="555"/>
                    <a:pt x="137" y="529"/>
                    <a:pt x="124" y="516"/>
                  </a:cubicBezTo>
                  <a:lnTo>
                    <a:pt x="124" y="516"/>
                  </a:lnTo>
                  <a:cubicBezTo>
                    <a:pt x="124" y="516"/>
                    <a:pt x="125" y="517"/>
                    <a:pt x="126" y="517"/>
                  </a:cubicBezTo>
                  <a:cubicBezTo>
                    <a:pt x="149" y="517"/>
                    <a:pt x="313" y="353"/>
                    <a:pt x="341" y="338"/>
                  </a:cubicBezTo>
                  <a:cubicBezTo>
                    <a:pt x="431" y="270"/>
                    <a:pt x="550" y="183"/>
                    <a:pt x="675" y="165"/>
                  </a:cubicBezTo>
                  <a:lnTo>
                    <a:pt x="675" y="165"/>
                  </a:lnTo>
                  <a:cubicBezTo>
                    <a:pt x="687" y="327"/>
                    <a:pt x="627" y="470"/>
                    <a:pt x="568" y="623"/>
                  </a:cubicBezTo>
                  <a:cubicBezTo>
                    <a:pt x="547" y="687"/>
                    <a:pt x="601" y="743"/>
                    <a:pt x="659" y="743"/>
                  </a:cubicBezTo>
                  <a:cubicBezTo>
                    <a:pt x="674" y="743"/>
                    <a:pt x="689" y="739"/>
                    <a:pt x="704" y="730"/>
                  </a:cubicBezTo>
                  <a:cubicBezTo>
                    <a:pt x="785" y="668"/>
                    <a:pt x="871" y="622"/>
                    <a:pt x="963" y="622"/>
                  </a:cubicBezTo>
                  <a:cubicBezTo>
                    <a:pt x="1010" y="622"/>
                    <a:pt x="1058" y="634"/>
                    <a:pt x="1109" y="662"/>
                  </a:cubicBezTo>
                  <a:cubicBezTo>
                    <a:pt x="1271" y="743"/>
                    <a:pt x="1151" y="960"/>
                    <a:pt x="1096" y="1083"/>
                  </a:cubicBezTo>
                  <a:cubicBezTo>
                    <a:pt x="1064" y="1122"/>
                    <a:pt x="1102" y="1163"/>
                    <a:pt x="1146" y="1163"/>
                  </a:cubicBezTo>
                  <a:cubicBezTo>
                    <a:pt x="1161" y="1163"/>
                    <a:pt x="1176" y="1158"/>
                    <a:pt x="1190" y="1148"/>
                  </a:cubicBezTo>
                  <a:cubicBezTo>
                    <a:pt x="1339" y="1015"/>
                    <a:pt x="1433" y="759"/>
                    <a:pt x="1271" y="581"/>
                  </a:cubicBezTo>
                  <a:cubicBezTo>
                    <a:pt x="1183" y="487"/>
                    <a:pt x="1076" y="449"/>
                    <a:pt x="967" y="449"/>
                  </a:cubicBezTo>
                  <a:cubicBezTo>
                    <a:pt x="913" y="449"/>
                    <a:pt x="858" y="458"/>
                    <a:pt x="804" y="474"/>
                  </a:cubicBezTo>
                  <a:lnTo>
                    <a:pt x="804" y="474"/>
                  </a:lnTo>
                  <a:cubicBezTo>
                    <a:pt x="837" y="338"/>
                    <a:pt x="853" y="201"/>
                    <a:pt x="827" y="56"/>
                  </a:cubicBezTo>
                  <a:cubicBezTo>
                    <a:pt x="811" y="30"/>
                    <a:pt x="785" y="1"/>
                    <a:pt x="746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" name="Google Shape;1651;p44"/>
            <p:cNvSpPr/>
            <p:nvPr/>
          </p:nvSpPr>
          <p:spPr>
            <a:xfrm>
              <a:off x="7816621" y="2909421"/>
              <a:ext cx="610403" cy="346800"/>
            </a:xfrm>
            <a:custGeom>
              <a:avLst/>
              <a:gdLst/>
              <a:ahLst/>
              <a:cxnLst/>
              <a:rect l="l" t="t" r="r" b="b"/>
              <a:pathLst>
                <a:path w="4906" h="3026" extrusionOk="0">
                  <a:moveTo>
                    <a:pt x="1112" y="160"/>
                  </a:moveTo>
                  <a:cubicBezTo>
                    <a:pt x="1210" y="160"/>
                    <a:pt x="1351" y="196"/>
                    <a:pt x="1417" y="222"/>
                  </a:cubicBezTo>
                  <a:cubicBezTo>
                    <a:pt x="1621" y="290"/>
                    <a:pt x="1822" y="371"/>
                    <a:pt x="2026" y="481"/>
                  </a:cubicBezTo>
                  <a:cubicBezTo>
                    <a:pt x="2269" y="614"/>
                    <a:pt x="2551" y="763"/>
                    <a:pt x="2700" y="993"/>
                  </a:cubicBezTo>
                  <a:cubicBezTo>
                    <a:pt x="2687" y="1006"/>
                    <a:pt x="2674" y="1019"/>
                    <a:pt x="2661" y="1019"/>
                  </a:cubicBezTo>
                  <a:cubicBezTo>
                    <a:pt x="2496" y="987"/>
                    <a:pt x="2334" y="962"/>
                    <a:pt x="2163" y="962"/>
                  </a:cubicBezTo>
                  <a:cubicBezTo>
                    <a:pt x="2122" y="962"/>
                    <a:pt x="2081" y="964"/>
                    <a:pt x="2039" y="967"/>
                  </a:cubicBezTo>
                  <a:lnTo>
                    <a:pt x="1971" y="967"/>
                  </a:lnTo>
                  <a:cubicBezTo>
                    <a:pt x="1634" y="789"/>
                    <a:pt x="1297" y="575"/>
                    <a:pt x="1067" y="319"/>
                  </a:cubicBezTo>
                  <a:cubicBezTo>
                    <a:pt x="958" y="197"/>
                    <a:pt x="1013" y="160"/>
                    <a:pt x="1112" y="160"/>
                  </a:cubicBezTo>
                  <a:close/>
                  <a:moveTo>
                    <a:pt x="3485" y="837"/>
                  </a:moveTo>
                  <a:cubicBezTo>
                    <a:pt x="3564" y="837"/>
                    <a:pt x="3645" y="844"/>
                    <a:pt x="3727" y="857"/>
                  </a:cubicBezTo>
                  <a:cubicBezTo>
                    <a:pt x="3970" y="899"/>
                    <a:pt x="4213" y="967"/>
                    <a:pt x="4427" y="1087"/>
                  </a:cubicBezTo>
                  <a:cubicBezTo>
                    <a:pt x="4589" y="1181"/>
                    <a:pt x="4686" y="1356"/>
                    <a:pt x="4443" y="1398"/>
                  </a:cubicBezTo>
                  <a:cubicBezTo>
                    <a:pt x="4355" y="1408"/>
                    <a:pt x="4264" y="1413"/>
                    <a:pt x="4172" y="1413"/>
                  </a:cubicBezTo>
                  <a:cubicBezTo>
                    <a:pt x="3909" y="1413"/>
                    <a:pt x="3635" y="1373"/>
                    <a:pt x="3374" y="1304"/>
                  </a:cubicBezTo>
                  <a:cubicBezTo>
                    <a:pt x="3199" y="1210"/>
                    <a:pt x="3024" y="1129"/>
                    <a:pt x="2823" y="1074"/>
                  </a:cubicBezTo>
                  <a:cubicBezTo>
                    <a:pt x="2823" y="1048"/>
                    <a:pt x="2823" y="1032"/>
                    <a:pt x="2807" y="1006"/>
                  </a:cubicBezTo>
                  <a:cubicBezTo>
                    <a:pt x="3020" y="894"/>
                    <a:pt x="3248" y="837"/>
                    <a:pt x="3485" y="837"/>
                  </a:cubicBezTo>
                  <a:close/>
                  <a:moveTo>
                    <a:pt x="1088" y="1"/>
                  </a:moveTo>
                  <a:cubicBezTo>
                    <a:pt x="1008" y="1"/>
                    <a:pt x="943" y="22"/>
                    <a:pt x="905" y="76"/>
                  </a:cubicBezTo>
                  <a:cubicBezTo>
                    <a:pt x="701" y="319"/>
                    <a:pt x="1268" y="695"/>
                    <a:pt x="1822" y="980"/>
                  </a:cubicBezTo>
                  <a:cubicBezTo>
                    <a:pt x="1404" y="1006"/>
                    <a:pt x="986" y="1142"/>
                    <a:pt x="743" y="1505"/>
                  </a:cubicBezTo>
                  <a:cubicBezTo>
                    <a:pt x="487" y="1871"/>
                    <a:pt x="1" y="2477"/>
                    <a:pt x="82" y="2937"/>
                  </a:cubicBezTo>
                  <a:cubicBezTo>
                    <a:pt x="90" y="2999"/>
                    <a:pt x="140" y="3025"/>
                    <a:pt x="188" y="3025"/>
                  </a:cubicBezTo>
                  <a:cubicBezTo>
                    <a:pt x="213" y="3025"/>
                    <a:pt x="238" y="3018"/>
                    <a:pt x="257" y="3005"/>
                  </a:cubicBezTo>
                  <a:cubicBezTo>
                    <a:pt x="445" y="2856"/>
                    <a:pt x="487" y="2626"/>
                    <a:pt x="594" y="2409"/>
                  </a:cubicBezTo>
                  <a:cubicBezTo>
                    <a:pt x="717" y="2153"/>
                    <a:pt x="837" y="1910"/>
                    <a:pt x="1135" y="1803"/>
                  </a:cubicBezTo>
                  <a:cubicBezTo>
                    <a:pt x="1460" y="1679"/>
                    <a:pt x="1747" y="1556"/>
                    <a:pt x="2088" y="1556"/>
                  </a:cubicBezTo>
                  <a:cubicBezTo>
                    <a:pt x="2159" y="1556"/>
                    <a:pt x="2232" y="1561"/>
                    <a:pt x="2308" y="1573"/>
                  </a:cubicBezTo>
                  <a:cubicBezTo>
                    <a:pt x="3199" y="1722"/>
                    <a:pt x="4038" y="2315"/>
                    <a:pt x="4819" y="2749"/>
                  </a:cubicBezTo>
                  <a:cubicBezTo>
                    <a:pt x="4826" y="2754"/>
                    <a:pt x="4834" y="2756"/>
                    <a:pt x="4842" y="2756"/>
                  </a:cubicBezTo>
                  <a:cubicBezTo>
                    <a:pt x="4877" y="2756"/>
                    <a:pt x="4906" y="2713"/>
                    <a:pt x="4874" y="2681"/>
                  </a:cubicBezTo>
                  <a:cubicBezTo>
                    <a:pt x="4537" y="2234"/>
                    <a:pt x="4132" y="1803"/>
                    <a:pt x="3659" y="1479"/>
                  </a:cubicBezTo>
                  <a:lnTo>
                    <a:pt x="3659" y="1479"/>
                  </a:lnTo>
                  <a:cubicBezTo>
                    <a:pt x="3854" y="1520"/>
                    <a:pt x="4051" y="1547"/>
                    <a:pt x="4224" y="1547"/>
                  </a:cubicBezTo>
                  <a:cubicBezTo>
                    <a:pt x="4504" y="1547"/>
                    <a:pt x="4719" y="1475"/>
                    <a:pt x="4751" y="1275"/>
                  </a:cubicBezTo>
                  <a:cubicBezTo>
                    <a:pt x="4806" y="951"/>
                    <a:pt x="3915" y="763"/>
                    <a:pt x="3740" y="750"/>
                  </a:cubicBezTo>
                  <a:cubicBezTo>
                    <a:pt x="3654" y="737"/>
                    <a:pt x="3571" y="731"/>
                    <a:pt x="3492" y="731"/>
                  </a:cubicBezTo>
                  <a:cubicBezTo>
                    <a:pt x="3222" y="731"/>
                    <a:pt x="2989" y="803"/>
                    <a:pt x="2781" y="938"/>
                  </a:cubicBezTo>
                  <a:cubicBezTo>
                    <a:pt x="2632" y="656"/>
                    <a:pt x="2188" y="452"/>
                    <a:pt x="1971" y="332"/>
                  </a:cubicBezTo>
                  <a:cubicBezTo>
                    <a:pt x="1834" y="269"/>
                    <a:pt x="1369" y="1"/>
                    <a:pt x="108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" name="Google Shape;1652;p44"/>
            <p:cNvSpPr/>
            <p:nvPr/>
          </p:nvSpPr>
          <p:spPr>
            <a:xfrm>
              <a:off x="7829934" y="2909421"/>
              <a:ext cx="329463" cy="297978"/>
            </a:xfrm>
            <a:custGeom>
              <a:avLst/>
              <a:gdLst/>
              <a:ahLst/>
              <a:cxnLst/>
              <a:rect l="l" t="t" r="r" b="b"/>
              <a:pathLst>
                <a:path w="2648" h="2600" extrusionOk="0">
                  <a:moveTo>
                    <a:pt x="981" y="1"/>
                  </a:moveTo>
                  <a:cubicBezTo>
                    <a:pt x="901" y="1"/>
                    <a:pt x="836" y="22"/>
                    <a:pt x="798" y="76"/>
                  </a:cubicBezTo>
                  <a:cubicBezTo>
                    <a:pt x="594" y="319"/>
                    <a:pt x="1161" y="695"/>
                    <a:pt x="1715" y="980"/>
                  </a:cubicBezTo>
                  <a:cubicBezTo>
                    <a:pt x="1297" y="1006"/>
                    <a:pt x="879" y="1142"/>
                    <a:pt x="636" y="1505"/>
                  </a:cubicBezTo>
                  <a:cubicBezTo>
                    <a:pt x="448" y="1777"/>
                    <a:pt x="108" y="2208"/>
                    <a:pt x="1" y="2600"/>
                  </a:cubicBezTo>
                  <a:cubicBezTo>
                    <a:pt x="218" y="2396"/>
                    <a:pt x="461" y="2221"/>
                    <a:pt x="691" y="2046"/>
                  </a:cubicBezTo>
                  <a:cubicBezTo>
                    <a:pt x="785" y="1939"/>
                    <a:pt x="879" y="1858"/>
                    <a:pt x="1028" y="1803"/>
                  </a:cubicBezTo>
                  <a:cubicBezTo>
                    <a:pt x="1041" y="1790"/>
                    <a:pt x="1054" y="1790"/>
                    <a:pt x="1080" y="1777"/>
                  </a:cubicBezTo>
                  <a:cubicBezTo>
                    <a:pt x="1514" y="1492"/>
                    <a:pt x="1958" y="1236"/>
                    <a:pt x="2431" y="993"/>
                  </a:cubicBezTo>
                  <a:cubicBezTo>
                    <a:pt x="2314" y="974"/>
                    <a:pt x="2190" y="960"/>
                    <a:pt x="2069" y="960"/>
                  </a:cubicBezTo>
                  <a:cubicBezTo>
                    <a:pt x="2023" y="960"/>
                    <a:pt x="1977" y="962"/>
                    <a:pt x="1932" y="967"/>
                  </a:cubicBezTo>
                  <a:lnTo>
                    <a:pt x="1864" y="967"/>
                  </a:lnTo>
                  <a:cubicBezTo>
                    <a:pt x="1527" y="789"/>
                    <a:pt x="1190" y="575"/>
                    <a:pt x="960" y="319"/>
                  </a:cubicBezTo>
                  <a:cubicBezTo>
                    <a:pt x="851" y="197"/>
                    <a:pt x="906" y="160"/>
                    <a:pt x="1005" y="160"/>
                  </a:cubicBezTo>
                  <a:cubicBezTo>
                    <a:pt x="1103" y="160"/>
                    <a:pt x="1244" y="196"/>
                    <a:pt x="1310" y="222"/>
                  </a:cubicBezTo>
                  <a:cubicBezTo>
                    <a:pt x="1514" y="290"/>
                    <a:pt x="1715" y="371"/>
                    <a:pt x="1919" y="481"/>
                  </a:cubicBezTo>
                  <a:cubicBezTo>
                    <a:pt x="2133" y="614"/>
                    <a:pt x="2392" y="737"/>
                    <a:pt x="2554" y="938"/>
                  </a:cubicBezTo>
                  <a:cubicBezTo>
                    <a:pt x="2580" y="912"/>
                    <a:pt x="2606" y="899"/>
                    <a:pt x="2648" y="886"/>
                  </a:cubicBezTo>
                  <a:cubicBezTo>
                    <a:pt x="2473" y="627"/>
                    <a:pt x="2068" y="439"/>
                    <a:pt x="1864" y="332"/>
                  </a:cubicBezTo>
                  <a:cubicBezTo>
                    <a:pt x="1727" y="269"/>
                    <a:pt x="1262" y="1"/>
                    <a:pt x="981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" name="Google Shape;1653;p44"/>
            <p:cNvSpPr/>
            <p:nvPr/>
          </p:nvSpPr>
          <p:spPr>
            <a:xfrm>
              <a:off x="7999643" y="4418562"/>
              <a:ext cx="166225" cy="328004"/>
            </a:xfrm>
            <a:custGeom>
              <a:avLst/>
              <a:gdLst/>
              <a:ahLst/>
              <a:cxnLst/>
              <a:rect l="l" t="t" r="r" b="b"/>
              <a:pathLst>
                <a:path w="1336" h="2862" extrusionOk="0">
                  <a:moveTo>
                    <a:pt x="14" y="1"/>
                  </a:moveTo>
                  <a:cubicBezTo>
                    <a:pt x="1" y="43"/>
                    <a:pt x="108" y="2687"/>
                    <a:pt x="108" y="2687"/>
                  </a:cubicBezTo>
                  <a:cubicBezTo>
                    <a:pt x="108" y="2687"/>
                    <a:pt x="405" y="2861"/>
                    <a:pt x="733" y="2861"/>
                  </a:cubicBezTo>
                  <a:cubicBezTo>
                    <a:pt x="781" y="2861"/>
                    <a:pt x="830" y="2857"/>
                    <a:pt x="879" y="2849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3" name="Google Shape;1654;p44"/>
            <p:cNvSpPr/>
            <p:nvPr/>
          </p:nvSpPr>
          <p:spPr>
            <a:xfrm>
              <a:off x="7999643" y="4418562"/>
              <a:ext cx="166225" cy="148645"/>
            </a:xfrm>
            <a:custGeom>
              <a:avLst/>
              <a:gdLst/>
              <a:ahLst/>
              <a:cxnLst/>
              <a:rect l="l" t="t" r="r" b="b"/>
              <a:pathLst>
                <a:path w="1336" h="1297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14"/>
                    <a:pt x="14" y="406"/>
                    <a:pt x="40" y="892"/>
                  </a:cubicBezTo>
                  <a:cubicBezTo>
                    <a:pt x="393" y="1067"/>
                    <a:pt x="769" y="1203"/>
                    <a:pt x="1161" y="1297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Google Shape;1655;p44"/>
            <p:cNvSpPr/>
            <p:nvPr/>
          </p:nvSpPr>
          <p:spPr>
            <a:xfrm>
              <a:off x="8001260" y="4674021"/>
              <a:ext cx="126286" cy="75870"/>
            </a:xfrm>
            <a:custGeom>
              <a:avLst/>
              <a:gdLst/>
              <a:ahLst/>
              <a:cxnLst/>
              <a:rect l="l" t="t" r="r" b="b"/>
              <a:pathLst>
                <a:path w="1015" h="662" extrusionOk="0">
                  <a:moveTo>
                    <a:pt x="23" y="1"/>
                  </a:moveTo>
                  <a:cubicBezTo>
                    <a:pt x="9" y="1"/>
                    <a:pt x="1" y="1"/>
                    <a:pt x="1" y="1"/>
                  </a:cubicBezTo>
                  <a:lnTo>
                    <a:pt x="82" y="607"/>
                  </a:lnTo>
                  <a:lnTo>
                    <a:pt x="866" y="662"/>
                  </a:lnTo>
                  <a:lnTo>
                    <a:pt x="1015" y="202"/>
                  </a:lnTo>
                  <a:cubicBezTo>
                    <a:pt x="700" y="11"/>
                    <a:pt x="140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5" name="Google Shape;1656;p44"/>
            <p:cNvSpPr/>
            <p:nvPr/>
          </p:nvSpPr>
          <p:spPr>
            <a:xfrm>
              <a:off x="8012955" y="4674021"/>
              <a:ext cx="114591" cy="58793"/>
            </a:xfrm>
            <a:custGeom>
              <a:avLst/>
              <a:gdLst/>
              <a:ahLst/>
              <a:cxnLst/>
              <a:rect l="l" t="t" r="r" b="b"/>
              <a:pathLst>
                <a:path w="921" h="513" extrusionOk="0">
                  <a:moveTo>
                    <a:pt x="1" y="1"/>
                  </a:moveTo>
                  <a:cubicBezTo>
                    <a:pt x="150" y="40"/>
                    <a:pt x="286" y="95"/>
                    <a:pt x="419" y="163"/>
                  </a:cubicBezTo>
                  <a:cubicBezTo>
                    <a:pt x="581" y="257"/>
                    <a:pt x="717" y="377"/>
                    <a:pt x="811" y="513"/>
                  </a:cubicBezTo>
                  <a:lnTo>
                    <a:pt x="921" y="202"/>
                  </a:lnTo>
                  <a:cubicBezTo>
                    <a:pt x="649" y="40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6" name="Google Shape;1657;p44"/>
            <p:cNvSpPr/>
            <p:nvPr/>
          </p:nvSpPr>
          <p:spPr>
            <a:xfrm>
              <a:off x="8001260" y="4681814"/>
              <a:ext cx="124295" cy="26130"/>
            </a:xfrm>
            <a:custGeom>
              <a:avLst/>
              <a:gdLst/>
              <a:ahLst/>
              <a:cxnLst/>
              <a:rect l="l" t="t" r="r" b="b"/>
              <a:pathLst>
                <a:path w="999" h="228" extrusionOk="0">
                  <a:moveTo>
                    <a:pt x="1" y="1"/>
                  </a:moveTo>
                  <a:lnTo>
                    <a:pt x="1" y="14"/>
                  </a:lnTo>
                  <a:cubicBezTo>
                    <a:pt x="325" y="27"/>
                    <a:pt x="662" y="121"/>
                    <a:pt x="973" y="228"/>
                  </a:cubicBezTo>
                  <a:lnTo>
                    <a:pt x="999" y="176"/>
                  </a:lnTo>
                  <a:cubicBezTo>
                    <a:pt x="892" y="147"/>
                    <a:pt x="798" y="121"/>
                    <a:pt x="691" y="95"/>
                  </a:cubicBezTo>
                  <a:cubicBezTo>
                    <a:pt x="474" y="40"/>
                    <a:pt x="231" y="1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7" name="Google Shape;1658;p44"/>
            <p:cNvSpPr/>
            <p:nvPr/>
          </p:nvSpPr>
          <p:spPr>
            <a:xfrm>
              <a:off x="8004495" y="4698547"/>
              <a:ext cx="114591" cy="31288"/>
            </a:xfrm>
            <a:custGeom>
              <a:avLst/>
              <a:gdLst/>
              <a:ahLst/>
              <a:cxnLst/>
              <a:rect l="l" t="t" r="r" b="b"/>
              <a:pathLst>
                <a:path w="921" h="273" extrusionOk="0">
                  <a:moveTo>
                    <a:pt x="1" y="1"/>
                  </a:moveTo>
                  <a:lnTo>
                    <a:pt x="1" y="56"/>
                  </a:lnTo>
                  <a:cubicBezTo>
                    <a:pt x="312" y="98"/>
                    <a:pt x="610" y="179"/>
                    <a:pt x="892" y="273"/>
                  </a:cubicBezTo>
                  <a:lnTo>
                    <a:pt x="921" y="179"/>
                  </a:lnTo>
                  <a:cubicBezTo>
                    <a:pt x="623" y="82"/>
                    <a:pt x="312" y="17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8" name="Google Shape;1659;p44"/>
            <p:cNvSpPr/>
            <p:nvPr/>
          </p:nvSpPr>
          <p:spPr>
            <a:xfrm>
              <a:off x="7801317" y="4685940"/>
              <a:ext cx="319385" cy="102573"/>
            </a:xfrm>
            <a:custGeom>
              <a:avLst/>
              <a:gdLst/>
              <a:ahLst/>
              <a:cxnLst/>
              <a:rect l="l" t="t" r="r" b="b"/>
              <a:pathLst>
                <a:path w="2567" h="895" extrusionOk="0">
                  <a:moveTo>
                    <a:pt x="1598" y="1"/>
                  </a:moveTo>
                  <a:cubicBezTo>
                    <a:pt x="1584" y="1"/>
                    <a:pt x="1569" y="2"/>
                    <a:pt x="1553" y="4"/>
                  </a:cubicBezTo>
                  <a:cubicBezTo>
                    <a:pt x="1378" y="30"/>
                    <a:pt x="1595" y="328"/>
                    <a:pt x="1595" y="328"/>
                  </a:cubicBezTo>
                  <a:cubicBezTo>
                    <a:pt x="1" y="882"/>
                    <a:pt x="1229" y="895"/>
                    <a:pt x="1378" y="895"/>
                  </a:cubicBezTo>
                  <a:cubicBezTo>
                    <a:pt x="1540" y="895"/>
                    <a:pt x="2405" y="869"/>
                    <a:pt x="2473" y="801"/>
                  </a:cubicBezTo>
                  <a:cubicBezTo>
                    <a:pt x="2567" y="707"/>
                    <a:pt x="2512" y="409"/>
                    <a:pt x="2512" y="409"/>
                  </a:cubicBezTo>
                  <a:lnTo>
                    <a:pt x="2512" y="409"/>
                  </a:lnTo>
                  <a:cubicBezTo>
                    <a:pt x="2471" y="415"/>
                    <a:pt x="2429" y="418"/>
                    <a:pt x="2388" y="418"/>
                  </a:cubicBezTo>
                  <a:cubicBezTo>
                    <a:pt x="2149" y="418"/>
                    <a:pt x="1932" y="328"/>
                    <a:pt x="1932" y="328"/>
                  </a:cubicBezTo>
                  <a:cubicBezTo>
                    <a:pt x="1932" y="328"/>
                    <a:pt x="1871" y="1"/>
                    <a:pt x="159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9" name="Google Shape;1660;p44"/>
            <p:cNvSpPr/>
            <p:nvPr/>
          </p:nvSpPr>
          <p:spPr>
            <a:xfrm>
              <a:off x="8352373" y="4350601"/>
              <a:ext cx="295621" cy="283079"/>
            </a:xfrm>
            <a:custGeom>
              <a:avLst/>
              <a:gdLst/>
              <a:ahLst/>
              <a:cxnLst/>
              <a:rect l="l" t="t" r="r" b="b"/>
              <a:pathLst>
                <a:path w="2376" h="2470" extrusionOk="0">
                  <a:moveTo>
                    <a:pt x="1271" y="1"/>
                  </a:moveTo>
                  <a:lnTo>
                    <a:pt x="1" y="811"/>
                  </a:lnTo>
                  <a:lnTo>
                    <a:pt x="1796" y="2470"/>
                  </a:lnTo>
                  <a:lnTo>
                    <a:pt x="2376" y="2065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0" name="Google Shape;1661;p44"/>
            <p:cNvSpPr/>
            <p:nvPr/>
          </p:nvSpPr>
          <p:spPr>
            <a:xfrm>
              <a:off x="8352373" y="4350601"/>
              <a:ext cx="225075" cy="162398"/>
            </a:xfrm>
            <a:custGeom>
              <a:avLst/>
              <a:gdLst/>
              <a:ahLst/>
              <a:cxnLst/>
              <a:rect l="l" t="t" r="r" b="b"/>
              <a:pathLst>
                <a:path w="1809" h="1417" extrusionOk="0">
                  <a:moveTo>
                    <a:pt x="1271" y="1"/>
                  </a:moveTo>
                  <a:lnTo>
                    <a:pt x="1" y="811"/>
                  </a:lnTo>
                  <a:lnTo>
                    <a:pt x="662" y="1417"/>
                  </a:lnTo>
                  <a:cubicBezTo>
                    <a:pt x="704" y="1417"/>
                    <a:pt x="730" y="1417"/>
                    <a:pt x="756" y="1404"/>
                  </a:cubicBezTo>
                  <a:cubicBezTo>
                    <a:pt x="1122" y="1310"/>
                    <a:pt x="1472" y="1161"/>
                    <a:pt x="1809" y="101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Google Shape;1662;p44"/>
            <p:cNvSpPr/>
            <p:nvPr/>
          </p:nvSpPr>
          <p:spPr>
            <a:xfrm>
              <a:off x="8515238" y="4520677"/>
              <a:ext cx="141216" cy="122285"/>
            </a:xfrm>
            <a:custGeom>
              <a:avLst/>
              <a:gdLst/>
              <a:ahLst/>
              <a:cxnLst/>
              <a:rect l="l" t="t" r="r" b="b"/>
              <a:pathLst>
                <a:path w="1135" h="1067" extrusionOk="0">
                  <a:moveTo>
                    <a:pt x="837" y="1"/>
                  </a:moveTo>
                  <a:cubicBezTo>
                    <a:pt x="500" y="95"/>
                    <a:pt x="1" y="678"/>
                    <a:pt x="1" y="678"/>
                  </a:cubicBezTo>
                  <a:lnTo>
                    <a:pt x="513" y="1067"/>
                  </a:lnTo>
                  <a:lnTo>
                    <a:pt x="1135" y="649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2" name="Google Shape;1663;p44"/>
            <p:cNvSpPr/>
            <p:nvPr/>
          </p:nvSpPr>
          <p:spPr>
            <a:xfrm>
              <a:off x="8526933" y="4520677"/>
              <a:ext cx="119443" cy="66587"/>
            </a:xfrm>
            <a:custGeom>
              <a:avLst/>
              <a:gdLst/>
              <a:ahLst/>
              <a:cxnLst/>
              <a:rect l="l" t="t" r="r" b="b"/>
              <a:pathLst>
                <a:path w="960" h="581" extrusionOk="0">
                  <a:moveTo>
                    <a:pt x="743" y="1"/>
                  </a:moveTo>
                  <a:cubicBezTo>
                    <a:pt x="487" y="69"/>
                    <a:pt x="150" y="419"/>
                    <a:pt x="1" y="581"/>
                  </a:cubicBezTo>
                  <a:cubicBezTo>
                    <a:pt x="137" y="542"/>
                    <a:pt x="273" y="516"/>
                    <a:pt x="406" y="487"/>
                  </a:cubicBezTo>
                  <a:cubicBezTo>
                    <a:pt x="546" y="468"/>
                    <a:pt x="677" y="456"/>
                    <a:pt x="811" y="456"/>
                  </a:cubicBezTo>
                  <a:cubicBezTo>
                    <a:pt x="860" y="456"/>
                    <a:pt x="909" y="457"/>
                    <a:pt x="960" y="461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3" name="Google Shape;1664;p44"/>
            <p:cNvSpPr/>
            <p:nvPr/>
          </p:nvSpPr>
          <p:spPr>
            <a:xfrm>
              <a:off x="8526933" y="4537753"/>
              <a:ext cx="106130" cy="71400"/>
            </a:xfrm>
            <a:custGeom>
              <a:avLst/>
              <a:gdLst/>
              <a:ahLst/>
              <a:cxnLst/>
              <a:rect l="l" t="t" r="r" b="b"/>
              <a:pathLst>
                <a:path w="853" h="623" extrusionOk="0">
                  <a:moveTo>
                    <a:pt x="811" y="1"/>
                  </a:moveTo>
                  <a:cubicBezTo>
                    <a:pt x="487" y="95"/>
                    <a:pt x="163" y="312"/>
                    <a:pt x="1" y="594"/>
                  </a:cubicBezTo>
                  <a:lnTo>
                    <a:pt x="30" y="623"/>
                  </a:lnTo>
                  <a:cubicBezTo>
                    <a:pt x="257" y="338"/>
                    <a:pt x="529" y="205"/>
                    <a:pt x="853" y="95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4" name="Google Shape;1665;p44"/>
            <p:cNvSpPr/>
            <p:nvPr/>
          </p:nvSpPr>
          <p:spPr>
            <a:xfrm>
              <a:off x="8545472" y="4562623"/>
              <a:ext cx="99287" cy="60283"/>
            </a:xfrm>
            <a:custGeom>
              <a:avLst/>
              <a:gdLst/>
              <a:ahLst/>
              <a:cxnLst/>
              <a:rect l="l" t="t" r="r" b="b"/>
              <a:pathLst>
                <a:path w="798" h="526" extrusionOk="0">
                  <a:moveTo>
                    <a:pt x="772" y="1"/>
                  </a:moveTo>
                  <a:cubicBezTo>
                    <a:pt x="474" y="95"/>
                    <a:pt x="176" y="257"/>
                    <a:pt x="1" y="500"/>
                  </a:cubicBezTo>
                  <a:lnTo>
                    <a:pt x="43" y="526"/>
                  </a:lnTo>
                  <a:cubicBezTo>
                    <a:pt x="244" y="325"/>
                    <a:pt x="513" y="189"/>
                    <a:pt x="798" y="82"/>
                  </a:cubicBezTo>
                  <a:lnTo>
                    <a:pt x="7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5" name="Google Shape;1666;p44"/>
            <p:cNvSpPr/>
            <p:nvPr/>
          </p:nvSpPr>
          <p:spPr>
            <a:xfrm>
              <a:off x="8567245" y="4582679"/>
              <a:ext cx="85974" cy="55813"/>
            </a:xfrm>
            <a:custGeom>
              <a:avLst/>
              <a:gdLst/>
              <a:ahLst/>
              <a:cxnLst/>
              <a:rect l="l" t="t" r="r" b="b"/>
              <a:pathLst>
                <a:path w="691" h="487" extrusionOk="0">
                  <a:moveTo>
                    <a:pt x="662" y="1"/>
                  </a:moveTo>
                  <a:cubicBezTo>
                    <a:pt x="419" y="108"/>
                    <a:pt x="192" y="257"/>
                    <a:pt x="1" y="461"/>
                  </a:cubicBezTo>
                  <a:lnTo>
                    <a:pt x="43" y="487"/>
                  </a:lnTo>
                  <a:cubicBezTo>
                    <a:pt x="231" y="299"/>
                    <a:pt x="448" y="163"/>
                    <a:pt x="691" y="69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6" name="Google Shape;1667;p44"/>
            <p:cNvSpPr/>
            <p:nvPr/>
          </p:nvSpPr>
          <p:spPr>
            <a:xfrm>
              <a:off x="8516855" y="4584169"/>
              <a:ext cx="166598" cy="167899"/>
            </a:xfrm>
            <a:custGeom>
              <a:avLst/>
              <a:gdLst/>
              <a:ahLst/>
              <a:cxnLst/>
              <a:rect l="l" t="t" r="r" b="b"/>
              <a:pathLst>
                <a:path w="1339" h="1465" extrusionOk="0">
                  <a:moveTo>
                    <a:pt x="1096" y="1"/>
                  </a:moveTo>
                  <a:cubicBezTo>
                    <a:pt x="921" y="231"/>
                    <a:pt x="623" y="351"/>
                    <a:pt x="623" y="351"/>
                  </a:cubicBezTo>
                  <a:cubicBezTo>
                    <a:pt x="623" y="351"/>
                    <a:pt x="496" y="264"/>
                    <a:pt x="353" y="264"/>
                  </a:cubicBezTo>
                  <a:cubicBezTo>
                    <a:pt x="271" y="264"/>
                    <a:pt x="184" y="292"/>
                    <a:pt x="111" y="380"/>
                  </a:cubicBezTo>
                  <a:cubicBezTo>
                    <a:pt x="1" y="513"/>
                    <a:pt x="367" y="581"/>
                    <a:pt x="367" y="581"/>
                  </a:cubicBezTo>
                  <a:cubicBezTo>
                    <a:pt x="7" y="1269"/>
                    <a:pt x="3" y="1465"/>
                    <a:pt x="114" y="1465"/>
                  </a:cubicBezTo>
                  <a:cubicBezTo>
                    <a:pt x="245" y="1465"/>
                    <a:pt x="537" y="1193"/>
                    <a:pt x="597" y="1135"/>
                  </a:cubicBezTo>
                  <a:cubicBezTo>
                    <a:pt x="717" y="1041"/>
                    <a:pt x="1326" y="406"/>
                    <a:pt x="1326" y="325"/>
                  </a:cubicBezTo>
                  <a:cubicBezTo>
                    <a:pt x="1339" y="189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" name="Google Shape;1668;p44"/>
            <p:cNvSpPr/>
            <p:nvPr/>
          </p:nvSpPr>
          <p:spPr>
            <a:xfrm>
              <a:off x="8523699" y="4594942"/>
              <a:ext cx="158137" cy="136611"/>
            </a:xfrm>
            <a:custGeom>
              <a:avLst/>
              <a:gdLst/>
              <a:ahLst/>
              <a:cxnLst/>
              <a:rect l="l" t="t" r="r" b="b"/>
              <a:pathLst>
                <a:path w="1271" h="1192" extrusionOk="0">
                  <a:moveTo>
                    <a:pt x="1148" y="1"/>
                  </a:moveTo>
                  <a:cubicBezTo>
                    <a:pt x="999" y="218"/>
                    <a:pt x="785" y="393"/>
                    <a:pt x="607" y="568"/>
                  </a:cubicBezTo>
                  <a:cubicBezTo>
                    <a:pt x="487" y="691"/>
                    <a:pt x="364" y="811"/>
                    <a:pt x="231" y="905"/>
                  </a:cubicBezTo>
                  <a:cubicBezTo>
                    <a:pt x="176" y="947"/>
                    <a:pt x="121" y="973"/>
                    <a:pt x="69" y="1002"/>
                  </a:cubicBezTo>
                  <a:cubicBezTo>
                    <a:pt x="40" y="1083"/>
                    <a:pt x="14" y="1135"/>
                    <a:pt x="1" y="1190"/>
                  </a:cubicBezTo>
                  <a:cubicBezTo>
                    <a:pt x="17" y="1191"/>
                    <a:pt x="33" y="1192"/>
                    <a:pt x="50" y="1192"/>
                  </a:cubicBezTo>
                  <a:cubicBezTo>
                    <a:pt x="200" y="1192"/>
                    <a:pt x="367" y="1141"/>
                    <a:pt x="513" y="1083"/>
                  </a:cubicBezTo>
                  <a:cubicBezTo>
                    <a:pt x="526" y="1067"/>
                    <a:pt x="542" y="1054"/>
                    <a:pt x="542" y="1041"/>
                  </a:cubicBezTo>
                  <a:cubicBezTo>
                    <a:pt x="662" y="947"/>
                    <a:pt x="1271" y="312"/>
                    <a:pt x="1271" y="231"/>
                  </a:cubicBezTo>
                  <a:cubicBezTo>
                    <a:pt x="1271" y="150"/>
                    <a:pt x="1216" y="69"/>
                    <a:pt x="114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" name="Google Shape;1669;p44"/>
            <p:cNvSpPr/>
            <p:nvPr/>
          </p:nvSpPr>
          <p:spPr>
            <a:xfrm>
              <a:off x="8500308" y="4612019"/>
              <a:ext cx="191606" cy="161022"/>
            </a:xfrm>
            <a:custGeom>
              <a:avLst/>
              <a:gdLst/>
              <a:ahLst/>
              <a:cxnLst/>
              <a:rect l="l" t="t" r="r" b="b"/>
              <a:pathLst>
                <a:path w="1540" h="1405" extrusionOk="0">
                  <a:moveTo>
                    <a:pt x="1443" y="1"/>
                  </a:moveTo>
                  <a:cubicBezTo>
                    <a:pt x="1443" y="1"/>
                    <a:pt x="1054" y="555"/>
                    <a:pt x="662" y="905"/>
                  </a:cubicBezTo>
                  <a:cubicBezTo>
                    <a:pt x="662" y="905"/>
                    <a:pt x="545" y="837"/>
                    <a:pt x="404" y="837"/>
                  </a:cubicBezTo>
                  <a:cubicBezTo>
                    <a:pt x="347" y="837"/>
                    <a:pt x="286" y="848"/>
                    <a:pt x="228" y="879"/>
                  </a:cubicBezTo>
                  <a:cubicBezTo>
                    <a:pt x="163" y="905"/>
                    <a:pt x="1" y="1391"/>
                    <a:pt x="202" y="1404"/>
                  </a:cubicBezTo>
                  <a:cubicBezTo>
                    <a:pt x="207" y="1404"/>
                    <a:pt x="213" y="1405"/>
                    <a:pt x="218" y="1405"/>
                  </a:cubicBezTo>
                  <a:cubicBezTo>
                    <a:pt x="378" y="1405"/>
                    <a:pt x="582" y="1176"/>
                    <a:pt x="986" y="772"/>
                  </a:cubicBezTo>
                  <a:cubicBezTo>
                    <a:pt x="1404" y="338"/>
                    <a:pt x="1540" y="150"/>
                    <a:pt x="1524" y="82"/>
                  </a:cubicBezTo>
                  <a:cubicBezTo>
                    <a:pt x="1511" y="14"/>
                    <a:pt x="1443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" name="Google Shape;1670;p44"/>
            <p:cNvSpPr/>
            <p:nvPr/>
          </p:nvSpPr>
          <p:spPr>
            <a:xfrm>
              <a:off x="8535767" y="4669093"/>
              <a:ext cx="56113" cy="19254"/>
            </a:xfrm>
            <a:custGeom>
              <a:avLst/>
              <a:gdLst/>
              <a:ahLst/>
              <a:cxnLst/>
              <a:rect l="l" t="t" r="r" b="b"/>
              <a:pathLst>
                <a:path w="451" h="168" extrusionOk="0">
                  <a:moveTo>
                    <a:pt x="277" y="1"/>
                  </a:moveTo>
                  <a:cubicBezTo>
                    <a:pt x="172" y="1"/>
                    <a:pt x="58" y="52"/>
                    <a:pt x="11" y="138"/>
                  </a:cubicBezTo>
                  <a:cubicBezTo>
                    <a:pt x="0" y="148"/>
                    <a:pt x="15" y="167"/>
                    <a:pt x="37" y="167"/>
                  </a:cubicBezTo>
                  <a:cubicBezTo>
                    <a:pt x="42" y="167"/>
                    <a:pt x="47" y="166"/>
                    <a:pt x="53" y="164"/>
                  </a:cubicBezTo>
                  <a:cubicBezTo>
                    <a:pt x="98" y="129"/>
                    <a:pt x="178" y="99"/>
                    <a:pt x="250" y="99"/>
                  </a:cubicBezTo>
                  <a:cubicBezTo>
                    <a:pt x="287" y="99"/>
                    <a:pt x="321" y="107"/>
                    <a:pt x="348" y="125"/>
                  </a:cubicBezTo>
                  <a:cubicBezTo>
                    <a:pt x="355" y="128"/>
                    <a:pt x="362" y="130"/>
                    <a:pt x="370" y="130"/>
                  </a:cubicBezTo>
                  <a:cubicBezTo>
                    <a:pt x="416" y="130"/>
                    <a:pt x="451" y="65"/>
                    <a:pt x="403" y="31"/>
                  </a:cubicBezTo>
                  <a:cubicBezTo>
                    <a:pt x="367" y="10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0" name="Google Shape;1671;p44"/>
            <p:cNvSpPr/>
            <p:nvPr/>
          </p:nvSpPr>
          <p:spPr>
            <a:xfrm>
              <a:off x="8553933" y="4642275"/>
              <a:ext cx="52132" cy="17764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244" y="0"/>
                  </a:moveTo>
                  <a:cubicBezTo>
                    <a:pt x="136" y="0"/>
                    <a:pt x="17" y="50"/>
                    <a:pt x="1" y="142"/>
                  </a:cubicBezTo>
                  <a:lnTo>
                    <a:pt x="1" y="155"/>
                  </a:lnTo>
                  <a:cubicBezTo>
                    <a:pt x="56" y="155"/>
                    <a:pt x="108" y="129"/>
                    <a:pt x="163" y="116"/>
                  </a:cubicBezTo>
                  <a:cubicBezTo>
                    <a:pt x="189" y="105"/>
                    <a:pt x="212" y="100"/>
                    <a:pt x="235" y="100"/>
                  </a:cubicBezTo>
                  <a:cubicBezTo>
                    <a:pt x="272" y="100"/>
                    <a:pt x="308" y="113"/>
                    <a:pt x="351" y="129"/>
                  </a:cubicBezTo>
                  <a:cubicBezTo>
                    <a:pt x="380" y="129"/>
                    <a:pt x="419" y="103"/>
                    <a:pt x="406" y="61"/>
                  </a:cubicBezTo>
                  <a:cubicBezTo>
                    <a:pt x="375" y="20"/>
                    <a:pt x="311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" name="Google Shape;1672;p44"/>
            <p:cNvSpPr/>
            <p:nvPr/>
          </p:nvSpPr>
          <p:spPr>
            <a:xfrm>
              <a:off x="7673912" y="3895727"/>
              <a:ext cx="320630" cy="380838"/>
            </a:xfrm>
            <a:custGeom>
              <a:avLst/>
              <a:gdLst/>
              <a:ahLst/>
              <a:cxnLst/>
              <a:rect l="l" t="t" r="r" b="b"/>
              <a:pathLst>
                <a:path w="2577" h="3323" extrusionOk="0">
                  <a:moveTo>
                    <a:pt x="1890" y="1"/>
                  </a:moveTo>
                  <a:cubicBezTo>
                    <a:pt x="1890" y="1"/>
                    <a:pt x="1349" y="1932"/>
                    <a:pt x="1080" y="2350"/>
                  </a:cubicBezTo>
                  <a:cubicBezTo>
                    <a:pt x="1080" y="2350"/>
                    <a:pt x="745" y="2187"/>
                    <a:pt x="624" y="2187"/>
                  </a:cubicBezTo>
                  <a:cubicBezTo>
                    <a:pt x="597" y="2187"/>
                    <a:pt x="581" y="2194"/>
                    <a:pt x="581" y="2214"/>
                  </a:cubicBezTo>
                  <a:cubicBezTo>
                    <a:pt x="581" y="2308"/>
                    <a:pt x="782" y="2405"/>
                    <a:pt x="782" y="2405"/>
                  </a:cubicBezTo>
                  <a:cubicBezTo>
                    <a:pt x="782" y="2405"/>
                    <a:pt x="1" y="2486"/>
                    <a:pt x="53" y="2593"/>
                  </a:cubicBezTo>
                  <a:cubicBezTo>
                    <a:pt x="81" y="2631"/>
                    <a:pt x="230" y="2643"/>
                    <a:pt x="397" y="2643"/>
                  </a:cubicBezTo>
                  <a:cubicBezTo>
                    <a:pt x="639" y="2643"/>
                    <a:pt x="918" y="2619"/>
                    <a:pt x="918" y="2619"/>
                  </a:cubicBezTo>
                  <a:lnTo>
                    <a:pt x="918" y="2619"/>
                  </a:lnTo>
                  <a:cubicBezTo>
                    <a:pt x="918" y="2619"/>
                    <a:pt x="176" y="2917"/>
                    <a:pt x="257" y="3024"/>
                  </a:cubicBezTo>
                  <a:cubicBezTo>
                    <a:pt x="269" y="3042"/>
                    <a:pt x="296" y="3050"/>
                    <a:pt x="334" y="3050"/>
                  </a:cubicBezTo>
                  <a:cubicBezTo>
                    <a:pt x="550" y="3050"/>
                    <a:pt x="1116" y="2792"/>
                    <a:pt x="1174" y="2781"/>
                  </a:cubicBezTo>
                  <a:lnTo>
                    <a:pt x="1174" y="2781"/>
                  </a:lnTo>
                  <a:cubicBezTo>
                    <a:pt x="1174" y="2781"/>
                    <a:pt x="905" y="3280"/>
                    <a:pt x="1025" y="3322"/>
                  </a:cubicBezTo>
                  <a:cubicBezTo>
                    <a:pt x="1028" y="3322"/>
                    <a:pt x="1030" y="3323"/>
                    <a:pt x="1033" y="3323"/>
                  </a:cubicBezTo>
                  <a:cubicBezTo>
                    <a:pt x="1167" y="3323"/>
                    <a:pt x="1576" y="2775"/>
                    <a:pt x="1459" y="2538"/>
                  </a:cubicBezTo>
                  <a:cubicBezTo>
                    <a:pt x="1459" y="2538"/>
                    <a:pt x="2308" y="1741"/>
                    <a:pt x="2577" y="393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2" name="Google Shape;1673;p44"/>
            <p:cNvSpPr/>
            <p:nvPr/>
          </p:nvSpPr>
          <p:spPr>
            <a:xfrm>
              <a:off x="7887167" y="3895727"/>
              <a:ext cx="107374" cy="212137"/>
            </a:xfrm>
            <a:custGeom>
              <a:avLst/>
              <a:gdLst/>
              <a:ahLst/>
              <a:cxnLst/>
              <a:rect l="l" t="t" r="r" b="b"/>
              <a:pathLst>
                <a:path w="863" h="1851" extrusionOk="0">
                  <a:moveTo>
                    <a:pt x="176" y="1"/>
                  </a:moveTo>
                  <a:cubicBezTo>
                    <a:pt x="176" y="1"/>
                    <a:pt x="108" y="244"/>
                    <a:pt x="1" y="581"/>
                  </a:cubicBezTo>
                  <a:cubicBezTo>
                    <a:pt x="53" y="649"/>
                    <a:pt x="69" y="704"/>
                    <a:pt x="108" y="769"/>
                  </a:cubicBezTo>
                  <a:cubicBezTo>
                    <a:pt x="202" y="918"/>
                    <a:pt x="202" y="986"/>
                    <a:pt x="215" y="1135"/>
                  </a:cubicBezTo>
                  <a:cubicBezTo>
                    <a:pt x="231" y="1378"/>
                    <a:pt x="257" y="1621"/>
                    <a:pt x="270" y="1851"/>
                  </a:cubicBezTo>
                  <a:cubicBezTo>
                    <a:pt x="500" y="1498"/>
                    <a:pt x="743" y="999"/>
                    <a:pt x="863" y="39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" name="Google Shape;1674;p44"/>
            <p:cNvSpPr/>
            <p:nvPr/>
          </p:nvSpPr>
          <p:spPr>
            <a:xfrm>
              <a:off x="7781161" y="4169407"/>
              <a:ext cx="5350" cy="8596"/>
            </a:xfrm>
            <a:custGeom>
              <a:avLst/>
              <a:gdLst/>
              <a:ahLst/>
              <a:cxnLst/>
              <a:rect l="l" t="t" r="r" b="b"/>
              <a:pathLst>
                <a:path w="43" h="75" extrusionOk="0">
                  <a:moveTo>
                    <a:pt x="14" y="1"/>
                  </a:moveTo>
                  <a:cubicBezTo>
                    <a:pt x="14" y="30"/>
                    <a:pt x="1" y="43"/>
                    <a:pt x="14" y="56"/>
                  </a:cubicBezTo>
                  <a:cubicBezTo>
                    <a:pt x="14" y="69"/>
                    <a:pt x="14" y="69"/>
                    <a:pt x="30" y="69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65"/>
                    <a:pt x="43" y="56"/>
                  </a:cubicBezTo>
                  <a:lnTo>
                    <a:pt x="43" y="43"/>
                  </a:lnTo>
                  <a:cubicBezTo>
                    <a:pt x="30" y="30"/>
                    <a:pt x="30" y="17"/>
                    <a:pt x="3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" name="Google Shape;1675;p44"/>
            <p:cNvSpPr/>
            <p:nvPr/>
          </p:nvSpPr>
          <p:spPr>
            <a:xfrm>
              <a:off x="7792857" y="4189807"/>
              <a:ext cx="8336" cy="8137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17" y="1"/>
                  </a:moveTo>
                  <a:cubicBezTo>
                    <a:pt x="1" y="1"/>
                    <a:pt x="1" y="1"/>
                    <a:pt x="1" y="14"/>
                  </a:cubicBezTo>
                  <a:cubicBezTo>
                    <a:pt x="1" y="27"/>
                    <a:pt x="17" y="53"/>
                    <a:pt x="43" y="66"/>
                  </a:cubicBezTo>
                  <a:cubicBezTo>
                    <a:pt x="46" y="69"/>
                    <a:pt x="48" y="71"/>
                    <a:pt x="51" y="71"/>
                  </a:cubicBezTo>
                  <a:cubicBezTo>
                    <a:pt x="60" y="71"/>
                    <a:pt x="66" y="50"/>
                    <a:pt x="56" y="40"/>
                  </a:cubicBezTo>
                  <a:cubicBezTo>
                    <a:pt x="43" y="27"/>
                    <a:pt x="30" y="27"/>
                    <a:pt x="17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" name="Google Shape;1676;p44"/>
            <p:cNvSpPr/>
            <p:nvPr/>
          </p:nvSpPr>
          <p:spPr>
            <a:xfrm>
              <a:off x="7861785" y="3748915"/>
              <a:ext cx="490711" cy="436995"/>
            </a:xfrm>
            <a:custGeom>
              <a:avLst/>
              <a:gdLst/>
              <a:ahLst/>
              <a:cxnLst/>
              <a:rect l="l" t="t" r="r" b="b"/>
              <a:pathLst>
                <a:path w="3944" h="3813" extrusionOk="0">
                  <a:moveTo>
                    <a:pt x="2288" y="0"/>
                  </a:moveTo>
                  <a:cubicBezTo>
                    <a:pt x="2157" y="0"/>
                    <a:pt x="2027" y="12"/>
                    <a:pt x="1919" y="25"/>
                  </a:cubicBezTo>
                  <a:cubicBezTo>
                    <a:pt x="1608" y="54"/>
                    <a:pt x="1135" y="122"/>
                    <a:pt x="934" y="216"/>
                  </a:cubicBezTo>
                  <a:cubicBezTo>
                    <a:pt x="730" y="310"/>
                    <a:pt x="1" y="1201"/>
                    <a:pt x="1" y="1201"/>
                  </a:cubicBezTo>
                  <a:cubicBezTo>
                    <a:pt x="1" y="1201"/>
                    <a:pt x="278" y="1912"/>
                    <a:pt x="808" y="1912"/>
                  </a:cubicBezTo>
                  <a:cubicBezTo>
                    <a:pt x="840" y="1912"/>
                    <a:pt x="872" y="1909"/>
                    <a:pt x="905" y="1904"/>
                  </a:cubicBezTo>
                  <a:cubicBezTo>
                    <a:pt x="905" y="1904"/>
                    <a:pt x="1002" y="3009"/>
                    <a:pt x="1164" y="3738"/>
                  </a:cubicBezTo>
                  <a:cubicBezTo>
                    <a:pt x="1164" y="3738"/>
                    <a:pt x="1380" y="3812"/>
                    <a:pt x="1753" y="3812"/>
                  </a:cubicBezTo>
                  <a:cubicBezTo>
                    <a:pt x="2250" y="3812"/>
                    <a:pt x="3026" y="3680"/>
                    <a:pt x="3944" y="3064"/>
                  </a:cubicBezTo>
                  <a:cubicBezTo>
                    <a:pt x="3944" y="3064"/>
                    <a:pt x="3079" y="472"/>
                    <a:pt x="2917" y="216"/>
                  </a:cubicBezTo>
                  <a:cubicBezTo>
                    <a:pt x="2809" y="46"/>
                    <a:pt x="2547" y="0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" name="Google Shape;1677;p44"/>
            <p:cNvSpPr/>
            <p:nvPr/>
          </p:nvSpPr>
          <p:spPr>
            <a:xfrm>
              <a:off x="7986330" y="3748915"/>
              <a:ext cx="366167" cy="397571"/>
            </a:xfrm>
            <a:custGeom>
              <a:avLst/>
              <a:gdLst/>
              <a:ahLst/>
              <a:cxnLst/>
              <a:rect l="l" t="t" r="r" b="b"/>
              <a:pathLst>
                <a:path w="2943" h="3469" extrusionOk="0">
                  <a:moveTo>
                    <a:pt x="1287" y="0"/>
                  </a:moveTo>
                  <a:cubicBezTo>
                    <a:pt x="1156" y="0"/>
                    <a:pt x="1026" y="12"/>
                    <a:pt x="918" y="25"/>
                  </a:cubicBezTo>
                  <a:cubicBezTo>
                    <a:pt x="633" y="54"/>
                    <a:pt x="228" y="106"/>
                    <a:pt x="1" y="187"/>
                  </a:cubicBezTo>
                  <a:cubicBezTo>
                    <a:pt x="66" y="1240"/>
                    <a:pt x="487" y="2105"/>
                    <a:pt x="1297" y="2834"/>
                  </a:cubicBezTo>
                  <a:cubicBezTo>
                    <a:pt x="1592" y="3090"/>
                    <a:pt x="1903" y="3307"/>
                    <a:pt x="2240" y="3469"/>
                  </a:cubicBezTo>
                  <a:cubicBezTo>
                    <a:pt x="2457" y="3362"/>
                    <a:pt x="2700" y="3239"/>
                    <a:pt x="2943" y="3064"/>
                  </a:cubicBezTo>
                  <a:cubicBezTo>
                    <a:pt x="2943" y="3064"/>
                    <a:pt x="2078" y="472"/>
                    <a:pt x="1916" y="216"/>
                  </a:cubicBezTo>
                  <a:cubicBezTo>
                    <a:pt x="1808" y="46"/>
                    <a:pt x="1546" y="0"/>
                    <a:pt x="1287" y="0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" name="Google Shape;1678;p44"/>
            <p:cNvSpPr/>
            <p:nvPr/>
          </p:nvSpPr>
          <p:spPr>
            <a:xfrm>
              <a:off x="7992799" y="3666628"/>
              <a:ext cx="178293" cy="167211"/>
            </a:xfrm>
            <a:custGeom>
              <a:avLst/>
              <a:gdLst/>
              <a:ahLst/>
              <a:cxnLst/>
              <a:rect l="l" t="t" r="r" b="b"/>
              <a:pathLst>
                <a:path w="1433" h="1459" extrusionOk="0">
                  <a:moveTo>
                    <a:pt x="137" y="1"/>
                  </a:moveTo>
                  <a:cubicBezTo>
                    <a:pt x="137" y="1"/>
                    <a:pt x="406" y="623"/>
                    <a:pt x="380" y="759"/>
                  </a:cubicBezTo>
                  <a:cubicBezTo>
                    <a:pt x="354" y="905"/>
                    <a:pt x="1" y="1015"/>
                    <a:pt x="1" y="1015"/>
                  </a:cubicBezTo>
                  <a:cubicBezTo>
                    <a:pt x="1" y="1015"/>
                    <a:pt x="124" y="1459"/>
                    <a:pt x="448" y="1459"/>
                  </a:cubicBezTo>
                  <a:cubicBezTo>
                    <a:pt x="759" y="1459"/>
                    <a:pt x="1190" y="1096"/>
                    <a:pt x="1433" y="824"/>
                  </a:cubicBezTo>
                  <a:cubicBezTo>
                    <a:pt x="1433" y="824"/>
                    <a:pt x="1216" y="393"/>
                    <a:pt x="1190" y="205"/>
                  </a:cubicBezTo>
                  <a:cubicBezTo>
                    <a:pt x="1164" y="14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" name="Google Shape;1679;p44"/>
            <p:cNvSpPr/>
            <p:nvPr/>
          </p:nvSpPr>
          <p:spPr>
            <a:xfrm>
              <a:off x="8009721" y="3666628"/>
              <a:ext cx="151294" cy="75870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" y="1"/>
                  </a:moveTo>
                  <a:cubicBezTo>
                    <a:pt x="1" y="1"/>
                    <a:pt x="95" y="205"/>
                    <a:pt x="163" y="406"/>
                  </a:cubicBezTo>
                  <a:cubicBezTo>
                    <a:pt x="299" y="435"/>
                    <a:pt x="432" y="461"/>
                    <a:pt x="568" y="500"/>
                  </a:cubicBezTo>
                  <a:cubicBezTo>
                    <a:pt x="785" y="555"/>
                    <a:pt x="999" y="623"/>
                    <a:pt x="1216" y="662"/>
                  </a:cubicBezTo>
                  <a:cubicBezTo>
                    <a:pt x="1148" y="529"/>
                    <a:pt x="1067" y="325"/>
                    <a:pt x="1054" y="205"/>
                  </a:cubicBezTo>
                  <a:cubicBezTo>
                    <a:pt x="1028" y="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" name="Google Shape;1680;p44"/>
            <p:cNvSpPr/>
            <p:nvPr/>
          </p:nvSpPr>
          <p:spPr>
            <a:xfrm>
              <a:off x="7900480" y="3747196"/>
              <a:ext cx="670498" cy="769126"/>
            </a:xfrm>
            <a:custGeom>
              <a:avLst/>
              <a:gdLst/>
              <a:ahLst/>
              <a:cxnLst/>
              <a:rect l="l" t="t" r="r" b="b"/>
              <a:pathLst>
                <a:path w="5389" h="6711" extrusionOk="0">
                  <a:moveTo>
                    <a:pt x="2162" y="1"/>
                  </a:moveTo>
                  <a:cubicBezTo>
                    <a:pt x="2162" y="1"/>
                    <a:pt x="2039" y="769"/>
                    <a:pt x="2107" y="1216"/>
                  </a:cubicBezTo>
                  <a:cubicBezTo>
                    <a:pt x="2107" y="1216"/>
                    <a:pt x="1478" y="1305"/>
                    <a:pt x="1086" y="1305"/>
                  </a:cubicBezTo>
                  <a:cubicBezTo>
                    <a:pt x="1023" y="1305"/>
                    <a:pt x="965" y="1302"/>
                    <a:pt x="918" y="1297"/>
                  </a:cubicBezTo>
                  <a:lnTo>
                    <a:pt x="934" y="137"/>
                  </a:lnTo>
                  <a:lnTo>
                    <a:pt x="934" y="137"/>
                  </a:lnTo>
                  <a:lnTo>
                    <a:pt x="691" y="176"/>
                  </a:lnTo>
                  <a:cubicBezTo>
                    <a:pt x="691" y="176"/>
                    <a:pt x="231" y="1498"/>
                    <a:pt x="594" y="3471"/>
                  </a:cubicBezTo>
                  <a:cubicBezTo>
                    <a:pt x="594" y="3471"/>
                    <a:pt x="1" y="5360"/>
                    <a:pt x="82" y="6413"/>
                  </a:cubicBezTo>
                  <a:cubicBezTo>
                    <a:pt x="82" y="6413"/>
                    <a:pt x="955" y="6711"/>
                    <a:pt x="2113" y="6711"/>
                  </a:cubicBezTo>
                  <a:cubicBezTo>
                    <a:pt x="3119" y="6711"/>
                    <a:pt x="4340" y="6486"/>
                    <a:pt x="5389" y="5645"/>
                  </a:cubicBezTo>
                  <a:cubicBezTo>
                    <a:pt x="5389" y="5645"/>
                    <a:pt x="4524" y="4171"/>
                    <a:pt x="3701" y="3011"/>
                  </a:cubicBezTo>
                  <a:cubicBezTo>
                    <a:pt x="3701" y="3011"/>
                    <a:pt x="3053" y="2593"/>
                    <a:pt x="2687" y="1919"/>
                  </a:cubicBezTo>
                  <a:cubicBezTo>
                    <a:pt x="2337" y="1242"/>
                    <a:pt x="2431" y="40"/>
                    <a:pt x="2431" y="40"/>
                  </a:cubicBezTo>
                  <a:lnTo>
                    <a:pt x="2162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" name="Google Shape;1681;p44"/>
            <p:cNvSpPr/>
            <p:nvPr/>
          </p:nvSpPr>
          <p:spPr>
            <a:xfrm>
              <a:off x="8545472" y="4394037"/>
              <a:ext cx="25506" cy="16847"/>
            </a:xfrm>
            <a:custGeom>
              <a:avLst/>
              <a:gdLst/>
              <a:ahLst/>
              <a:cxnLst/>
              <a:rect l="l" t="t" r="r" b="b"/>
              <a:pathLst>
                <a:path w="205" h="147" extrusionOk="0">
                  <a:moveTo>
                    <a:pt x="14" y="147"/>
                  </a:moveTo>
                  <a:lnTo>
                    <a:pt x="1" y="147"/>
                  </a:lnTo>
                  <a:lnTo>
                    <a:pt x="14" y="147"/>
                  </a:lnTo>
                  <a:close/>
                  <a:moveTo>
                    <a:pt x="27" y="134"/>
                  </a:moveTo>
                  <a:cubicBezTo>
                    <a:pt x="14" y="134"/>
                    <a:pt x="14" y="147"/>
                    <a:pt x="14" y="147"/>
                  </a:cubicBezTo>
                  <a:cubicBezTo>
                    <a:pt x="14" y="147"/>
                    <a:pt x="14" y="134"/>
                    <a:pt x="27" y="134"/>
                  </a:cubicBezTo>
                  <a:close/>
                  <a:moveTo>
                    <a:pt x="189" y="14"/>
                  </a:moveTo>
                  <a:cubicBezTo>
                    <a:pt x="137" y="53"/>
                    <a:pt x="82" y="95"/>
                    <a:pt x="27" y="134"/>
                  </a:cubicBezTo>
                  <a:cubicBezTo>
                    <a:pt x="82" y="95"/>
                    <a:pt x="137" y="53"/>
                    <a:pt x="189" y="14"/>
                  </a:cubicBezTo>
                  <a:close/>
                  <a:moveTo>
                    <a:pt x="205" y="1"/>
                  </a:moveTo>
                  <a:lnTo>
                    <a:pt x="189" y="14"/>
                  </a:lnTo>
                  <a:close/>
                </a:path>
              </a:pathLst>
            </a:custGeom>
            <a:solidFill>
              <a:srgbClr val="A0D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" name="Google Shape;1682;p44"/>
            <p:cNvSpPr/>
            <p:nvPr/>
          </p:nvSpPr>
          <p:spPr>
            <a:xfrm>
              <a:off x="8543855" y="4412603"/>
              <a:ext cx="1742" cy="11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97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" name="Google Shape;1683;p44"/>
            <p:cNvSpPr/>
            <p:nvPr/>
          </p:nvSpPr>
          <p:spPr>
            <a:xfrm>
              <a:off x="8181047" y="3750176"/>
              <a:ext cx="389931" cy="722710"/>
            </a:xfrm>
            <a:custGeom>
              <a:avLst/>
              <a:gdLst/>
              <a:ahLst/>
              <a:cxnLst/>
              <a:rect l="l" t="t" r="r" b="b"/>
              <a:pathLst>
                <a:path w="3134" h="6306" extrusionOk="0">
                  <a:moveTo>
                    <a:pt x="82" y="1"/>
                  </a:moveTo>
                  <a:cubicBezTo>
                    <a:pt x="1" y="435"/>
                    <a:pt x="1" y="866"/>
                    <a:pt x="56" y="1297"/>
                  </a:cubicBezTo>
                  <a:cubicBezTo>
                    <a:pt x="95" y="1770"/>
                    <a:pt x="163" y="2269"/>
                    <a:pt x="406" y="2661"/>
                  </a:cubicBezTo>
                  <a:cubicBezTo>
                    <a:pt x="798" y="3309"/>
                    <a:pt x="1472" y="3701"/>
                    <a:pt x="1851" y="4362"/>
                  </a:cubicBezTo>
                  <a:cubicBezTo>
                    <a:pt x="2214" y="5023"/>
                    <a:pt x="2188" y="5658"/>
                    <a:pt x="1958" y="6306"/>
                  </a:cubicBezTo>
                  <a:cubicBezTo>
                    <a:pt x="2282" y="6170"/>
                    <a:pt x="2606" y="6008"/>
                    <a:pt x="2917" y="5781"/>
                  </a:cubicBezTo>
                  <a:lnTo>
                    <a:pt x="2930" y="5781"/>
                  </a:lnTo>
                  <a:lnTo>
                    <a:pt x="2930" y="5765"/>
                  </a:lnTo>
                  <a:lnTo>
                    <a:pt x="2943" y="5765"/>
                  </a:lnTo>
                  <a:cubicBezTo>
                    <a:pt x="2943" y="5765"/>
                    <a:pt x="2943" y="5752"/>
                    <a:pt x="2956" y="5752"/>
                  </a:cubicBezTo>
                  <a:cubicBezTo>
                    <a:pt x="3011" y="5713"/>
                    <a:pt x="3066" y="5671"/>
                    <a:pt x="3118" y="5632"/>
                  </a:cubicBezTo>
                  <a:lnTo>
                    <a:pt x="3134" y="5619"/>
                  </a:lnTo>
                  <a:cubicBezTo>
                    <a:pt x="3134" y="5619"/>
                    <a:pt x="2269" y="4145"/>
                    <a:pt x="1446" y="2985"/>
                  </a:cubicBezTo>
                  <a:cubicBezTo>
                    <a:pt x="1446" y="2985"/>
                    <a:pt x="798" y="2567"/>
                    <a:pt x="432" y="1893"/>
                  </a:cubicBezTo>
                  <a:cubicBezTo>
                    <a:pt x="202" y="1459"/>
                    <a:pt x="163" y="811"/>
                    <a:pt x="163" y="406"/>
                  </a:cubicBezTo>
                  <a:cubicBezTo>
                    <a:pt x="163" y="176"/>
                    <a:pt x="176" y="14"/>
                    <a:pt x="176" y="14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4DC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3" name="Google Shape;1684;p44"/>
            <p:cNvSpPr/>
            <p:nvPr/>
          </p:nvSpPr>
          <p:spPr>
            <a:xfrm>
              <a:off x="7948133" y="4467958"/>
              <a:ext cx="16175" cy="7908"/>
            </a:xfrm>
            <a:custGeom>
              <a:avLst/>
              <a:gdLst/>
              <a:ahLst/>
              <a:cxnLst/>
              <a:rect l="l" t="t" r="r" b="b"/>
              <a:pathLst>
                <a:path w="130" h="69" extrusionOk="0">
                  <a:moveTo>
                    <a:pt x="37" y="0"/>
                  </a:moveTo>
                  <a:cubicBezTo>
                    <a:pt x="16" y="0"/>
                    <a:pt x="1" y="32"/>
                    <a:pt x="23" y="43"/>
                  </a:cubicBezTo>
                  <a:cubicBezTo>
                    <a:pt x="49" y="56"/>
                    <a:pt x="78" y="69"/>
                    <a:pt x="104" y="69"/>
                  </a:cubicBezTo>
                  <a:cubicBezTo>
                    <a:pt x="117" y="69"/>
                    <a:pt x="130" y="56"/>
                    <a:pt x="117" y="43"/>
                  </a:cubicBezTo>
                  <a:cubicBezTo>
                    <a:pt x="104" y="30"/>
                    <a:pt x="65" y="17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" name="Google Shape;1685;p44"/>
            <p:cNvSpPr/>
            <p:nvPr/>
          </p:nvSpPr>
          <p:spPr>
            <a:xfrm>
              <a:off x="7971026" y="4479992"/>
              <a:ext cx="18663" cy="6991"/>
            </a:xfrm>
            <a:custGeom>
              <a:avLst/>
              <a:gdLst/>
              <a:ahLst/>
              <a:cxnLst/>
              <a:rect l="l" t="t" r="r" b="b"/>
              <a:pathLst>
                <a:path w="150" h="61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lnTo>
                    <a:pt x="1" y="6"/>
                  </a:lnTo>
                  <a:cubicBezTo>
                    <a:pt x="1" y="32"/>
                    <a:pt x="27" y="45"/>
                    <a:pt x="43" y="45"/>
                  </a:cubicBezTo>
                  <a:cubicBezTo>
                    <a:pt x="56" y="45"/>
                    <a:pt x="69" y="61"/>
                    <a:pt x="82" y="61"/>
                  </a:cubicBezTo>
                  <a:lnTo>
                    <a:pt x="124" y="61"/>
                  </a:lnTo>
                  <a:cubicBezTo>
                    <a:pt x="150" y="45"/>
                    <a:pt x="150" y="19"/>
                    <a:pt x="124" y="6"/>
                  </a:cubicBezTo>
                  <a:lnTo>
                    <a:pt x="95" y="6"/>
                  </a:lnTo>
                  <a:cubicBezTo>
                    <a:pt x="90" y="2"/>
                    <a:pt x="86" y="0"/>
                    <a:pt x="82" y="0"/>
                  </a:cubicBezTo>
                  <a:cubicBezTo>
                    <a:pt x="73" y="0"/>
                    <a:pt x="65" y="6"/>
                    <a:pt x="56" y="6"/>
                  </a:cubicBezTo>
                  <a:cubicBezTo>
                    <a:pt x="47" y="6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5" name="Google Shape;1686;p44"/>
            <p:cNvSpPr/>
            <p:nvPr/>
          </p:nvSpPr>
          <p:spPr>
            <a:xfrm>
              <a:off x="7998398" y="4483201"/>
              <a:ext cx="18290" cy="7908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7" y="0"/>
                  </a:moveTo>
                  <a:cubicBezTo>
                    <a:pt x="7" y="0"/>
                    <a:pt x="0" y="20"/>
                    <a:pt x="11" y="33"/>
                  </a:cubicBezTo>
                  <a:cubicBezTo>
                    <a:pt x="37" y="46"/>
                    <a:pt x="50" y="46"/>
                    <a:pt x="79" y="59"/>
                  </a:cubicBezTo>
                  <a:cubicBezTo>
                    <a:pt x="85" y="65"/>
                    <a:pt x="92" y="69"/>
                    <a:pt x="100" y="69"/>
                  </a:cubicBezTo>
                  <a:cubicBezTo>
                    <a:pt x="108" y="69"/>
                    <a:pt x="118" y="65"/>
                    <a:pt x="131" y="59"/>
                  </a:cubicBezTo>
                  <a:cubicBezTo>
                    <a:pt x="147" y="59"/>
                    <a:pt x="147" y="46"/>
                    <a:pt x="131" y="33"/>
                  </a:cubicBezTo>
                  <a:cubicBezTo>
                    <a:pt x="105" y="17"/>
                    <a:pt x="66" y="17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" name="Google Shape;1687;p44"/>
            <p:cNvSpPr/>
            <p:nvPr/>
          </p:nvSpPr>
          <p:spPr>
            <a:xfrm>
              <a:off x="8019799" y="4489848"/>
              <a:ext cx="21898" cy="6418"/>
            </a:xfrm>
            <a:custGeom>
              <a:avLst/>
              <a:gdLst/>
              <a:ahLst/>
              <a:cxnLst/>
              <a:rect l="l" t="t" r="r" b="b"/>
              <a:pathLst>
                <a:path w="176" h="56" extrusionOk="0">
                  <a:moveTo>
                    <a:pt x="27" y="1"/>
                  </a:moveTo>
                  <a:cubicBezTo>
                    <a:pt x="14" y="1"/>
                    <a:pt x="1" y="27"/>
                    <a:pt x="27" y="40"/>
                  </a:cubicBezTo>
                  <a:cubicBezTo>
                    <a:pt x="69" y="40"/>
                    <a:pt x="108" y="40"/>
                    <a:pt x="150" y="56"/>
                  </a:cubicBezTo>
                  <a:cubicBezTo>
                    <a:pt x="176" y="56"/>
                    <a:pt x="176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" name="Google Shape;1688;p44"/>
            <p:cNvSpPr/>
            <p:nvPr/>
          </p:nvSpPr>
          <p:spPr>
            <a:xfrm>
              <a:off x="8044807" y="4492828"/>
              <a:ext cx="25506" cy="8366"/>
            </a:xfrm>
            <a:custGeom>
              <a:avLst/>
              <a:gdLst/>
              <a:ahLst/>
              <a:cxnLst/>
              <a:rect l="l" t="t" r="r" b="b"/>
              <a:pathLst>
                <a:path w="205" h="73" extrusionOk="0">
                  <a:moveTo>
                    <a:pt x="43" y="1"/>
                  </a:moveTo>
                  <a:cubicBezTo>
                    <a:pt x="17" y="1"/>
                    <a:pt x="1" y="30"/>
                    <a:pt x="30" y="43"/>
                  </a:cubicBezTo>
                  <a:cubicBezTo>
                    <a:pt x="61" y="53"/>
                    <a:pt x="103" y="72"/>
                    <a:pt x="147" y="72"/>
                  </a:cubicBezTo>
                  <a:cubicBezTo>
                    <a:pt x="158" y="72"/>
                    <a:pt x="168" y="71"/>
                    <a:pt x="179" y="69"/>
                  </a:cubicBezTo>
                  <a:cubicBezTo>
                    <a:pt x="205" y="69"/>
                    <a:pt x="205" y="30"/>
                    <a:pt x="179" y="30"/>
                  </a:cubicBezTo>
                  <a:cubicBezTo>
                    <a:pt x="137" y="14"/>
                    <a:pt x="82" y="14"/>
                    <a:pt x="4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" name="Google Shape;1689;p44"/>
            <p:cNvSpPr/>
            <p:nvPr/>
          </p:nvSpPr>
          <p:spPr>
            <a:xfrm>
              <a:off x="8080267" y="4497412"/>
              <a:ext cx="23515" cy="4813"/>
            </a:xfrm>
            <a:custGeom>
              <a:avLst/>
              <a:gdLst/>
              <a:ahLst/>
              <a:cxnLst/>
              <a:rect l="l" t="t" r="r" b="b"/>
              <a:pathLst>
                <a:path w="189" h="42" extrusionOk="0">
                  <a:moveTo>
                    <a:pt x="114" y="1"/>
                  </a:moveTo>
                  <a:cubicBezTo>
                    <a:pt x="82" y="1"/>
                    <a:pt x="46" y="8"/>
                    <a:pt x="14" y="16"/>
                  </a:cubicBezTo>
                  <a:cubicBezTo>
                    <a:pt x="1" y="16"/>
                    <a:pt x="14" y="42"/>
                    <a:pt x="27" y="42"/>
                  </a:cubicBezTo>
                  <a:lnTo>
                    <a:pt x="176" y="42"/>
                  </a:lnTo>
                  <a:cubicBezTo>
                    <a:pt x="189" y="29"/>
                    <a:pt x="189" y="16"/>
                    <a:pt x="176" y="16"/>
                  </a:cubicBezTo>
                  <a:cubicBezTo>
                    <a:pt x="159" y="5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" name="Google Shape;1690;p44"/>
            <p:cNvSpPr/>
            <p:nvPr/>
          </p:nvSpPr>
          <p:spPr>
            <a:xfrm>
              <a:off x="8122196" y="4498558"/>
              <a:ext cx="23515" cy="8939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72" y="0"/>
                  </a:moveTo>
                  <a:cubicBezTo>
                    <a:pt x="53" y="0"/>
                    <a:pt x="34" y="10"/>
                    <a:pt x="14" y="19"/>
                  </a:cubicBezTo>
                  <a:cubicBezTo>
                    <a:pt x="1" y="19"/>
                    <a:pt x="1" y="45"/>
                    <a:pt x="14" y="45"/>
                  </a:cubicBezTo>
                  <a:cubicBezTo>
                    <a:pt x="43" y="61"/>
                    <a:pt x="69" y="74"/>
                    <a:pt x="82" y="74"/>
                  </a:cubicBezTo>
                  <a:cubicBezTo>
                    <a:pt x="103" y="74"/>
                    <a:pt x="120" y="77"/>
                    <a:pt x="135" y="77"/>
                  </a:cubicBezTo>
                  <a:cubicBezTo>
                    <a:pt x="150" y="77"/>
                    <a:pt x="163" y="74"/>
                    <a:pt x="176" y="61"/>
                  </a:cubicBezTo>
                  <a:cubicBezTo>
                    <a:pt x="189" y="45"/>
                    <a:pt x="189" y="32"/>
                    <a:pt x="176" y="19"/>
                  </a:cubicBezTo>
                  <a:cubicBezTo>
                    <a:pt x="169" y="6"/>
                    <a:pt x="156" y="3"/>
                    <a:pt x="141" y="3"/>
                  </a:cubicBezTo>
                  <a:cubicBezTo>
                    <a:pt x="126" y="3"/>
                    <a:pt x="109" y="6"/>
                    <a:pt x="95" y="6"/>
                  </a:cubicBezTo>
                  <a:cubicBezTo>
                    <a:pt x="87" y="2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" name="Google Shape;1691;p44"/>
            <p:cNvSpPr/>
            <p:nvPr/>
          </p:nvSpPr>
          <p:spPr>
            <a:xfrm>
              <a:off x="8154047" y="4499131"/>
              <a:ext cx="23889" cy="6418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95" y="1"/>
                  </a:moveTo>
                  <a:cubicBezTo>
                    <a:pt x="69" y="1"/>
                    <a:pt x="30" y="1"/>
                    <a:pt x="1" y="27"/>
                  </a:cubicBezTo>
                  <a:cubicBezTo>
                    <a:pt x="1" y="27"/>
                    <a:pt x="1" y="40"/>
                    <a:pt x="14" y="40"/>
                  </a:cubicBezTo>
                  <a:lnTo>
                    <a:pt x="82" y="40"/>
                  </a:lnTo>
                  <a:cubicBezTo>
                    <a:pt x="111" y="40"/>
                    <a:pt x="150" y="56"/>
                    <a:pt x="176" y="56"/>
                  </a:cubicBezTo>
                  <a:cubicBezTo>
                    <a:pt x="192" y="40"/>
                    <a:pt x="192" y="14"/>
                    <a:pt x="176" y="14"/>
                  </a:cubicBezTo>
                  <a:cubicBezTo>
                    <a:pt x="150" y="1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" name="Google Shape;1692;p44"/>
            <p:cNvSpPr/>
            <p:nvPr/>
          </p:nvSpPr>
          <p:spPr>
            <a:xfrm>
              <a:off x="8197968" y="4496151"/>
              <a:ext cx="23515" cy="8939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95" y="1"/>
                  </a:moveTo>
                  <a:cubicBezTo>
                    <a:pt x="66" y="14"/>
                    <a:pt x="40" y="14"/>
                    <a:pt x="27" y="27"/>
                  </a:cubicBezTo>
                  <a:cubicBezTo>
                    <a:pt x="1" y="27"/>
                    <a:pt x="1" y="66"/>
                    <a:pt x="27" y="66"/>
                  </a:cubicBezTo>
                  <a:cubicBezTo>
                    <a:pt x="40" y="74"/>
                    <a:pt x="50" y="78"/>
                    <a:pt x="60" y="78"/>
                  </a:cubicBezTo>
                  <a:cubicBezTo>
                    <a:pt x="70" y="78"/>
                    <a:pt x="80" y="74"/>
                    <a:pt x="95" y="66"/>
                  </a:cubicBezTo>
                  <a:cubicBezTo>
                    <a:pt x="134" y="66"/>
                    <a:pt x="163" y="66"/>
                    <a:pt x="176" y="40"/>
                  </a:cubicBezTo>
                  <a:cubicBezTo>
                    <a:pt x="189" y="27"/>
                    <a:pt x="176" y="14"/>
                    <a:pt x="16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2" name="Google Shape;1693;p44"/>
            <p:cNvSpPr/>
            <p:nvPr/>
          </p:nvSpPr>
          <p:spPr>
            <a:xfrm>
              <a:off x="8239897" y="4491338"/>
              <a:ext cx="20280" cy="9398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08" y="1"/>
                  </a:moveTo>
                  <a:cubicBezTo>
                    <a:pt x="82" y="14"/>
                    <a:pt x="40" y="43"/>
                    <a:pt x="14" y="56"/>
                  </a:cubicBezTo>
                  <a:cubicBezTo>
                    <a:pt x="1" y="69"/>
                    <a:pt x="1" y="82"/>
                    <a:pt x="14" y="82"/>
                  </a:cubicBezTo>
                  <a:cubicBezTo>
                    <a:pt x="53" y="69"/>
                    <a:pt x="95" y="56"/>
                    <a:pt x="121" y="43"/>
                  </a:cubicBezTo>
                  <a:cubicBezTo>
                    <a:pt x="163" y="43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3" name="Google Shape;1694;p44"/>
            <p:cNvSpPr/>
            <p:nvPr/>
          </p:nvSpPr>
          <p:spPr>
            <a:xfrm>
              <a:off x="8273366" y="4486180"/>
              <a:ext cx="25506" cy="8252"/>
            </a:xfrm>
            <a:custGeom>
              <a:avLst/>
              <a:gdLst/>
              <a:ahLst/>
              <a:cxnLst/>
              <a:rect l="l" t="t" r="r" b="b"/>
              <a:pathLst>
                <a:path w="205" h="72" extrusionOk="0">
                  <a:moveTo>
                    <a:pt x="149" y="0"/>
                  </a:moveTo>
                  <a:cubicBezTo>
                    <a:pt x="125" y="0"/>
                    <a:pt x="96" y="11"/>
                    <a:pt x="69" y="20"/>
                  </a:cubicBezTo>
                  <a:cubicBezTo>
                    <a:pt x="56" y="20"/>
                    <a:pt x="1" y="20"/>
                    <a:pt x="14" y="46"/>
                  </a:cubicBezTo>
                  <a:cubicBezTo>
                    <a:pt x="14" y="72"/>
                    <a:pt x="69" y="72"/>
                    <a:pt x="82" y="72"/>
                  </a:cubicBezTo>
                  <a:cubicBezTo>
                    <a:pt x="124" y="72"/>
                    <a:pt x="163" y="72"/>
                    <a:pt x="189" y="46"/>
                  </a:cubicBezTo>
                  <a:cubicBezTo>
                    <a:pt x="205" y="33"/>
                    <a:pt x="189" y="7"/>
                    <a:pt x="176" y="7"/>
                  </a:cubicBezTo>
                  <a:cubicBezTo>
                    <a:pt x="168" y="2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4" name="Google Shape;1695;p44"/>
            <p:cNvSpPr/>
            <p:nvPr/>
          </p:nvSpPr>
          <p:spPr>
            <a:xfrm>
              <a:off x="8306835" y="4479075"/>
              <a:ext cx="25506" cy="9398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79" y="1"/>
                  </a:moveTo>
                  <a:cubicBezTo>
                    <a:pt x="150" y="1"/>
                    <a:pt x="124" y="1"/>
                    <a:pt x="98" y="14"/>
                  </a:cubicBezTo>
                  <a:cubicBezTo>
                    <a:pt x="69" y="27"/>
                    <a:pt x="56" y="40"/>
                    <a:pt x="30" y="40"/>
                  </a:cubicBezTo>
                  <a:cubicBezTo>
                    <a:pt x="1" y="53"/>
                    <a:pt x="17" y="82"/>
                    <a:pt x="43" y="82"/>
                  </a:cubicBezTo>
                  <a:cubicBezTo>
                    <a:pt x="82" y="69"/>
                    <a:pt x="137" y="53"/>
                    <a:pt x="192" y="40"/>
                  </a:cubicBezTo>
                  <a:cubicBezTo>
                    <a:pt x="205" y="27"/>
                    <a:pt x="205" y="1"/>
                    <a:pt x="1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5" name="Google Shape;1696;p44"/>
            <p:cNvSpPr/>
            <p:nvPr/>
          </p:nvSpPr>
          <p:spPr>
            <a:xfrm>
              <a:off x="8340677" y="4467843"/>
              <a:ext cx="26501" cy="9856"/>
            </a:xfrm>
            <a:custGeom>
              <a:avLst/>
              <a:gdLst/>
              <a:ahLst/>
              <a:cxnLst/>
              <a:rect l="l" t="t" r="r" b="b"/>
              <a:pathLst>
                <a:path w="213" h="86" extrusionOk="0">
                  <a:moveTo>
                    <a:pt x="197" y="0"/>
                  </a:moveTo>
                  <a:cubicBezTo>
                    <a:pt x="194" y="0"/>
                    <a:pt x="191" y="2"/>
                    <a:pt x="189" y="5"/>
                  </a:cubicBezTo>
                  <a:cubicBezTo>
                    <a:pt x="163" y="5"/>
                    <a:pt x="134" y="5"/>
                    <a:pt x="121" y="18"/>
                  </a:cubicBezTo>
                  <a:cubicBezTo>
                    <a:pt x="95" y="31"/>
                    <a:pt x="53" y="31"/>
                    <a:pt x="27" y="44"/>
                  </a:cubicBezTo>
                  <a:cubicBezTo>
                    <a:pt x="1" y="44"/>
                    <a:pt x="1" y="86"/>
                    <a:pt x="27" y="86"/>
                  </a:cubicBezTo>
                  <a:cubicBezTo>
                    <a:pt x="53" y="86"/>
                    <a:pt x="95" y="86"/>
                    <a:pt x="121" y="70"/>
                  </a:cubicBezTo>
                  <a:cubicBezTo>
                    <a:pt x="163" y="70"/>
                    <a:pt x="176" y="57"/>
                    <a:pt x="202" y="31"/>
                  </a:cubicBezTo>
                  <a:cubicBezTo>
                    <a:pt x="212" y="21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6" name="Google Shape;1697;p44"/>
            <p:cNvSpPr/>
            <p:nvPr/>
          </p:nvSpPr>
          <p:spPr>
            <a:xfrm>
              <a:off x="8377381" y="4455695"/>
              <a:ext cx="18663" cy="7908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37" y="1"/>
                  </a:moveTo>
                  <a:cubicBezTo>
                    <a:pt x="98" y="1"/>
                    <a:pt x="56" y="30"/>
                    <a:pt x="17" y="43"/>
                  </a:cubicBezTo>
                  <a:cubicBezTo>
                    <a:pt x="1" y="56"/>
                    <a:pt x="1" y="69"/>
                    <a:pt x="17" y="69"/>
                  </a:cubicBezTo>
                  <a:cubicBezTo>
                    <a:pt x="56" y="56"/>
                    <a:pt x="98" y="43"/>
                    <a:pt x="137" y="30"/>
                  </a:cubicBezTo>
                  <a:cubicBezTo>
                    <a:pt x="150" y="14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7" name="Google Shape;1698;p44"/>
            <p:cNvSpPr/>
            <p:nvPr/>
          </p:nvSpPr>
          <p:spPr>
            <a:xfrm>
              <a:off x="8405997" y="4443088"/>
              <a:ext cx="19658" cy="9742"/>
            </a:xfrm>
            <a:custGeom>
              <a:avLst/>
              <a:gdLst/>
              <a:ahLst/>
              <a:cxnLst/>
              <a:rect l="l" t="t" r="r" b="b"/>
              <a:pathLst>
                <a:path w="158" h="85" extrusionOk="0">
                  <a:moveTo>
                    <a:pt x="138" y="0"/>
                  </a:moveTo>
                  <a:cubicBezTo>
                    <a:pt x="134" y="0"/>
                    <a:pt x="129" y="1"/>
                    <a:pt x="124" y="4"/>
                  </a:cubicBezTo>
                  <a:cubicBezTo>
                    <a:pt x="95" y="17"/>
                    <a:pt x="56" y="30"/>
                    <a:pt x="14" y="59"/>
                  </a:cubicBezTo>
                  <a:cubicBezTo>
                    <a:pt x="1" y="59"/>
                    <a:pt x="14" y="85"/>
                    <a:pt x="30" y="85"/>
                  </a:cubicBezTo>
                  <a:cubicBezTo>
                    <a:pt x="69" y="59"/>
                    <a:pt x="111" y="43"/>
                    <a:pt x="137" y="17"/>
                  </a:cubicBezTo>
                  <a:cubicBezTo>
                    <a:pt x="158" y="17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8" name="Google Shape;1699;p44"/>
            <p:cNvSpPr/>
            <p:nvPr/>
          </p:nvSpPr>
          <p:spPr>
            <a:xfrm>
              <a:off x="8445065" y="4429106"/>
              <a:ext cx="21151" cy="1169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131" y="0"/>
                  </a:moveTo>
                  <a:cubicBezTo>
                    <a:pt x="128" y="0"/>
                    <a:pt x="124" y="1"/>
                    <a:pt x="121" y="3"/>
                  </a:cubicBezTo>
                  <a:cubicBezTo>
                    <a:pt x="79" y="19"/>
                    <a:pt x="53" y="32"/>
                    <a:pt x="24" y="45"/>
                  </a:cubicBezTo>
                  <a:cubicBezTo>
                    <a:pt x="0" y="56"/>
                    <a:pt x="8" y="102"/>
                    <a:pt x="41" y="102"/>
                  </a:cubicBezTo>
                  <a:cubicBezTo>
                    <a:pt x="44" y="102"/>
                    <a:pt x="49" y="101"/>
                    <a:pt x="53" y="100"/>
                  </a:cubicBezTo>
                  <a:cubicBezTo>
                    <a:pt x="79" y="84"/>
                    <a:pt x="105" y="58"/>
                    <a:pt x="147" y="45"/>
                  </a:cubicBezTo>
                  <a:cubicBezTo>
                    <a:pt x="169" y="34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9" name="Google Shape;1700;p44"/>
            <p:cNvSpPr/>
            <p:nvPr/>
          </p:nvSpPr>
          <p:spPr>
            <a:xfrm>
              <a:off x="8473433" y="4408935"/>
              <a:ext cx="21525" cy="1157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136" y="0"/>
                  </a:moveTo>
                  <a:cubicBezTo>
                    <a:pt x="131" y="0"/>
                    <a:pt x="125" y="1"/>
                    <a:pt x="120" y="4"/>
                  </a:cubicBezTo>
                  <a:cubicBezTo>
                    <a:pt x="107" y="4"/>
                    <a:pt x="94" y="17"/>
                    <a:pt x="81" y="33"/>
                  </a:cubicBezTo>
                  <a:cubicBezTo>
                    <a:pt x="68" y="46"/>
                    <a:pt x="39" y="46"/>
                    <a:pt x="26" y="59"/>
                  </a:cubicBezTo>
                  <a:cubicBezTo>
                    <a:pt x="3" y="59"/>
                    <a:pt x="0" y="101"/>
                    <a:pt x="17" y="101"/>
                  </a:cubicBezTo>
                  <a:cubicBezTo>
                    <a:pt x="20" y="101"/>
                    <a:pt x="22" y="100"/>
                    <a:pt x="26" y="98"/>
                  </a:cubicBezTo>
                  <a:cubicBezTo>
                    <a:pt x="68" y="85"/>
                    <a:pt x="120" y="72"/>
                    <a:pt x="162" y="33"/>
                  </a:cubicBezTo>
                  <a:cubicBezTo>
                    <a:pt x="172" y="20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0" name="Google Shape;1701;p44"/>
            <p:cNvSpPr/>
            <p:nvPr/>
          </p:nvSpPr>
          <p:spPr>
            <a:xfrm>
              <a:off x="8427771" y="4436900"/>
              <a:ext cx="16548" cy="9627"/>
            </a:xfrm>
            <a:custGeom>
              <a:avLst/>
              <a:gdLst/>
              <a:ahLst/>
              <a:cxnLst/>
              <a:rect l="l" t="t" r="r" b="b"/>
              <a:pathLst>
                <a:path w="133" h="84" extrusionOk="0">
                  <a:moveTo>
                    <a:pt x="81" y="1"/>
                  </a:moveTo>
                  <a:cubicBezTo>
                    <a:pt x="77" y="1"/>
                    <a:pt x="73" y="1"/>
                    <a:pt x="69" y="3"/>
                  </a:cubicBezTo>
                  <a:lnTo>
                    <a:pt x="43" y="3"/>
                  </a:lnTo>
                  <a:lnTo>
                    <a:pt x="30" y="16"/>
                  </a:lnTo>
                  <a:cubicBezTo>
                    <a:pt x="17" y="16"/>
                    <a:pt x="1" y="45"/>
                    <a:pt x="17" y="58"/>
                  </a:cubicBezTo>
                  <a:cubicBezTo>
                    <a:pt x="17" y="71"/>
                    <a:pt x="30" y="84"/>
                    <a:pt x="43" y="84"/>
                  </a:cubicBezTo>
                  <a:cubicBezTo>
                    <a:pt x="69" y="84"/>
                    <a:pt x="82" y="71"/>
                    <a:pt x="98" y="58"/>
                  </a:cubicBezTo>
                  <a:cubicBezTo>
                    <a:pt x="133" y="46"/>
                    <a:pt x="116" y="1"/>
                    <a:pt x="8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1" name="Google Shape;1702;p44"/>
            <p:cNvSpPr/>
            <p:nvPr/>
          </p:nvSpPr>
          <p:spPr>
            <a:xfrm>
              <a:off x="8270131" y="3832234"/>
              <a:ext cx="421783" cy="380724"/>
            </a:xfrm>
            <a:custGeom>
              <a:avLst/>
              <a:gdLst/>
              <a:ahLst/>
              <a:cxnLst/>
              <a:rect l="l" t="t" r="r" b="b"/>
              <a:pathLst>
                <a:path w="3390" h="332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730" y="2133"/>
                    <a:pt x="1689" y="2554"/>
                  </a:cubicBezTo>
                  <a:cubicBezTo>
                    <a:pt x="1689" y="2554"/>
                    <a:pt x="1984" y="3241"/>
                    <a:pt x="2133" y="3309"/>
                  </a:cubicBezTo>
                  <a:cubicBezTo>
                    <a:pt x="2148" y="3317"/>
                    <a:pt x="2162" y="3321"/>
                    <a:pt x="2173" y="3321"/>
                  </a:cubicBezTo>
                  <a:cubicBezTo>
                    <a:pt x="2271" y="3321"/>
                    <a:pt x="2225" y="3029"/>
                    <a:pt x="2214" y="2823"/>
                  </a:cubicBezTo>
                  <a:lnTo>
                    <a:pt x="2214" y="2823"/>
                  </a:lnTo>
                  <a:cubicBezTo>
                    <a:pt x="2214" y="2823"/>
                    <a:pt x="2618" y="2990"/>
                    <a:pt x="2945" y="2990"/>
                  </a:cubicBezTo>
                  <a:cubicBezTo>
                    <a:pt x="2976" y="2990"/>
                    <a:pt x="3007" y="2988"/>
                    <a:pt x="3037" y="2985"/>
                  </a:cubicBezTo>
                  <a:cubicBezTo>
                    <a:pt x="3173" y="2972"/>
                    <a:pt x="2483" y="2593"/>
                    <a:pt x="2483" y="2593"/>
                  </a:cubicBezTo>
                  <a:lnTo>
                    <a:pt x="2483" y="2593"/>
                  </a:lnTo>
                  <a:cubicBezTo>
                    <a:pt x="2483" y="2593"/>
                    <a:pt x="2901" y="2756"/>
                    <a:pt x="3133" y="2756"/>
                  </a:cubicBezTo>
                  <a:cubicBezTo>
                    <a:pt x="3185" y="2756"/>
                    <a:pt x="3227" y="2748"/>
                    <a:pt x="3254" y="2729"/>
                  </a:cubicBezTo>
                  <a:cubicBezTo>
                    <a:pt x="3390" y="2606"/>
                    <a:pt x="2619" y="2363"/>
                    <a:pt x="2619" y="2363"/>
                  </a:cubicBezTo>
                  <a:cubicBezTo>
                    <a:pt x="2619" y="2363"/>
                    <a:pt x="2943" y="2149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2" name="Google Shape;1703;p44"/>
            <p:cNvSpPr/>
            <p:nvPr/>
          </p:nvSpPr>
          <p:spPr>
            <a:xfrm>
              <a:off x="8270131" y="3832234"/>
              <a:ext cx="361315" cy="271847"/>
            </a:xfrm>
            <a:custGeom>
              <a:avLst/>
              <a:gdLst/>
              <a:ahLst/>
              <a:cxnLst/>
              <a:rect l="l" t="t" r="r" b="b"/>
              <a:pathLst>
                <a:path w="2904" h="237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82" y="1258"/>
                    <a:pt x="231" y="1420"/>
                  </a:cubicBezTo>
                  <a:cubicBezTo>
                    <a:pt x="364" y="1404"/>
                    <a:pt x="500" y="1378"/>
                    <a:pt x="636" y="1352"/>
                  </a:cubicBezTo>
                  <a:cubicBezTo>
                    <a:pt x="667" y="1347"/>
                    <a:pt x="697" y="1345"/>
                    <a:pt x="724" y="1345"/>
                  </a:cubicBezTo>
                  <a:cubicBezTo>
                    <a:pt x="937" y="1345"/>
                    <a:pt x="1066" y="1479"/>
                    <a:pt x="1255" y="1634"/>
                  </a:cubicBezTo>
                  <a:cubicBezTo>
                    <a:pt x="1459" y="1809"/>
                    <a:pt x="1621" y="2013"/>
                    <a:pt x="1835" y="2188"/>
                  </a:cubicBezTo>
                  <a:cubicBezTo>
                    <a:pt x="1952" y="2269"/>
                    <a:pt x="2059" y="2371"/>
                    <a:pt x="2199" y="2371"/>
                  </a:cubicBezTo>
                  <a:cubicBezTo>
                    <a:pt x="2221" y="2371"/>
                    <a:pt x="2245" y="2369"/>
                    <a:pt x="2269" y="2363"/>
                  </a:cubicBezTo>
                  <a:cubicBezTo>
                    <a:pt x="2470" y="2324"/>
                    <a:pt x="2538" y="2175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3" name="Google Shape;1704;p44"/>
            <p:cNvSpPr/>
            <p:nvPr/>
          </p:nvSpPr>
          <p:spPr>
            <a:xfrm>
              <a:off x="8547089" y="4133077"/>
              <a:ext cx="11073" cy="7106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55" y="0"/>
                  </a:moveTo>
                  <a:cubicBezTo>
                    <a:pt x="51" y="0"/>
                    <a:pt x="46" y="3"/>
                    <a:pt x="43" y="10"/>
                  </a:cubicBezTo>
                  <a:cubicBezTo>
                    <a:pt x="30" y="23"/>
                    <a:pt x="30" y="23"/>
                    <a:pt x="14" y="23"/>
                  </a:cubicBezTo>
                  <a:cubicBezTo>
                    <a:pt x="1" y="36"/>
                    <a:pt x="1" y="49"/>
                    <a:pt x="14" y="62"/>
                  </a:cubicBezTo>
                  <a:cubicBezTo>
                    <a:pt x="43" y="62"/>
                    <a:pt x="56" y="49"/>
                    <a:pt x="69" y="49"/>
                  </a:cubicBezTo>
                  <a:cubicBezTo>
                    <a:pt x="89" y="29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4" name="Google Shape;1705;p44"/>
            <p:cNvSpPr/>
            <p:nvPr/>
          </p:nvSpPr>
          <p:spPr>
            <a:xfrm>
              <a:off x="8575706" y="4108666"/>
              <a:ext cx="8212" cy="6991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2" y="0"/>
                  </a:moveTo>
                  <a:cubicBezTo>
                    <a:pt x="37" y="0"/>
                    <a:pt x="31" y="2"/>
                    <a:pt x="27" y="6"/>
                  </a:cubicBezTo>
                  <a:cubicBezTo>
                    <a:pt x="27" y="19"/>
                    <a:pt x="14" y="19"/>
                    <a:pt x="14" y="32"/>
                  </a:cubicBezTo>
                  <a:cubicBezTo>
                    <a:pt x="14" y="32"/>
                    <a:pt x="14" y="45"/>
                    <a:pt x="1" y="45"/>
                  </a:cubicBezTo>
                  <a:lnTo>
                    <a:pt x="1" y="61"/>
                  </a:lnTo>
                  <a:cubicBezTo>
                    <a:pt x="27" y="61"/>
                    <a:pt x="56" y="45"/>
                    <a:pt x="56" y="19"/>
                  </a:cubicBezTo>
                  <a:cubicBezTo>
                    <a:pt x="65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5" name="Google Shape;1706;p44"/>
            <p:cNvSpPr/>
            <p:nvPr/>
          </p:nvSpPr>
          <p:spPr>
            <a:xfrm>
              <a:off x="8172586" y="3754760"/>
              <a:ext cx="214997" cy="235402"/>
            </a:xfrm>
            <a:custGeom>
              <a:avLst/>
              <a:gdLst/>
              <a:ahLst/>
              <a:cxnLst/>
              <a:rect l="l" t="t" r="r" b="b"/>
              <a:pathLst>
                <a:path w="1728" h="2054" extrusionOk="0">
                  <a:moveTo>
                    <a:pt x="467" y="1"/>
                  </a:moveTo>
                  <a:cubicBezTo>
                    <a:pt x="411" y="1"/>
                    <a:pt x="359" y="14"/>
                    <a:pt x="312" y="42"/>
                  </a:cubicBezTo>
                  <a:cubicBezTo>
                    <a:pt x="1" y="246"/>
                    <a:pt x="205" y="1124"/>
                    <a:pt x="785" y="2054"/>
                  </a:cubicBezTo>
                  <a:cubicBezTo>
                    <a:pt x="999" y="2054"/>
                    <a:pt x="1728" y="1513"/>
                    <a:pt x="1728" y="1027"/>
                  </a:cubicBezTo>
                  <a:cubicBezTo>
                    <a:pt x="1728" y="1027"/>
                    <a:pt x="964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6" name="Google Shape;1707;p44"/>
            <p:cNvSpPr/>
            <p:nvPr/>
          </p:nvSpPr>
          <p:spPr>
            <a:xfrm>
              <a:off x="8254827" y="3759459"/>
              <a:ext cx="132756" cy="204344"/>
            </a:xfrm>
            <a:custGeom>
              <a:avLst/>
              <a:gdLst/>
              <a:ahLst/>
              <a:cxnLst/>
              <a:rect l="l" t="t" r="r" b="b"/>
              <a:pathLst>
                <a:path w="1067" h="1783" extrusionOk="0">
                  <a:moveTo>
                    <a:pt x="1" y="1"/>
                  </a:moveTo>
                  <a:lnTo>
                    <a:pt x="1" y="1"/>
                  </a:lnTo>
                  <a:cubicBezTo>
                    <a:pt x="338" y="529"/>
                    <a:pt x="542" y="1164"/>
                    <a:pt x="555" y="1783"/>
                  </a:cubicBezTo>
                  <a:cubicBezTo>
                    <a:pt x="811" y="1582"/>
                    <a:pt x="1067" y="1271"/>
                    <a:pt x="1067" y="986"/>
                  </a:cubicBezTo>
                  <a:cubicBezTo>
                    <a:pt x="1067" y="986"/>
                    <a:pt x="474" y="192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7" name="Google Shape;1708;p44"/>
            <p:cNvSpPr/>
            <p:nvPr/>
          </p:nvSpPr>
          <p:spPr>
            <a:xfrm>
              <a:off x="7687225" y="3388133"/>
              <a:ext cx="158137" cy="156897"/>
            </a:xfrm>
            <a:custGeom>
              <a:avLst/>
              <a:gdLst/>
              <a:ahLst/>
              <a:cxnLst/>
              <a:rect l="l" t="t" r="r" b="b"/>
              <a:pathLst>
                <a:path w="1271" h="1369" extrusionOk="0">
                  <a:moveTo>
                    <a:pt x="597" y="1"/>
                  </a:moveTo>
                  <a:cubicBezTo>
                    <a:pt x="592" y="1"/>
                    <a:pt x="586" y="1"/>
                    <a:pt x="581" y="1"/>
                  </a:cubicBezTo>
                  <a:cubicBezTo>
                    <a:pt x="231" y="14"/>
                    <a:pt x="1" y="798"/>
                    <a:pt x="393" y="1164"/>
                  </a:cubicBezTo>
                  <a:cubicBezTo>
                    <a:pt x="552" y="1323"/>
                    <a:pt x="734" y="1369"/>
                    <a:pt x="890" y="1369"/>
                  </a:cubicBezTo>
                  <a:cubicBezTo>
                    <a:pt x="1104" y="1369"/>
                    <a:pt x="1271" y="1284"/>
                    <a:pt x="1271" y="1284"/>
                  </a:cubicBezTo>
                  <a:lnTo>
                    <a:pt x="1135" y="419"/>
                  </a:lnTo>
                  <a:cubicBezTo>
                    <a:pt x="1135" y="419"/>
                    <a:pt x="952" y="1"/>
                    <a:pt x="59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8" name="Google Shape;1709;p44"/>
            <p:cNvSpPr/>
            <p:nvPr/>
          </p:nvSpPr>
          <p:spPr>
            <a:xfrm>
              <a:off x="7762623" y="3388133"/>
              <a:ext cx="40436" cy="156438"/>
            </a:xfrm>
            <a:custGeom>
              <a:avLst/>
              <a:gdLst/>
              <a:ahLst/>
              <a:cxnLst/>
              <a:rect l="l" t="t" r="r" b="b"/>
              <a:pathLst>
                <a:path w="325" h="1365" extrusionOk="0">
                  <a:moveTo>
                    <a:pt x="1" y="1"/>
                  </a:moveTo>
                  <a:cubicBezTo>
                    <a:pt x="17" y="474"/>
                    <a:pt x="82" y="921"/>
                    <a:pt x="218" y="1365"/>
                  </a:cubicBezTo>
                  <a:lnTo>
                    <a:pt x="325" y="1365"/>
                  </a:lnTo>
                  <a:cubicBezTo>
                    <a:pt x="218" y="986"/>
                    <a:pt x="205" y="555"/>
                    <a:pt x="260" y="95"/>
                  </a:cubicBezTo>
                  <a:cubicBezTo>
                    <a:pt x="192" y="43"/>
                    <a:pt x="98" y="1"/>
                    <a:pt x="1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" name="Google Shape;1710;p44"/>
            <p:cNvSpPr/>
            <p:nvPr/>
          </p:nvSpPr>
          <p:spPr>
            <a:xfrm>
              <a:off x="7722809" y="3442113"/>
              <a:ext cx="78633" cy="82288"/>
            </a:xfrm>
            <a:custGeom>
              <a:avLst/>
              <a:gdLst/>
              <a:ahLst/>
              <a:cxnLst/>
              <a:rect l="l" t="t" r="r" b="b"/>
              <a:pathLst>
                <a:path w="632" h="718" extrusionOk="0">
                  <a:moveTo>
                    <a:pt x="29" y="0"/>
                  </a:moveTo>
                  <a:cubicBezTo>
                    <a:pt x="9" y="0"/>
                    <a:pt x="1" y="31"/>
                    <a:pt x="26" y="45"/>
                  </a:cubicBezTo>
                  <a:cubicBezTo>
                    <a:pt x="175" y="84"/>
                    <a:pt x="295" y="165"/>
                    <a:pt x="376" y="272"/>
                  </a:cubicBezTo>
                  <a:cubicBezTo>
                    <a:pt x="363" y="272"/>
                    <a:pt x="350" y="259"/>
                    <a:pt x="337" y="259"/>
                  </a:cubicBezTo>
                  <a:cubicBezTo>
                    <a:pt x="326" y="257"/>
                    <a:pt x="314" y="256"/>
                    <a:pt x="301" y="256"/>
                  </a:cubicBezTo>
                  <a:cubicBezTo>
                    <a:pt x="240" y="256"/>
                    <a:pt x="170" y="283"/>
                    <a:pt x="146" y="340"/>
                  </a:cubicBezTo>
                  <a:cubicBezTo>
                    <a:pt x="68" y="507"/>
                    <a:pt x="225" y="678"/>
                    <a:pt x="395" y="678"/>
                  </a:cubicBezTo>
                  <a:cubicBezTo>
                    <a:pt x="403" y="678"/>
                    <a:pt x="410" y="677"/>
                    <a:pt x="418" y="677"/>
                  </a:cubicBezTo>
                  <a:cubicBezTo>
                    <a:pt x="444" y="677"/>
                    <a:pt x="444" y="638"/>
                    <a:pt x="418" y="638"/>
                  </a:cubicBezTo>
                  <a:cubicBezTo>
                    <a:pt x="337" y="596"/>
                    <a:pt x="107" y="502"/>
                    <a:pt x="227" y="369"/>
                  </a:cubicBezTo>
                  <a:cubicBezTo>
                    <a:pt x="245" y="345"/>
                    <a:pt x="270" y="337"/>
                    <a:pt x="296" y="337"/>
                  </a:cubicBezTo>
                  <a:cubicBezTo>
                    <a:pt x="330" y="337"/>
                    <a:pt x="367" y="352"/>
                    <a:pt x="389" y="369"/>
                  </a:cubicBezTo>
                  <a:cubicBezTo>
                    <a:pt x="418" y="369"/>
                    <a:pt x="431" y="395"/>
                    <a:pt x="457" y="408"/>
                  </a:cubicBezTo>
                  <a:cubicBezTo>
                    <a:pt x="499" y="502"/>
                    <a:pt x="499" y="596"/>
                    <a:pt x="538" y="693"/>
                  </a:cubicBezTo>
                  <a:cubicBezTo>
                    <a:pt x="545" y="707"/>
                    <a:pt x="561" y="717"/>
                    <a:pt x="576" y="717"/>
                  </a:cubicBezTo>
                  <a:cubicBezTo>
                    <a:pt x="588" y="717"/>
                    <a:pt x="600" y="710"/>
                    <a:pt x="606" y="693"/>
                  </a:cubicBezTo>
                  <a:cubicBezTo>
                    <a:pt x="632" y="557"/>
                    <a:pt x="551" y="353"/>
                    <a:pt x="457" y="246"/>
                  </a:cubicBezTo>
                  <a:cubicBezTo>
                    <a:pt x="350" y="110"/>
                    <a:pt x="214" y="29"/>
                    <a:pt x="39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" name="Google Shape;1711;p44"/>
            <p:cNvSpPr/>
            <p:nvPr/>
          </p:nvSpPr>
          <p:spPr>
            <a:xfrm>
              <a:off x="7772701" y="3094396"/>
              <a:ext cx="632674" cy="612688"/>
            </a:xfrm>
            <a:custGeom>
              <a:avLst/>
              <a:gdLst/>
              <a:ahLst/>
              <a:cxnLst/>
              <a:rect l="l" t="t" r="r" b="b"/>
              <a:pathLst>
                <a:path w="5085" h="5346" extrusionOk="0">
                  <a:moveTo>
                    <a:pt x="2162" y="1"/>
                  </a:moveTo>
                  <a:cubicBezTo>
                    <a:pt x="2162" y="1"/>
                    <a:pt x="461" y="850"/>
                    <a:pt x="231" y="2269"/>
                  </a:cubicBezTo>
                  <a:cubicBezTo>
                    <a:pt x="1" y="3685"/>
                    <a:pt x="124" y="4968"/>
                    <a:pt x="2243" y="5305"/>
                  </a:cubicBezTo>
                  <a:cubicBezTo>
                    <a:pt x="2424" y="5332"/>
                    <a:pt x="2595" y="5346"/>
                    <a:pt x="2755" y="5346"/>
                  </a:cubicBezTo>
                  <a:cubicBezTo>
                    <a:pt x="4492" y="5346"/>
                    <a:pt x="5084" y="3808"/>
                    <a:pt x="4877" y="2065"/>
                  </a:cubicBezTo>
                  <a:cubicBezTo>
                    <a:pt x="4647" y="163"/>
                    <a:pt x="2162" y="1"/>
                    <a:pt x="2162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" name="Google Shape;1712;p44"/>
            <p:cNvSpPr/>
            <p:nvPr/>
          </p:nvSpPr>
          <p:spPr>
            <a:xfrm>
              <a:off x="8016564" y="3436039"/>
              <a:ext cx="36828" cy="19139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76" y="1"/>
                  </a:moveTo>
                  <a:cubicBezTo>
                    <a:pt x="134" y="1"/>
                    <a:pt x="82" y="1"/>
                    <a:pt x="40" y="17"/>
                  </a:cubicBezTo>
                  <a:cubicBezTo>
                    <a:pt x="1" y="43"/>
                    <a:pt x="14" y="82"/>
                    <a:pt x="40" y="111"/>
                  </a:cubicBezTo>
                  <a:cubicBezTo>
                    <a:pt x="66" y="137"/>
                    <a:pt x="108" y="137"/>
                    <a:pt x="134" y="150"/>
                  </a:cubicBezTo>
                  <a:cubicBezTo>
                    <a:pt x="159" y="157"/>
                    <a:pt x="182" y="166"/>
                    <a:pt x="206" y="166"/>
                  </a:cubicBezTo>
                  <a:cubicBezTo>
                    <a:pt x="223" y="166"/>
                    <a:pt x="240" y="162"/>
                    <a:pt x="257" y="150"/>
                  </a:cubicBezTo>
                  <a:cubicBezTo>
                    <a:pt x="283" y="137"/>
                    <a:pt x="296" y="111"/>
                    <a:pt x="283" y="82"/>
                  </a:cubicBezTo>
                  <a:cubicBezTo>
                    <a:pt x="270" y="30"/>
                    <a:pt x="228" y="1"/>
                    <a:pt x="176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" name="Google Shape;1713;p44"/>
            <p:cNvSpPr/>
            <p:nvPr/>
          </p:nvSpPr>
          <p:spPr>
            <a:xfrm>
              <a:off x="8185899" y="3395239"/>
              <a:ext cx="117825" cy="132600"/>
            </a:xfrm>
            <a:custGeom>
              <a:avLst/>
              <a:gdLst/>
              <a:ahLst/>
              <a:cxnLst/>
              <a:rect l="l" t="t" r="r" b="b"/>
              <a:pathLst>
                <a:path w="947" h="1157" extrusionOk="0">
                  <a:moveTo>
                    <a:pt x="334" y="0"/>
                  </a:moveTo>
                  <a:cubicBezTo>
                    <a:pt x="272" y="0"/>
                    <a:pt x="210" y="3"/>
                    <a:pt x="150" y="7"/>
                  </a:cubicBezTo>
                  <a:cubicBezTo>
                    <a:pt x="98" y="20"/>
                    <a:pt x="82" y="88"/>
                    <a:pt x="137" y="101"/>
                  </a:cubicBezTo>
                  <a:cubicBezTo>
                    <a:pt x="435" y="182"/>
                    <a:pt x="704" y="263"/>
                    <a:pt x="636" y="600"/>
                  </a:cubicBezTo>
                  <a:cubicBezTo>
                    <a:pt x="568" y="924"/>
                    <a:pt x="341" y="1060"/>
                    <a:pt x="30" y="1102"/>
                  </a:cubicBezTo>
                  <a:cubicBezTo>
                    <a:pt x="1" y="1102"/>
                    <a:pt x="1" y="1128"/>
                    <a:pt x="17" y="1128"/>
                  </a:cubicBezTo>
                  <a:cubicBezTo>
                    <a:pt x="90" y="1147"/>
                    <a:pt x="161" y="1157"/>
                    <a:pt x="229" y="1157"/>
                  </a:cubicBezTo>
                  <a:cubicBezTo>
                    <a:pt x="534" y="1157"/>
                    <a:pt x="772" y="968"/>
                    <a:pt x="892" y="668"/>
                  </a:cubicBezTo>
                  <a:cubicBezTo>
                    <a:pt x="947" y="506"/>
                    <a:pt x="947" y="276"/>
                    <a:pt x="811" y="156"/>
                  </a:cubicBezTo>
                  <a:cubicBezTo>
                    <a:pt x="682" y="27"/>
                    <a:pt x="509" y="0"/>
                    <a:pt x="334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" name="Google Shape;1714;p44"/>
            <p:cNvSpPr/>
            <p:nvPr/>
          </p:nvSpPr>
          <p:spPr>
            <a:xfrm>
              <a:off x="7865891" y="3330945"/>
              <a:ext cx="148806" cy="143029"/>
            </a:xfrm>
            <a:custGeom>
              <a:avLst/>
              <a:gdLst/>
              <a:ahLst/>
              <a:cxnLst/>
              <a:rect l="l" t="t" r="r" b="b"/>
              <a:pathLst>
                <a:path w="1196" h="1248" extrusionOk="0">
                  <a:moveTo>
                    <a:pt x="360" y="1"/>
                  </a:moveTo>
                  <a:cubicBezTo>
                    <a:pt x="347" y="1"/>
                    <a:pt x="334" y="27"/>
                    <a:pt x="347" y="43"/>
                  </a:cubicBezTo>
                  <a:cubicBezTo>
                    <a:pt x="564" y="218"/>
                    <a:pt x="846" y="393"/>
                    <a:pt x="859" y="704"/>
                  </a:cubicBezTo>
                  <a:cubicBezTo>
                    <a:pt x="859" y="866"/>
                    <a:pt x="765" y="999"/>
                    <a:pt x="629" y="1041"/>
                  </a:cubicBezTo>
                  <a:cubicBezTo>
                    <a:pt x="601" y="1051"/>
                    <a:pt x="573" y="1055"/>
                    <a:pt x="545" y="1055"/>
                  </a:cubicBezTo>
                  <a:cubicBezTo>
                    <a:pt x="388" y="1055"/>
                    <a:pt x="240" y="914"/>
                    <a:pt x="91" y="892"/>
                  </a:cubicBezTo>
                  <a:cubicBezTo>
                    <a:pt x="85" y="891"/>
                    <a:pt x="80" y="890"/>
                    <a:pt x="75" y="890"/>
                  </a:cubicBezTo>
                  <a:cubicBezTo>
                    <a:pt x="19" y="890"/>
                    <a:pt x="0" y="951"/>
                    <a:pt x="36" y="999"/>
                  </a:cubicBezTo>
                  <a:cubicBezTo>
                    <a:pt x="168" y="1162"/>
                    <a:pt x="356" y="1247"/>
                    <a:pt x="537" y="1247"/>
                  </a:cubicBezTo>
                  <a:cubicBezTo>
                    <a:pt x="747" y="1247"/>
                    <a:pt x="947" y="1132"/>
                    <a:pt x="1034" y="892"/>
                  </a:cubicBezTo>
                  <a:cubicBezTo>
                    <a:pt x="1196" y="432"/>
                    <a:pt x="739" y="108"/>
                    <a:pt x="36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" name="Google Shape;1715;p44"/>
            <p:cNvSpPr/>
            <p:nvPr/>
          </p:nvSpPr>
          <p:spPr>
            <a:xfrm>
              <a:off x="7991182" y="3578610"/>
              <a:ext cx="23515" cy="17191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43" y="1"/>
                  </a:moveTo>
                  <a:cubicBezTo>
                    <a:pt x="14" y="1"/>
                    <a:pt x="1" y="27"/>
                    <a:pt x="14" y="53"/>
                  </a:cubicBezTo>
                  <a:cubicBezTo>
                    <a:pt x="27" y="69"/>
                    <a:pt x="56" y="82"/>
                    <a:pt x="69" y="95"/>
                  </a:cubicBezTo>
                  <a:cubicBezTo>
                    <a:pt x="82" y="121"/>
                    <a:pt x="82" y="150"/>
                    <a:pt x="108" y="150"/>
                  </a:cubicBezTo>
                  <a:cubicBezTo>
                    <a:pt x="124" y="150"/>
                    <a:pt x="137" y="150"/>
                    <a:pt x="150" y="134"/>
                  </a:cubicBezTo>
                  <a:cubicBezTo>
                    <a:pt x="189" y="82"/>
                    <a:pt x="95" y="14"/>
                    <a:pt x="43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5" name="Google Shape;1716;p44"/>
            <p:cNvSpPr/>
            <p:nvPr/>
          </p:nvSpPr>
          <p:spPr>
            <a:xfrm>
              <a:off x="8169351" y="3494718"/>
              <a:ext cx="137608" cy="97874"/>
            </a:xfrm>
            <a:custGeom>
              <a:avLst/>
              <a:gdLst/>
              <a:ahLst/>
              <a:cxnLst/>
              <a:rect l="l" t="t" r="r" b="b"/>
              <a:pathLst>
                <a:path w="1106" h="854" extrusionOk="0">
                  <a:moveTo>
                    <a:pt x="633" y="1"/>
                  </a:moveTo>
                  <a:cubicBezTo>
                    <a:pt x="523" y="1"/>
                    <a:pt x="415" y="28"/>
                    <a:pt x="325" y="85"/>
                  </a:cubicBezTo>
                  <a:cubicBezTo>
                    <a:pt x="121" y="218"/>
                    <a:pt x="1" y="516"/>
                    <a:pt x="202" y="720"/>
                  </a:cubicBezTo>
                  <a:cubicBezTo>
                    <a:pt x="295" y="811"/>
                    <a:pt x="418" y="853"/>
                    <a:pt x="544" y="853"/>
                  </a:cubicBezTo>
                  <a:cubicBezTo>
                    <a:pt x="602" y="853"/>
                    <a:pt x="661" y="844"/>
                    <a:pt x="717" y="827"/>
                  </a:cubicBezTo>
                  <a:cubicBezTo>
                    <a:pt x="798" y="801"/>
                    <a:pt x="879" y="759"/>
                    <a:pt x="944" y="691"/>
                  </a:cubicBezTo>
                  <a:cubicBezTo>
                    <a:pt x="1041" y="597"/>
                    <a:pt x="1106" y="477"/>
                    <a:pt x="1093" y="328"/>
                  </a:cubicBezTo>
                  <a:cubicBezTo>
                    <a:pt x="1080" y="218"/>
                    <a:pt x="1012" y="124"/>
                    <a:pt x="931" y="72"/>
                  </a:cubicBezTo>
                  <a:cubicBezTo>
                    <a:pt x="840" y="25"/>
                    <a:pt x="736" y="1"/>
                    <a:pt x="633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6" name="Google Shape;1717;p44"/>
            <p:cNvSpPr/>
            <p:nvPr/>
          </p:nvSpPr>
          <p:spPr>
            <a:xfrm>
              <a:off x="7769466" y="3422745"/>
              <a:ext cx="134373" cy="102000"/>
            </a:xfrm>
            <a:custGeom>
              <a:avLst/>
              <a:gdLst/>
              <a:ahLst/>
              <a:cxnLst/>
              <a:rect l="l" t="t" r="r" b="b"/>
              <a:pathLst>
                <a:path w="1080" h="890" extrusionOk="0">
                  <a:moveTo>
                    <a:pt x="461" y="1"/>
                  </a:moveTo>
                  <a:cubicBezTo>
                    <a:pt x="326" y="1"/>
                    <a:pt x="195" y="51"/>
                    <a:pt x="124" y="185"/>
                  </a:cubicBezTo>
                  <a:cubicBezTo>
                    <a:pt x="1" y="402"/>
                    <a:pt x="124" y="645"/>
                    <a:pt x="299" y="781"/>
                  </a:cubicBezTo>
                  <a:cubicBezTo>
                    <a:pt x="395" y="847"/>
                    <a:pt x="516" y="889"/>
                    <a:pt x="634" y="889"/>
                  </a:cubicBezTo>
                  <a:cubicBezTo>
                    <a:pt x="731" y="889"/>
                    <a:pt x="826" y="861"/>
                    <a:pt x="905" y="794"/>
                  </a:cubicBezTo>
                  <a:cubicBezTo>
                    <a:pt x="1080" y="632"/>
                    <a:pt x="1080" y="334"/>
                    <a:pt x="905" y="185"/>
                  </a:cubicBezTo>
                  <a:cubicBezTo>
                    <a:pt x="879" y="159"/>
                    <a:pt x="853" y="146"/>
                    <a:pt x="824" y="117"/>
                  </a:cubicBezTo>
                  <a:cubicBezTo>
                    <a:pt x="811" y="104"/>
                    <a:pt x="798" y="91"/>
                    <a:pt x="772" y="91"/>
                  </a:cubicBezTo>
                  <a:lnTo>
                    <a:pt x="756" y="78"/>
                  </a:lnTo>
                  <a:cubicBezTo>
                    <a:pt x="730" y="65"/>
                    <a:pt x="704" y="52"/>
                    <a:pt x="662" y="36"/>
                  </a:cubicBezTo>
                  <a:cubicBezTo>
                    <a:pt x="599" y="14"/>
                    <a:pt x="529" y="1"/>
                    <a:pt x="461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7" name="Google Shape;1718;p44"/>
            <p:cNvSpPr/>
            <p:nvPr/>
          </p:nvSpPr>
          <p:spPr>
            <a:xfrm>
              <a:off x="7902346" y="3236509"/>
              <a:ext cx="83859" cy="25557"/>
            </a:xfrm>
            <a:custGeom>
              <a:avLst/>
              <a:gdLst/>
              <a:ahLst/>
              <a:cxnLst/>
              <a:rect l="l" t="t" r="r" b="b"/>
              <a:pathLst>
                <a:path w="674" h="223" extrusionOk="0">
                  <a:moveTo>
                    <a:pt x="318" y="0"/>
                  </a:moveTo>
                  <a:cubicBezTo>
                    <a:pt x="208" y="0"/>
                    <a:pt x="96" y="38"/>
                    <a:pt x="12" y="109"/>
                  </a:cubicBezTo>
                  <a:cubicBezTo>
                    <a:pt x="0" y="120"/>
                    <a:pt x="21" y="153"/>
                    <a:pt x="35" y="153"/>
                  </a:cubicBezTo>
                  <a:cubicBezTo>
                    <a:pt x="37" y="153"/>
                    <a:pt x="39" y="153"/>
                    <a:pt x="41" y="151"/>
                  </a:cubicBezTo>
                  <a:cubicBezTo>
                    <a:pt x="115" y="97"/>
                    <a:pt x="198" y="73"/>
                    <a:pt x="281" y="73"/>
                  </a:cubicBezTo>
                  <a:cubicBezTo>
                    <a:pt x="408" y="73"/>
                    <a:pt x="536" y="129"/>
                    <a:pt x="634" y="219"/>
                  </a:cubicBezTo>
                  <a:cubicBezTo>
                    <a:pt x="636" y="221"/>
                    <a:pt x="639" y="222"/>
                    <a:pt x="642" y="222"/>
                  </a:cubicBezTo>
                  <a:cubicBezTo>
                    <a:pt x="656" y="222"/>
                    <a:pt x="673" y="200"/>
                    <a:pt x="660" y="190"/>
                  </a:cubicBezTo>
                  <a:cubicBezTo>
                    <a:pt x="593" y="61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8" name="Google Shape;1719;p44"/>
            <p:cNvSpPr/>
            <p:nvPr/>
          </p:nvSpPr>
          <p:spPr>
            <a:xfrm>
              <a:off x="8189507" y="3287967"/>
              <a:ext cx="83610" cy="31402"/>
            </a:xfrm>
            <a:custGeom>
              <a:avLst/>
              <a:gdLst/>
              <a:ahLst/>
              <a:cxnLst/>
              <a:rect l="l" t="t" r="r" b="b"/>
              <a:pathLst>
                <a:path w="672" h="274" extrusionOk="0">
                  <a:moveTo>
                    <a:pt x="254" y="0"/>
                  </a:moveTo>
                  <a:cubicBezTo>
                    <a:pt x="174" y="0"/>
                    <a:pt x="95" y="24"/>
                    <a:pt x="27" y="78"/>
                  </a:cubicBezTo>
                  <a:cubicBezTo>
                    <a:pt x="1" y="107"/>
                    <a:pt x="27" y="120"/>
                    <a:pt x="40" y="120"/>
                  </a:cubicBezTo>
                  <a:cubicBezTo>
                    <a:pt x="110" y="94"/>
                    <a:pt x="182" y="80"/>
                    <a:pt x="251" y="80"/>
                  </a:cubicBezTo>
                  <a:cubicBezTo>
                    <a:pt x="396" y="80"/>
                    <a:pt x="530" y="140"/>
                    <a:pt x="620" y="269"/>
                  </a:cubicBezTo>
                  <a:cubicBezTo>
                    <a:pt x="624" y="272"/>
                    <a:pt x="630" y="274"/>
                    <a:pt x="636" y="274"/>
                  </a:cubicBezTo>
                  <a:cubicBezTo>
                    <a:pt x="653" y="274"/>
                    <a:pt x="671" y="261"/>
                    <a:pt x="662" y="240"/>
                  </a:cubicBezTo>
                  <a:cubicBezTo>
                    <a:pt x="580" y="97"/>
                    <a:pt x="415" y="0"/>
                    <a:pt x="25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9" name="Google Shape;1720;p44"/>
            <p:cNvSpPr/>
            <p:nvPr/>
          </p:nvSpPr>
          <p:spPr>
            <a:xfrm>
              <a:off x="7998398" y="3433747"/>
              <a:ext cx="85228" cy="45040"/>
            </a:xfrm>
            <a:custGeom>
              <a:avLst/>
              <a:gdLst/>
              <a:ahLst/>
              <a:cxnLst/>
              <a:rect l="l" t="t" r="r" b="b"/>
              <a:pathLst>
                <a:path w="685" h="393" extrusionOk="0">
                  <a:moveTo>
                    <a:pt x="325" y="1"/>
                  </a:moveTo>
                  <a:cubicBezTo>
                    <a:pt x="205" y="1"/>
                    <a:pt x="100" y="56"/>
                    <a:pt x="11" y="157"/>
                  </a:cubicBezTo>
                  <a:cubicBezTo>
                    <a:pt x="0" y="157"/>
                    <a:pt x="7" y="173"/>
                    <a:pt x="16" y="173"/>
                  </a:cubicBezTo>
                  <a:cubicBezTo>
                    <a:pt x="19" y="173"/>
                    <a:pt x="21" y="172"/>
                    <a:pt x="24" y="170"/>
                  </a:cubicBezTo>
                  <a:cubicBezTo>
                    <a:pt x="117" y="131"/>
                    <a:pt x="223" y="65"/>
                    <a:pt x="328" y="65"/>
                  </a:cubicBezTo>
                  <a:cubicBezTo>
                    <a:pt x="362" y="65"/>
                    <a:pt x="396" y="72"/>
                    <a:pt x="429" y="89"/>
                  </a:cubicBezTo>
                  <a:cubicBezTo>
                    <a:pt x="565" y="144"/>
                    <a:pt x="591" y="280"/>
                    <a:pt x="659" y="387"/>
                  </a:cubicBezTo>
                  <a:cubicBezTo>
                    <a:pt x="663" y="391"/>
                    <a:pt x="666" y="392"/>
                    <a:pt x="670" y="392"/>
                  </a:cubicBezTo>
                  <a:cubicBezTo>
                    <a:pt x="678" y="392"/>
                    <a:pt x="685" y="383"/>
                    <a:pt x="685" y="374"/>
                  </a:cubicBezTo>
                  <a:cubicBezTo>
                    <a:pt x="659" y="238"/>
                    <a:pt x="604" y="63"/>
                    <a:pt x="455" y="21"/>
                  </a:cubicBezTo>
                  <a:cubicBezTo>
                    <a:pt x="410" y="7"/>
                    <a:pt x="367" y="1"/>
                    <a:pt x="325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0" name="Google Shape;1721;p44"/>
            <p:cNvSpPr/>
            <p:nvPr/>
          </p:nvSpPr>
          <p:spPr>
            <a:xfrm>
              <a:off x="7828317" y="3330257"/>
              <a:ext cx="152912" cy="99708"/>
            </a:xfrm>
            <a:custGeom>
              <a:avLst/>
              <a:gdLst/>
              <a:ahLst/>
              <a:cxnLst/>
              <a:rect l="l" t="t" r="r" b="b"/>
              <a:pathLst>
                <a:path w="1229" h="870" extrusionOk="0">
                  <a:moveTo>
                    <a:pt x="662" y="1"/>
                  </a:moveTo>
                  <a:cubicBezTo>
                    <a:pt x="614" y="1"/>
                    <a:pt x="564" y="7"/>
                    <a:pt x="513" y="20"/>
                  </a:cubicBezTo>
                  <a:cubicBezTo>
                    <a:pt x="176" y="114"/>
                    <a:pt x="1" y="587"/>
                    <a:pt x="218" y="859"/>
                  </a:cubicBezTo>
                  <a:cubicBezTo>
                    <a:pt x="222" y="867"/>
                    <a:pt x="227" y="870"/>
                    <a:pt x="232" y="870"/>
                  </a:cubicBezTo>
                  <a:cubicBezTo>
                    <a:pt x="244" y="870"/>
                    <a:pt x="257" y="854"/>
                    <a:pt x="257" y="843"/>
                  </a:cubicBezTo>
                  <a:cubicBezTo>
                    <a:pt x="220" y="588"/>
                    <a:pt x="302" y="178"/>
                    <a:pt x="629" y="178"/>
                  </a:cubicBezTo>
                  <a:cubicBezTo>
                    <a:pt x="648" y="178"/>
                    <a:pt x="667" y="179"/>
                    <a:pt x="688" y="182"/>
                  </a:cubicBezTo>
                  <a:cubicBezTo>
                    <a:pt x="931" y="211"/>
                    <a:pt x="1122" y="344"/>
                    <a:pt x="1229" y="574"/>
                  </a:cubicBezTo>
                  <a:lnTo>
                    <a:pt x="1229" y="561"/>
                  </a:lnTo>
                  <a:cubicBezTo>
                    <a:pt x="1181" y="245"/>
                    <a:pt x="964" y="1"/>
                    <a:pt x="66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1" name="Google Shape;1722;p44"/>
            <p:cNvSpPr/>
            <p:nvPr/>
          </p:nvSpPr>
          <p:spPr>
            <a:xfrm>
              <a:off x="7838395" y="3340342"/>
              <a:ext cx="154529" cy="130422"/>
            </a:xfrm>
            <a:custGeom>
              <a:avLst/>
              <a:gdLst/>
              <a:ahLst/>
              <a:cxnLst/>
              <a:rect l="l" t="t" r="r" b="b"/>
              <a:pathLst>
                <a:path w="1242" h="1138" extrusionOk="0">
                  <a:moveTo>
                    <a:pt x="584" y="0"/>
                  </a:moveTo>
                  <a:cubicBezTo>
                    <a:pt x="457" y="0"/>
                    <a:pt x="334" y="51"/>
                    <a:pt x="231" y="162"/>
                  </a:cubicBezTo>
                  <a:cubicBezTo>
                    <a:pt x="1" y="379"/>
                    <a:pt x="14" y="852"/>
                    <a:pt x="364" y="1053"/>
                  </a:cubicBezTo>
                  <a:cubicBezTo>
                    <a:pt x="451" y="1105"/>
                    <a:pt x="577" y="1138"/>
                    <a:pt x="704" y="1138"/>
                  </a:cubicBezTo>
                  <a:cubicBezTo>
                    <a:pt x="874" y="1138"/>
                    <a:pt x="1044" y="1080"/>
                    <a:pt x="1122" y="933"/>
                  </a:cubicBezTo>
                  <a:cubicBezTo>
                    <a:pt x="1242" y="690"/>
                    <a:pt x="1174" y="324"/>
                    <a:pt x="986" y="162"/>
                  </a:cubicBezTo>
                  <a:cubicBezTo>
                    <a:pt x="860" y="58"/>
                    <a:pt x="720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2" name="Google Shape;1723;p44"/>
            <p:cNvSpPr/>
            <p:nvPr/>
          </p:nvSpPr>
          <p:spPr>
            <a:xfrm>
              <a:off x="7846855" y="3357304"/>
              <a:ext cx="109365" cy="99364"/>
            </a:xfrm>
            <a:custGeom>
              <a:avLst/>
              <a:gdLst/>
              <a:ahLst/>
              <a:cxnLst/>
              <a:rect l="l" t="t" r="r" b="b"/>
              <a:pathLst>
                <a:path w="879" h="867" extrusionOk="0">
                  <a:moveTo>
                    <a:pt x="436" y="0"/>
                  </a:moveTo>
                  <a:cubicBezTo>
                    <a:pt x="218" y="0"/>
                    <a:pt x="26" y="184"/>
                    <a:pt x="14" y="419"/>
                  </a:cubicBezTo>
                  <a:cubicBezTo>
                    <a:pt x="1" y="649"/>
                    <a:pt x="176" y="850"/>
                    <a:pt x="419" y="866"/>
                  </a:cubicBezTo>
                  <a:cubicBezTo>
                    <a:pt x="427" y="866"/>
                    <a:pt x="435" y="867"/>
                    <a:pt x="443" y="867"/>
                  </a:cubicBezTo>
                  <a:cubicBezTo>
                    <a:pt x="664" y="867"/>
                    <a:pt x="863" y="695"/>
                    <a:pt x="863" y="461"/>
                  </a:cubicBezTo>
                  <a:cubicBezTo>
                    <a:pt x="879" y="231"/>
                    <a:pt x="701" y="14"/>
                    <a:pt x="458" y="1"/>
                  </a:cubicBezTo>
                  <a:cubicBezTo>
                    <a:pt x="450" y="0"/>
                    <a:pt x="443" y="0"/>
                    <a:pt x="436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3" name="Google Shape;1724;p44"/>
            <p:cNvSpPr/>
            <p:nvPr/>
          </p:nvSpPr>
          <p:spPr>
            <a:xfrm>
              <a:off x="7873481" y="3367504"/>
              <a:ext cx="26875" cy="19712"/>
            </a:xfrm>
            <a:custGeom>
              <a:avLst/>
              <a:gdLst/>
              <a:ahLst/>
              <a:cxnLst/>
              <a:rect l="l" t="t" r="r" b="b"/>
              <a:pathLst>
                <a:path w="216" h="172" extrusionOk="0">
                  <a:moveTo>
                    <a:pt x="105" y="1"/>
                  </a:moveTo>
                  <a:cubicBezTo>
                    <a:pt x="72" y="1"/>
                    <a:pt x="40" y="19"/>
                    <a:pt x="30" y="61"/>
                  </a:cubicBezTo>
                  <a:cubicBezTo>
                    <a:pt x="1" y="113"/>
                    <a:pt x="43" y="168"/>
                    <a:pt x="111" y="168"/>
                  </a:cubicBezTo>
                  <a:cubicBezTo>
                    <a:pt x="118" y="170"/>
                    <a:pt x="124" y="171"/>
                    <a:pt x="130" y="171"/>
                  </a:cubicBezTo>
                  <a:cubicBezTo>
                    <a:pt x="160" y="171"/>
                    <a:pt x="181" y="147"/>
                    <a:pt x="192" y="113"/>
                  </a:cubicBezTo>
                  <a:cubicBezTo>
                    <a:pt x="216" y="47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4" name="Google Shape;1725;p44"/>
            <p:cNvSpPr/>
            <p:nvPr/>
          </p:nvSpPr>
          <p:spPr>
            <a:xfrm>
              <a:off x="7867011" y="3391457"/>
              <a:ext cx="13437" cy="9627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69" y="1"/>
                  </a:moveTo>
                  <a:cubicBezTo>
                    <a:pt x="14" y="1"/>
                    <a:pt x="1" y="82"/>
                    <a:pt x="53" y="82"/>
                  </a:cubicBezTo>
                  <a:cubicBezTo>
                    <a:pt x="57" y="83"/>
                    <a:pt x="61" y="83"/>
                    <a:pt x="64" y="83"/>
                  </a:cubicBezTo>
                  <a:cubicBezTo>
                    <a:pt x="108" y="83"/>
                    <a:pt x="105" y="1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5" name="Google Shape;1726;p44"/>
            <p:cNvSpPr/>
            <p:nvPr/>
          </p:nvSpPr>
          <p:spPr>
            <a:xfrm>
              <a:off x="8162508" y="3393405"/>
              <a:ext cx="141216" cy="120337"/>
            </a:xfrm>
            <a:custGeom>
              <a:avLst/>
              <a:gdLst/>
              <a:ahLst/>
              <a:cxnLst/>
              <a:rect l="l" t="t" r="r" b="b"/>
              <a:pathLst>
                <a:path w="1135" h="1050" extrusionOk="0">
                  <a:moveTo>
                    <a:pt x="511" y="0"/>
                  </a:moveTo>
                  <a:cubicBezTo>
                    <a:pt x="323" y="0"/>
                    <a:pt x="135" y="102"/>
                    <a:pt x="1" y="266"/>
                  </a:cubicBezTo>
                  <a:lnTo>
                    <a:pt x="1" y="279"/>
                  </a:lnTo>
                  <a:cubicBezTo>
                    <a:pt x="120" y="192"/>
                    <a:pt x="247" y="151"/>
                    <a:pt x="378" y="151"/>
                  </a:cubicBezTo>
                  <a:cubicBezTo>
                    <a:pt x="471" y="151"/>
                    <a:pt x="566" y="172"/>
                    <a:pt x="662" y="211"/>
                  </a:cubicBezTo>
                  <a:cubicBezTo>
                    <a:pt x="1015" y="360"/>
                    <a:pt x="866" y="794"/>
                    <a:pt x="691" y="1008"/>
                  </a:cubicBezTo>
                  <a:cubicBezTo>
                    <a:pt x="675" y="1021"/>
                    <a:pt x="704" y="1050"/>
                    <a:pt x="717" y="1050"/>
                  </a:cubicBezTo>
                  <a:cubicBezTo>
                    <a:pt x="1054" y="914"/>
                    <a:pt x="1135" y="415"/>
                    <a:pt x="892" y="172"/>
                  </a:cubicBezTo>
                  <a:cubicBezTo>
                    <a:pt x="779" y="53"/>
                    <a:pt x="645" y="0"/>
                    <a:pt x="511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6" name="Google Shape;1727;p44"/>
            <p:cNvSpPr/>
            <p:nvPr/>
          </p:nvSpPr>
          <p:spPr>
            <a:xfrm>
              <a:off x="8133891" y="3401313"/>
              <a:ext cx="158137" cy="126182"/>
            </a:xfrm>
            <a:custGeom>
              <a:avLst/>
              <a:gdLst/>
              <a:ahLst/>
              <a:cxnLst/>
              <a:rect l="l" t="t" r="r" b="b"/>
              <a:pathLst>
                <a:path w="1271" h="1101" extrusionOk="0">
                  <a:moveTo>
                    <a:pt x="644" y="1"/>
                  </a:moveTo>
                  <a:cubicBezTo>
                    <a:pt x="607" y="1"/>
                    <a:pt x="568" y="4"/>
                    <a:pt x="529" y="9"/>
                  </a:cubicBezTo>
                  <a:cubicBezTo>
                    <a:pt x="286" y="48"/>
                    <a:pt x="43" y="333"/>
                    <a:pt x="14" y="615"/>
                  </a:cubicBezTo>
                  <a:cubicBezTo>
                    <a:pt x="1" y="887"/>
                    <a:pt x="367" y="1101"/>
                    <a:pt x="610" y="1101"/>
                  </a:cubicBezTo>
                  <a:cubicBezTo>
                    <a:pt x="1015" y="1101"/>
                    <a:pt x="1271" y="696"/>
                    <a:pt x="1190" y="401"/>
                  </a:cubicBezTo>
                  <a:cubicBezTo>
                    <a:pt x="1119" y="129"/>
                    <a:pt x="90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7" name="Google Shape;1728;p44"/>
            <p:cNvSpPr/>
            <p:nvPr/>
          </p:nvSpPr>
          <p:spPr>
            <a:xfrm>
              <a:off x="8130657" y="3415181"/>
              <a:ext cx="122678" cy="98906"/>
            </a:xfrm>
            <a:custGeom>
              <a:avLst/>
              <a:gdLst/>
              <a:ahLst/>
              <a:cxnLst/>
              <a:rect l="l" t="t" r="r" b="b"/>
              <a:pathLst>
                <a:path w="986" h="863" extrusionOk="0">
                  <a:moveTo>
                    <a:pt x="500" y="1"/>
                  </a:moveTo>
                  <a:cubicBezTo>
                    <a:pt x="343" y="1"/>
                    <a:pt x="193" y="83"/>
                    <a:pt x="108" y="225"/>
                  </a:cubicBezTo>
                  <a:cubicBezTo>
                    <a:pt x="1" y="442"/>
                    <a:pt x="82" y="698"/>
                    <a:pt x="299" y="805"/>
                  </a:cubicBezTo>
                  <a:cubicBezTo>
                    <a:pt x="367" y="844"/>
                    <a:pt x="439" y="863"/>
                    <a:pt x="510" y="863"/>
                  </a:cubicBezTo>
                  <a:cubicBezTo>
                    <a:pt x="661" y="863"/>
                    <a:pt x="804" y="778"/>
                    <a:pt x="879" y="630"/>
                  </a:cubicBezTo>
                  <a:cubicBezTo>
                    <a:pt x="986" y="413"/>
                    <a:pt x="905" y="157"/>
                    <a:pt x="704" y="50"/>
                  </a:cubicBezTo>
                  <a:cubicBezTo>
                    <a:pt x="638" y="16"/>
                    <a:pt x="568" y="1"/>
                    <a:pt x="50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8" name="Google Shape;1729;p44"/>
            <p:cNvSpPr/>
            <p:nvPr/>
          </p:nvSpPr>
          <p:spPr>
            <a:xfrm>
              <a:off x="8159273" y="3426183"/>
              <a:ext cx="27746" cy="20515"/>
            </a:xfrm>
            <a:custGeom>
              <a:avLst/>
              <a:gdLst/>
              <a:ahLst/>
              <a:cxnLst/>
              <a:rect l="l" t="t" r="r" b="b"/>
              <a:pathLst>
                <a:path w="223" h="179" extrusionOk="0">
                  <a:moveTo>
                    <a:pt x="101" y="1"/>
                  </a:moveTo>
                  <a:cubicBezTo>
                    <a:pt x="80" y="1"/>
                    <a:pt x="57" y="11"/>
                    <a:pt x="40" y="35"/>
                  </a:cubicBezTo>
                  <a:cubicBezTo>
                    <a:pt x="14" y="61"/>
                    <a:pt x="1" y="103"/>
                    <a:pt x="27" y="142"/>
                  </a:cubicBezTo>
                  <a:cubicBezTo>
                    <a:pt x="41" y="164"/>
                    <a:pt x="66" y="178"/>
                    <a:pt x="94" y="178"/>
                  </a:cubicBezTo>
                  <a:cubicBezTo>
                    <a:pt x="118" y="178"/>
                    <a:pt x="143" y="168"/>
                    <a:pt x="163" y="142"/>
                  </a:cubicBezTo>
                  <a:cubicBezTo>
                    <a:pt x="223" y="82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9" name="Google Shape;1730;p44"/>
            <p:cNvSpPr/>
            <p:nvPr/>
          </p:nvSpPr>
          <p:spPr>
            <a:xfrm>
              <a:off x="8152181" y="3451396"/>
              <a:ext cx="14682" cy="9971"/>
            </a:xfrm>
            <a:custGeom>
              <a:avLst/>
              <a:gdLst/>
              <a:ahLst/>
              <a:cxnLst/>
              <a:rect l="l" t="t" r="r" b="b"/>
              <a:pathLst>
                <a:path w="118" h="87" extrusionOk="0">
                  <a:moveTo>
                    <a:pt x="66" y="0"/>
                  </a:moveTo>
                  <a:cubicBezTo>
                    <a:pt x="35" y="0"/>
                    <a:pt x="1" y="31"/>
                    <a:pt x="29" y="71"/>
                  </a:cubicBezTo>
                  <a:cubicBezTo>
                    <a:pt x="37" y="82"/>
                    <a:pt x="48" y="87"/>
                    <a:pt x="60" y="87"/>
                  </a:cubicBezTo>
                  <a:cubicBezTo>
                    <a:pt x="88" y="87"/>
                    <a:pt x="118" y="55"/>
                    <a:pt x="97" y="16"/>
                  </a:cubicBezTo>
                  <a:cubicBezTo>
                    <a:pt x="89" y="5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0" name="Google Shape;1731;p44"/>
            <p:cNvSpPr/>
            <p:nvPr/>
          </p:nvSpPr>
          <p:spPr>
            <a:xfrm>
              <a:off x="7907696" y="3479131"/>
              <a:ext cx="254563" cy="89279"/>
            </a:xfrm>
            <a:custGeom>
              <a:avLst/>
              <a:gdLst/>
              <a:ahLst/>
              <a:cxnLst/>
              <a:rect l="l" t="t" r="r" b="b"/>
              <a:pathLst>
                <a:path w="2046" h="779" extrusionOk="0">
                  <a:moveTo>
                    <a:pt x="40" y="0"/>
                  </a:moveTo>
                  <a:cubicBezTo>
                    <a:pt x="24" y="0"/>
                    <a:pt x="0" y="19"/>
                    <a:pt x="11" y="30"/>
                  </a:cubicBezTo>
                  <a:cubicBezTo>
                    <a:pt x="249" y="518"/>
                    <a:pt x="748" y="778"/>
                    <a:pt x="1255" y="778"/>
                  </a:cubicBezTo>
                  <a:cubicBezTo>
                    <a:pt x="1521" y="778"/>
                    <a:pt x="1790" y="706"/>
                    <a:pt x="2023" y="558"/>
                  </a:cubicBezTo>
                  <a:cubicBezTo>
                    <a:pt x="2045" y="547"/>
                    <a:pt x="2029" y="513"/>
                    <a:pt x="2005" y="513"/>
                  </a:cubicBezTo>
                  <a:cubicBezTo>
                    <a:pt x="2001" y="513"/>
                    <a:pt x="1998" y="514"/>
                    <a:pt x="1994" y="516"/>
                  </a:cubicBezTo>
                  <a:cubicBezTo>
                    <a:pt x="1771" y="642"/>
                    <a:pt x="1528" y="703"/>
                    <a:pt x="1281" y="703"/>
                  </a:cubicBezTo>
                  <a:cubicBezTo>
                    <a:pt x="1079" y="703"/>
                    <a:pt x="873" y="662"/>
                    <a:pt x="672" y="584"/>
                  </a:cubicBezTo>
                  <a:cubicBezTo>
                    <a:pt x="348" y="451"/>
                    <a:pt x="228" y="260"/>
                    <a:pt x="50" y="4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75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1" name="Google Shape;1732;p44"/>
            <p:cNvSpPr/>
            <p:nvPr/>
          </p:nvSpPr>
          <p:spPr>
            <a:xfrm>
              <a:off x="7766231" y="3007868"/>
              <a:ext cx="708819" cy="536016"/>
            </a:xfrm>
            <a:custGeom>
              <a:avLst/>
              <a:gdLst/>
              <a:ahLst/>
              <a:cxnLst/>
              <a:rect l="l" t="t" r="r" b="b"/>
              <a:pathLst>
                <a:path w="5697" h="4677" extrusionOk="0">
                  <a:moveTo>
                    <a:pt x="1591" y="0"/>
                  </a:moveTo>
                  <a:cubicBezTo>
                    <a:pt x="1530" y="0"/>
                    <a:pt x="1467" y="9"/>
                    <a:pt x="1404" y="27"/>
                  </a:cubicBezTo>
                  <a:cubicBezTo>
                    <a:pt x="1080" y="121"/>
                    <a:pt x="1161" y="565"/>
                    <a:pt x="1255" y="782"/>
                  </a:cubicBezTo>
                  <a:cubicBezTo>
                    <a:pt x="1284" y="863"/>
                    <a:pt x="1323" y="944"/>
                    <a:pt x="1365" y="1025"/>
                  </a:cubicBezTo>
                  <a:cubicBezTo>
                    <a:pt x="1365" y="1038"/>
                    <a:pt x="1025" y="1161"/>
                    <a:pt x="999" y="1174"/>
                  </a:cubicBezTo>
                  <a:cubicBezTo>
                    <a:pt x="769" y="1268"/>
                    <a:pt x="555" y="1388"/>
                    <a:pt x="364" y="1566"/>
                  </a:cubicBezTo>
                  <a:cubicBezTo>
                    <a:pt x="1" y="1874"/>
                    <a:pt x="69" y="3280"/>
                    <a:pt x="231" y="3413"/>
                  </a:cubicBezTo>
                  <a:cubicBezTo>
                    <a:pt x="594" y="3199"/>
                    <a:pt x="717" y="2846"/>
                    <a:pt x="756" y="2632"/>
                  </a:cubicBezTo>
                  <a:cubicBezTo>
                    <a:pt x="756" y="2590"/>
                    <a:pt x="837" y="2253"/>
                    <a:pt x="824" y="2240"/>
                  </a:cubicBezTo>
                  <a:lnTo>
                    <a:pt x="824" y="2240"/>
                  </a:lnTo>
                  <a:cubicBezTo>
                    <a:pt x="879" y="2279"/>
                    <a:pt x="931" y="2279"/>
                    <a:pt x="999" y="2295"/>
                  </a:cubicBezTo>
                  <a:cubicBezTo>
                    <a:pt x="1003" y="2295"/>
                    <a:pt x="1007" y="2295"/>
                    <a:pt x="1011" y="2295"/>
                  </a:cubicBezTo>
                  <a:cubicBezTo>
                    <a:pt x="1349" y="2295"/>
                    <a:pt x="1365" y="1764"/>
                    <a:pt x="1391" y="1524"/>
                  </a:cubicBezTo>
                  <a:cubicBezTo>
                    <a:pt x="1600" y="1677"/>
                    <a:pt x="1828" y="1850"/>
                    <a:pt x="2082" y="1850"/>
                  </a:cubicBezTo>
                  <a:cubicBezTo>
                    <a:pt x="2138" y="1850"/>
                    <a:pt x="2197" y="1842"/>
                    <a:pt x="2256" y="1822"/>
                  </a:cubicBezTo>
                  <a:cubicBezTo>
                    <a:pt x="2431" y="1754"/>
                    <a:pt x="2470" y="1537"/>
                    <a:pt x="2470" y="1349"/>
                  </a:cubicBezTo>
                  <a:cubicBezTo>
                    <a:pt x="2704" y="1826"/>
                    <a:pt x="3165" y="2697"/>
                    <a:pt x="3654" y="2697"/>
                  </a:cubicBezTo>
                  <a:cubicBezTo>
                    <a:pt x="3758" y="2697"/>
                    <a:pt x="3865" y="2657"/>
                    <a:pt x="3970" y="2564"/>
                  </a:cubicBezTo>
                  <a:cubicBezTo>
                    <a:pt x="4064" y="3050"/>
                    <a:pt x="4158" y="3536"/>
                    <a:pt x="4375" y="3980"/>
                  </a:cubicBezTo>
                  <a:cubicBezTo>
                    <a:pt x="4495" y="4252"/>
                    <a:pt x="4670" y="4602"/>
                    <a:pt x="4994" y="4670"/>
                  </a:cubicBezTo>
                  <a:cubicBezTo>
                    <a:pt x="5015" y="4674"/>
                    <a:pt x="5036" y="4676"/>
                    <a:pt x="5056" y="4676"/>
                  </a:cubicBezTo>
                  <a:cubicBezTo>
                    <a:pt x="5352" y="4676"/>
                    <a:pt x="5480" y="4224"/>
                    <a:pt x="5480" y="3996"/>
                  </a:cubicBezTo>
                  <a:cubicBezTo>
                    <a:pt x="5454" y="3429"/>
                    <a:pt x="5211" y="2927"/>
                    <a:pt x="4942" y="2441"/>
                  </a:cubicBezTo>
                  <a:lnTo>
                    <a:pt x="4942" y="2441"/>
                  </a:lnTo>
                  <a:cubicBezTo>
                    <a:pt x="5056" y="2477"/>
                    <a:pt x="5174" y="2510"/>
                    <a:pt x="5289" y="2510"/>
                  </a:cubicBezTo>
                  <a:cubicBezTo>
                    <a:pt x="5390" y="2510"/>
                    <a:pt x="5488" y="2484"/>
                    <a:pt x="5577" y="2415"/>
                  </a:cubicBezTo>
                  <a:cubicBezTo>
                    <a:pt x="5697" y="2321"/>
                    <a:pt x="5642" y="2091"/>
                    <a:pt x="5590" y="1971"/>
                  </a:cubicBezTo>
                  <a:cubicBezTo>
                    <a:pt x="5334" y="1375"/>
                    <a:pt x="4806" y="1119"/>
                    <a:pt x="4184" y="1051"/>
                  </a:cubicBezTo>
                  <a:cubicBezTo>
                    <a:pt x="4119" y="1051"/>
                    <a:pt x="4213" y="970"/>
                    <a:pt x="4213" y="918"/>
                  </a:cubicBezTo>
                  <a:cubicBezTo>
                    <a:pt x="4213" y="850"/>
                    <a:pt x="4200" y="795"/>
                    <a:pt x="4158" y="740"/>
                  </a:cubicBezTo>
                  <a:cubicBezTo>
                    <a:pt x="4022" y="578"/>
                    <a:pt x="3821" y="484"/>
                    <a:pt x="3617" y="416"/>
                  </a:cubicBezTo>
                  <a:cubicBezTo>
                    <a:pt x="3385" y="319"/>
                    <a:pt x="3081" y="233"/>
                    <a:pt x="2789" y="233"/>
                  </a:cubicBezTo>
                  <a:cubicBezTo>
                    <a:pt x="2591" y="233"/>
                    <a:pt x="2399" y="273"/>
                    <a:pt x="2240" y="377"/>
                  </a:cubicBezTo>
                  <a:cubicBezTo>
                    <a:pt x="2087" y="159"/>
                    <a:pt x="1854" y="0"/>
                    <a:pt x="15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2" name="Google Shape;1733;p44"/>
            <p:cNvSpPr/>
            <p:nvPr/>
          </p:nvSpPr>
          <p:spPr>
            <a:xfrm>
              <a:off x="8216755" y="3225048"/>
              <a:ext cx="201062" cy="292018"/>
            </a:xfrm>
            <a:custGeom>
              <a:avLst/>
              <a:gdLst/>
              <a:ahLst/>
              <a:cxnLst/>
              <a:rect l="l" t="t" r="r" b="b"/>
              <a:pathLst>
                <a:path w="1616" h="2548" extrusionOk="0">
                  <a:moveTo>
                    <a:pt x="487" y="0"/>
                  </a:moveTo>
                  <a:cubicBezTo>
                    <a:pt x="318" y="0"/>
                    <a:pt x="121" y="97"/>
                    <a:pt x="25" y="196"/>
                  </a:cubicBezTo>
                  <a:cubicBezTo>
                    <a:pt x="1" y="217"/>
                    <a:pt x="17" y="241"/>
                    <a:pt x="38" y="241"/>
                  </a:cubicBezTo>
                  <a:cubicBezTo>
                    <a:pt x="42" y="241"/>
                    <a:pt x="46" y="240"/>
                    <a:pt x="51" y="238"/>
                  </a:cubicBezTo>
                  <a:cubicBezTo>
                    <a:pt x="103" y="219"/>
                    <a:pt x="349" y="96"/>
                    <a:pt x="502" y="96"/>
                  </a:cubicBezTo>
                  <a:cubicBezTo>
                    <a:pt x="587" y="96"/>
                    <a:pt x="642" y="135"/>
                    <a:pt x="618" y="251"/>
                  </a:cubicBezTo>
                  <a:cubicBezTo>
                    <a:pt x="592" y="400"/>
                    <a:pt x="482" y="520"/>
                    <a:pt x="469" y="682"/>
                  </a:cubicBezTo>
                  <a:cubicBezTo>
                    <a:pt x="469" y="722"/>
                    <a:pt x="498" y="747"/>
                    <a:pt x="530" y="747"/>
                  </a:cubicBezTo>
                  <a:cubicBezTo>
                    <a:pt x="541" y="747"/>
                    <a:pt x="552" y="744"/>
                    <a:pt x="563" y="737"/>
                  </a:cubicBezTo>
                  <a:cubicBezTo>
                    <a:pt x="618" y="708"/>
                    <a:pt x="673" y="669"/>
                    <a:pt x="725" y="643"/>
                  </a:cubicBezTo>
                  <a:cubicBezTo>
                    <a:pt x="755" y="620"/>
                    <a:pt x="865" y="559"/>
                    <a:pt x="943" y="559"/>
                  </a:cubicBezTo>
                  <a:cubicBezTo>
                    <a:pt x="1005" y="559"/>
                    <a:pt x="1046" y="597"/>
                    <a:pt x="1010" y="724"/>
                  </a:cubicBezTo>
                  <a:cubicBezTo>
                    <a:pt x="955" y="899"/>
                    <a:pt x="822" y="1019"/>
                    <a:pt x="848" y="1223"/>
                  </a:cubicBezTo>
                  <a:cubicBezTo>
                    <a:pt x="848" y="1253"/>
                    <a:pt x="871" y="1284"/>
                    <a:pt x="900" y="1284"/>
                  </a:cubicBezTo>
                  <a:cubicBezTo>
                    <a:pt x="909" y="1284"/>
                    <a:pt x="919" y="1282"/>
                    <a:pt x="929" y="1275"/>
                  </a:cubicBezTo>
                  <a:cubicBezTo>
                    <a:pt x="967" y="1263"/>
                    <a:pt x="998" y="1258"/>
                    <a:pt x="1023" y="1258"/>
                  </a:cubicBezTo>
                  <a:cubicBezTo>
                    <a:pt x="1172" y="1258"/>
                    <a:pt x="1096" y="1447"/>
                    <a:pt x="1049" y="1586"/>
                  </a:cubicBezTo>
                  <a:cubicBezTo>
                    <a:pt x="1010" y="1709"/>
                    <a:pt x="942" y="1816"/>
                    <a:pt x="916" y="1939"/>
                  </a:cubicBezTo>
                  <a:cubicBezTo>
                    <a:pt x="905" y="1984"/>
                    <a:pt x="933" y="2022"/>
                    <a:pt x="977" y="2022"/>
                  </a:cubicBezTo>
                  <a:cubicBezTo>
                    <a:pt x="983" y="2022"/>
                    <a:pt x="990" y="2022"/>
                    <a:pt x="997" y="2020"/>
                  </a:cubicBezTo>
                  <a:cubicBezTo>
                    <a:pt x="1063" y="2005"/>
                    <a:pt x="1182" y="1965"/>
                    <a:pt x="1271" y="1965"/>
                  </a:cubicBezTo>
                  <a:cubicBezTo>
                    <a:pt x="1361" y="1965"/>
                    <a:pt x="1421" y="2005"/>
                    <a:pt x="1373" y="2153"/>
                  </a:cubicBezTo>
                  <a:cubicBezTo>
                    <a:pt x="1334" y="2276"/>
                    <a:pt x="1253" y="2370"/>
                    <a:pt x="1240" y="2490"/>
                  </a:cubicBezTo>
                  <a:cubicBezTo>
                    <a:pt x="1240" y="2520"/>
                    <a:pt x="1274" y="2548"/>
                    <a:pt x="1308" y="2548"/>
                  </a:cubicBezTo>
                  <a:cubicBezTo>
                    <a:pt x="1322" y="2548"/>
                    <a:pt x="1336" y="2543"/>
                    <a:pt x="1347" y="2532"/>
                  </a:cubicBezTo>
                  <a:cubicBezTo>
                    <a:pt x="1428" y="2409"/>
                    <a:pt x="1616" y="2072"/>
                    <a:pt x="1522" y="1923"/>
                  </a:cubicBezTo>
                  <a:cubicBezTo>
                    <a:pt x="1465" y="1843"/>
                    <a:pt x="1389" y="1816"/>
                    <a:pt x="1305" y="1816"/>
                  </a:cubicBezTo>
                  <a:cubicBezTo>
                    <a:pt x="1231" y="1816"/>
                    <a:pt x="1152" y="1837"/>
                    <a:pt x="1075" y="1860"/>
                  </a:cubicBezTo>
                  <a:lnTo>
                    <a:pt x="1075" y="1860"/>
                  </a:lnTo>
                  <a:cubicBezTo>
                    <a:pt x="1174" y="1585"/>
                    <a:pt x="1370" y="1121"/>
                    <a:pt x="1062" y="1121"/>
                  </a:cubicBezTo>
                  <a:cubicBezTo>
                    <a:pt x="1041" y="1121"/>
                    <a:pt x="1017" y="1123"/>
                    <a:pt x="990" y="1128"/>
                  </a:cubicBezTo>
                  <a:lnTo>
                    <a:pt x="990" y="1128"/>
                  </a:lnTo>
                  <a:cubicBezTo>
                    <a:pt x="1040" y="907"/>
                    <a:pt x="1287" y="629"/>
                    <a:pt x="1065" y="452"/>
                  </a:cubicBezTo>
                  <a:cubicBezTo>
                    <a:pt x="1031" y="427"/>
                    <a:pt x="992" y="416"/>
                    <a:pt x="950" y="416"/>
                  </a:cubicBezTo>
                  <a:cubicBezTo>
                    <a:pt x="852" y="416"/>
                    <a:pt x="739" y="475"/>
                    <a:pt x="643" y="534"/>
                  </a:cubicBezTo>
                  <a:lnTo>
                    <a:pt x="643" y="534"/>
                  </a:lnTo>
                  <a:cubicBezTo>
                    <a:pt x="708" y="361"/>
                    <a:pt x="821" y="140"/>
                    <a:pt x="660" y="47"/>
                  </a:cubicBezTo>
                  <a:cubicBezTo>
                    <a:pt x="611" y="14"/>
                    <a:pt x="551" y="0"/>
                    <a:pt x="487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3" name="Google Shape;1734;p44"/>
            <p:cNvSpPr/>
            <p:nvPr/>
          </p:nvSpPr>
          <p:spPr>
            <a:xfrm>
              <a:off x="7761005" y="3171527"/>
              <a:ext cx="231918" cy="223254"/>
            </a:xfrm>
            <a:custGeom>
              <a:avLst/>
              <a:gdLst/>
              <a:ahLst/>
              <a:cxnLst/>
              <a:rect l="l" t="t" r="r" b="b"/>
              <a:pathLst>
                <a:path w="1864" h="1948" extrusionOk="0">
                  <a:moveTo>
                    <a:pt x="1310" y="0"/>
                  </a:moveTo>
                  <a:cubicBezTo>
                    <a:pt x="1132" y="0"/>
                    <a:pt x="957" y="44"/>
                    <a:pt x="811" y="151"/>
                  </a:cubicBezTo>
                  <a:cubicBezTo>
                    <a:pt x="563" y="330"/>
                    <a:pt x="652" y="553"/>
                    <a:pt x="834" y="678"/>
                  </a:cubicBezTo>
                  <a:lnTo>
                    <a:pt x="834" y="678"/>
                  </a:lnTo>
                  <a:cubicBezTo>
                    <a:pt x="661" y="710"/>
                    <a:pt x="503" y="785"/>
                    <a:pt x="354" y="880"/>
                  </a:cubicBezTo>
                  <a:cubicBezTo>
                    <a:pt x="273" y="932"/>
                    <a:pt x="163" y="1094"/>
                    <a:pt x="299" y="1162"/>
                  </a:cubicBezTo>
                  <a:cubicBezTo>
                    <a:pt x="461" y="1217"/>
                    <a:pt x="500" y="1230"/>
                    <a:pt x="354" y="1366"/>
                  </a:cubicBezTo>
                  <a:cubicBezTo>
                    <a:pt x="286" y="1434"/>
                    <a:pt x="218" y="1515"/>
                    <a:pt x="150" y="1596"/>
                  </a:cubicBezTo>
                  <a:cubicBezTo>
                    <a:pt x="43" y="1758"/>
                    <a:pt x="137" y="1891"/>
                    <a:pt x="299" y="1946"/>
                  </a:cubicBezTo>
                  <a:cubicBezTo>
                    <a:pt x="303" y="1947"/>
                    <a:pt x="307" y="1947"/>
                    <a:pt x="310" y="1947"/>
                  </a:cubicBezTo>
                  <a:cubicBezTo>
                    <a:pt x="357" y="1947"/>
                    <a:pt x="377" y="1876"/>
                    <a:pt x="338" y="1852"/>
                  </a:cubicBezTo>
                  <a:cubicBezTo>
                    <a:pt x="1" y="1609"/>
                    <a:pt x="730" y="1405"/>
                    <a:pt x="581" y="1149"/>
                  </a:cubicBezTo>
                  <a:cubicBezTo>
                    <a:pt x="555" y="1110"/>
                    <a:pt x="461" y="1068"/>
                    <a:pt x="419" y="1055"/>
                  </a:cubicBezTo>
                  <a:cubicBezTo>
                    <a:pt x="299" y="1029"/>
                    <a:pt x="516" y="919"/>
                    <a:pt x="568" y="880"/>
                  </a:cubicBezTo>
                  <a:cubicBezTo>
                    <a:pt x="677" y="804"/>
                    <a:pt x="812" y="762"/>
                    <a:pt x="952" y="762"/>
                  </a:cubicBezTo>
                  <a:cubicBezTo>
                    <a:pt x="986" y="762"/>
                    <a:pt x="1020" y="765"/>
                    <a:pt x="1054" y="770"/>
                  </a:cubicBezTo>
                  <a:cubicBezTo>
                    <a:pt x="1059" y="771"/>
                    <a:pt x="1064" y="772"/>
                    <a:pt x="1069" y="772"/>
                  </a:cubicBezTo>
                  <a:cubicBezTo>
                    <a:pt x="1125" y="772"/>
                    <a:pt x="1143" y="688"/>
                    <a:pt x="1083" y="676"/>
                  </a:cubicBezTo>
                  <a:cubicBezTo>
                    <a:pt x="1077" y="674"/>
                    <a:pt x="1071" y="672"/>
                    <a:pt x="1065" y="669"/>
                  </a:cubicBezTo>
                  <a:lnTo>
                    <a:pt x="1065" y="669"/>
                  </a:lnTo>
                  <a:cubicBezTo>
                    <a:pt x="1065" y="667"/>
                    <a:pt x="1066" y="665"/>
                    <a:pt x="1067" y="663"/>
                  </a:cubicBezTo>
                  <a:cubicBezTo>
                    <a:pt x="1060" y="662"/>
                    <a:pt x="1053" y="662"/>
                    <a:pt x="1046" y="662"/>
                  </a:cubicBezTo>
                  <a:lnTo>
                    <a:pt x="1046" y="662"/>
                  </a:lnTo>
                  <a:cubicBezTo>
                    <a:pt x="886" y="599"/>
                    <a:pt x="620" y="443"/>
                    <a:pt x="905" y="219"/>
                  </a:cubicBezTo>
                  <a:cubicBezTo>
                    <a:pt x="1002" y="138"/>
                    <a:pt x="1135" y="122"/>
                    <a:pt x="1258" y="96"/>
                  </a:cubicBezTo>
                  <a:cubicBezTo>
                    <a:pt x="1300" y="93"/>
                    <a:pt x="1342" y="91"/>
                    <a:pt x="1385" y="91"/>
                  </a:cubicBezTo>
                  <a:cubicBezTo>
                    <a:pt x="1535" y="91"/>
                    <a:pt x="1689" y="111"/>
                    <a:pt x="1825" y="164"/>
                  </a:cubicBezTo>
                  <a:cubicBezTo>
                    <a:pt x="1851" y="164"/>
                    <a:pt x="1864" y="122"/>
                    <a:pt x="1838" y="122"/>
                  </a:cubicBezTo>
                  <a:cubicBezTo>
                    <a:pt x="1680" y="48"/>
                    <a:pt x="1494" y="0"/>
                    <a:pt x="1310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4" name="Google Shape;1735;p44"/>
            <p:cNvSpPr/>
            <p:nvPr/>
          </p:nvSpPr>
          <p:spPr>
            <a:xfrm>
              <a:off x="7944027" y="3051075"/>
              <a:ext cx="109365" cy="105897"/>
            </a:xfrm>
            <a:custGeom>
              <a:avLst/>
              <a:gdLst/>
              <a:ahLst/>
              <a:cxnLst/>
              <a:rect l="l" t="t" r="r" b="b"/>
              <a:pathLst>
                <a:path w="879" h="924" extrusionOk="0">
                  <a:moveTo>
                    <a:pt x="288" y="1"/>
                  </a:moveTo>
                  <a:cubicBezTo>
                    <a:pt x="205" y="1"/>
                    <a:pt x="121" y="18"/>
                    <a:pt x="56" y="39"/>
                  </a:cubicBezTo>
                  <a:cubicBezTo>
                    <a:pt x="17" y="55"/>
                    <a:pt x="1" y="107"/>
                    <a:pt x="43" y="120"/>
                  </a:cubicBezTo>
                  <a:cubicBezTo>
                    <a:pt x="93" y="146"/>
                    <a:pt x="143" y="151"/>
                    <a:pt x="196" y="151"/>
                  </a:cubicBezTo>
                  <a:cubicBezTo>
                    <a:pt x="229" y="151"/>
                    <a:pt x="263" y="149"/>
                    <a:pt x="299" y="149"/>
                  </a:cubicBezTo>
                  <a:cubicBezTo>
                    <a:pt x="308" y="148"/>
                    <a:pt x="318" y="147"/>
                    <a:pt x="328" y="147"/>
                  </a:cubicBezTo>
                  <a:cubicBezTo>
                    <a:pt x="410" y="147"/>
                    <a:pt x="478" y="196"/>
                    <a:pt x="406" y="269"/>
                  </a:cubicBezTo>
                  <a:cubicBezTo>
                    <a:pt x="354" y="324"/>
                    <a:pt x="286" y="350"/>
                    <a:pt x="231" y="379"/>
                  </a:cubicBezTo>
                  <a:cubicBezTo>
                    <a:pt x="157" y="391"/>
                    <a:pt x="175" y="502"/>
                    <a:pt x="240" y="502"/>
                  </a:cubicBezTo>
                  <a:cubicBezTo>
                    <a:pt x="246" y="502"/>
                    <a:pt x="253" y="501"/>
                    <a:pt x="260" y="499"/>
                  </a:cubicBezTo>
                  <a:cubicBezTo>
                    <a:pt x="267" y="496"/>
                    <a:pt x="275" y="494"/>
                    <a:pt x="284" y="491"/>
                  </a:cubicBezTo>
                  <a:lnTo>
                    <a:pt x="284" y="491"/>
                  </a:lnTo>
                  <a:cubicBezTo>
                    <a:pt x="321" y="479"/>
                    <a:pt x="356" y="474"/>
                    <a:pt x="391" y="474"/>
                  </a:cubicBezTo>
                  <a:cubicBezTo>
                    <a:pt x="611" y="474"/>
                    <a:pt x="783" y="689"/>
                    <a:pt x="840" y="904"/>
                  </a:cubicBezTo>
                  <a:cubicBezTo>
                    <a:pt x="840" y="917"/>
                    <a:pt x="850" y="923"/>
                    <a:pt x="859" y="923"/>
                  </a:cubicBezTo>
                  <a:cubicBezTo>
                    <a:pt x="869" y="923"/>
                    <a:pt x="879" y="917"/>
                    <a:pt x="879" y="904"/>
                  </a:cubicBezTo>
                  <a:cubicBezTo>
                    <a:pt x="869" y="658"/>
                    <a:pt x="717" y="433"/>
                    <a:pt x="498" y="372"/>
                  </a:cubicBezTo>
                  <a:lnTo>
                    <a:pt x="498" y="372"/>
                  </a:lnTo>
                  <a:cubicBezTo>
                    <a:pt x="564" y="316"/>
                    <a:pt x="608" y="245"/>
                    <a:pt x="584" y="162"/>
                  </a:cubicBezTo>
                  <a:cubicBezTo>
                    <a:pt x="535" y="39"/>
                    <a:pt x="413" y="1"/>
                    <a:pt x="28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5" name="Google Shape;1736;p44"/>
            <p:cNvSpPr/>
            <p:nvPr/>
          </p:nvSpPr>
          <p:spPr>
            <a:xfrm>
              <a:off x="8172586" y="3160868"/>
              <a:ext cx="220223" cy="73921"/>
            </a:xfrm>
            <a:custGeom>
              <a:avLst/>
              <a:gdLst/>
              <a:ahLst/>
              <a:cxnLst/>
              <a:rect l="l" t="t" r="r" b="b"/>
              <a:pathLst>
                <a:path w="1770" h="645" extrusionOk="0">
                  <a:moveTo>
                    <a:pt x="785" y="1"/>
                  </a:moveTo>
                  <a:cubicBezTo>
                    <a:pt x="658" y="1"/>
                    <a:pt x="553" y="120"/>
                    <a:pt x="466" y="243"/>
                  </a:cubicBezTo>
                  <a:lnTo>
                    <a:pt x="466" y="243"/>
                  </a:lnTo>
                  <a:cubicBezTo>
                    <a:pt x="464" y="150"/>
                    <a:pt x="433" y="69"/>
                    <a:pt x="338" y="69"/>
                  </a:cubicBezTo>
                  <a:cubicBezTo>
                    <a:pt x="108" y="69"/>
                    <a:pt x="14" y="406"/>
                    <a:pt x="1" y="594"/>
                  </a:cubicBezTo>
                  <a:cubicBezTo>
                    <a:pt x="1" y="610"/>
                    <a:pt x="22" y="622"/>
                    <a:pt x="41" y="622"/>
                  </a:cubicBezTo>
                  <a:cubicBezTo>
                    <a:pt x="53" y="622"/>
                    <a:pt x="64" y="618"/>
                    <a:pt x="69" y="607"/>
                  </a:cubicBezTo>
                  <a:cubicBezTo>
                    <a:pt x="124" y="526"/>
                    <a:pt x="150" y="406"/>
                    <a:pt x="189" y="325"/>
                  </a:cubicBezTo>
                  <a:cubicBezTo>
                    <a:pt x="214" y="277"/>
                    <a:pt x="272" y="229"/>
                    <a:pt x="312" y="229"/>
                  </a:cubicBezTo>
                  <a:cubicBezTo>
                    <a:pt x="339" y="229"/>
                    <a:pt x="357" y="251"/>
                    <a:pt x="351" y="312"/>
                  </a:cubicBezTo>
                  <a:cubicBezTo>
                    <a:pt x="351" y="355"/>
                    <a:pt x="342" y="400"/>
                    <a:pt x="331" y="436"/>
                  </a:cubicBezTo>
                  <a:lnTo>
                    <a:pt x="331" y="436"/>
                  </a:lnTo>
                  <a:cubicBezTo>
                    <a:pt x="329" y="439"/>
                    <a:pt x="327" y="442"/>
                    <a:pt x="325" y="445"/>
                  </a:cubicBezTo>
                  <a:cubicBezTo>
                    <a:pt x="326" y="445"/>
                    <a:pt x="327" y="446"/>
                    <a:pt x="328" y="447"/>
                  </a:cubicBezTo>
                  <a:lnTo>
                    <a:pt x="328" y="447"/>
                  </a:lnTo>
                  <a:cubicBezTo>
                    <a:pt x="327" y="450"/>
                    <a:pt x="326" y="454"/>
                    <a:pt x="325" y="458"/>
                  </a:cubicBezTo>
                  <a:cubicBezTo>
                    <a:pt x="308" y="501"/>
                    <a:pt x="335" y="529"/>
                    <a:pt x="367" y="529"/>
                  </a:cubicBezTo>
                  <a:cubicBezTo>
                    <a:pt x="385" y="529"/>
                    <a:pt x="405" y="520"/>
                    <a:pt x="419" y="500"/>
                  </a:cubicBezTo>
                  <a:cubicBezTo>
                    <a:pt x="500" y="393"/>
                    <a:pt x="568" y="283"/>
                    <a:pt x="662" y="176"/>
                  </a:cubicBezTo>
                  <a:cubicBezTo>
                    <a:pt x="704" y="131"/>
                    <a:pt x="738" y="113"/>
                    <a:pt x="765" y="113"/>
                  </a:cubicBezTo>
                  <a:cubicBezTo>
                    <a:pt x="871" y="113"/>
                    <a:pt x="882" y="386"/>
                    <a:pt x="892" y="474"/>
                  </a:cubicBezTo>
                  <a:cubicBezTo>
                    <a:pt x="892" y="501"/>
                    <a:pt x="919" y="530"/>
                    <a:pt x="944" y="530"/>
                  </a:cubicBezTo>
                  <a:cubicBezTo>
                    <a:pt x="955" y="530"/>
                    <a:pt x="965" y="525"/>
                    <a:pt x="973" y="513"/>
                  </a:cubicBezTo>
                  <a:cubicBezTo>
                    <a:pt x="1041" y="432"/>
                    <a:pt x="1109" y="364"/>
                    <a:pt x="1190" y="312"/>
                  </a:cubicBezTo>
                  <a:cubicBezTo>
                    <a:pt x="1246" y="273"/>
                    <a:pt x="1312" y="255"/>
                    <a:pt x="1377" y="255"/>
                  </a:cubicBezTo>
                  <a:cubicBezTo>
                    <a:pt x="1558" y="255"/>
                    <a:pt x="1721" y="395"/>
                    <a:pt x="1582" y="594"/>
                  </a:cubicBezTo>
                  <a:cubicBezTo>
                    <a:pt x="1569" y="614"/>
                    <a:pt x="1600" y="644"/>
                    <a:pt x="1626" y="644"/>
                  </a:cubicBezTo>
                  <a:cubicBezTo>
                    <a:pt x="1634" y="644"/>
                    <a:pt x="1641" y="642"/>
                    <a:pt x="1647" y="636"/>
                  </a:cubicBezTo>
                  <a:cubicBezTo>
                    <a:pt x="1770" y="513"/>
                    <a:pt x="1770" y="296"/>
                    <a:pt x="1608" y="202"/>
                  </a:cubicBezTo>
                  <a:cubicBezTo>
                    <a:pt x="1539" y="163"/>
                    <a:pt x="1470" y="147"/>
                    <a:pt x="1404" y="147"/>
                  </a:cubicBezTo>
                  <a:cubicBezTo>
                    <a:pt x="1246" y="147"/>
                    <a:pt x="1099" y="240"/>
                    <a:pt x="980" y="361"/>
                  </a:cubicBezTo>
                  <a:lnTo>
                    <a:pt x="980" y="361"/>
                  </a:lnTo>
                  <a:cubicBezTo>
                    <a:pt x="973" y="206"/>
                    <a:pt x="952" y="1"/>
                    <a:pt x="785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6" name="Google Shape;1737;p44"/>
            <p:cNvSpPr/>
            <p:nvPr/>
          </p:nvSpPr>
          <p:spPr>
            <a:xfrm>
              <a:off x="8122196" y="3091073"/>
              <a:ext cx="122678" cy="104751"/>
            </a:xfrm>
            <a:custGeom>
              <a:avLst/>
              <a:gdLst/>
              <a:ahLst/>
              <a:cxnLst/>
              <a:rect l="l" t="t" r="r" b="b"/>
              <a:pathLst>
                <a:path w="986" h="914" extrusionOk="0">
                  <a:moveTo>
                    <a:pt x="744" y="1"/>
                  </a:moveTo>
                  <a:cubicBezTo>
                    <a:pt x="704" y="1"/>
                    <a:pt x="662" y="10"/>
                    <a:pt x="623" y="30"/>
                  </a:cubicBezTo>
                  <a:cubicBezTo>
                    <a:pt x="548" y="63"/>
                    <a:pt x="514" y="151"/>
                    <a:pt x="500" y="249"/>
                  </a:cubicBezTo>
                  <a:lnTo>
                    <a:pt x="500" y="249"/>
                  </a:lnTo>
                  <a:cubicBezTo>
                    <a:pt x="460" y="219"/>
                    <a:pt x="411" y="201"/>
                    <a:pt x="359" y="201"/>
                  </a:cubicBezTo>
                  <a:cubicBezTo>
                    <a:pt x="322" y="201"/>
                    <a:pt x="283" y="210"/>
                    <a:pt x="244" y="231"/>
                  </a:cubicBezTo>
                  <a:cubicBezTo>
                    <a:pt x="1" y="354"/>
                    <a:pt x="14" y="662"/>
                    <a:pt x="43" y="892"/>
                  </a:cubicBezTo>
                  <a:cubicBezTo>
                    <a:pt x="43" y="906"/>
                    <a:pt x="53" y="914"/>
                    <a:pt x="62" y="914"/>
                  </a:cubicBezTo>
                  <a:cubicBezTo>
                    <a:pt x="72" y="914"/>
                    <a:pt x="82" y="906"/>
                    <a:pt x="82" y="892"/>
                  </a:cubicBezTo>
                  <a:cubicBezTo>
                    <a:pt x="82" y="772"/>
                    <a:pt x="82" y="662"/>
                    <a:pt x="108" y="555"/>
                  </a:cubicBezTo>
                  <a:cubicBezTo>
                    <a:pt x="137" y="487"/>
                    <a:pt x="163" y="419"/>
                    <a:pt x="205" y="367"/>
                  </a:cubicBezTo>
                  <a:cubicBezTo>
                    <a:pt x="246" y="320"/>
                    <a:pt x="300" y="299"/>
                    <a:pt x="351" y="299"/>
                  </a:cubicBezTo>
                  <a:cubicBezTo>
                    <a:pt x="411" y="299"/>
                    <a:pt x="466" y="328"/>
                    <a:pt x="492" y="378"/>
                  </a:cubicBezTo>
                  <a:lnTo>
                    <a:pt x="492" y="378"/>
                  </a:lnTo>
                  <a:cubicBezTo>
                    <a:pt x="493" y="430"/>
                    <a:pt x="496" y="479"/>
                    <a:pt x="500" y="516"/>
                  </a:cubicBezTo>
                  <a:cubicBezTo>
                    <a:pt x="507" y="545"/>
                    <a:pt x="536" y="562"/>
                    <a:pt x="562" y="562"/>
                  </a:cubicBezTo>
                  <a:cubicBezTo>
                    <a:pt x="583" y="562"/>
                    <a:pt x="603" y="552"/>
                    <a:pt x="610" y="529"/>
                  </a:cubicBezTo>
                  <a:cubicBezTo>
                    <a:pt x="620" y="474"/>
                    <a:pt x="613" y="419"/>
                    <a:pt x="594" y="371"/>
                  </a:cubicBezTo>
                  <a:lnTo>
                    <a:pt x="594" y="371"/>
                  </a:lnTo>
                  <a:cubicBezTo>
                    <a:pt x="594" y="359"/>
                    <a:pt x="594" y="348"/>
                    <a:pt x="594" y="338"/>
                  </a:cubicBezTo>
                  <a:cubicBezTo>
                    <a:pt x="594" y="286"/>
                    <a:pt x="610" y="231"/>
                    <a:pt x="636" y="176"/>
                  </a:cubicBezTo>
                  <a:cubicBezTo>
                    <a:pt x="654" y="132"/>
                    <a:pt x="684" y="114"/>
                    <a:pt x="717" y="114"/>
                  </a:cubicBezTo>
                  <a:cubicBezTo>
                    <a:pt x="784" y="114"/>
                    <a:pt x="862" y="185"/>
                    <a:pt x="879" y="257"/>
                  </a:cubicBezTo>
                  <a:cubicBezTo>
                    <a:pt x="890" y="281"/>
                    <a:pt x="910" y="292"/>
                    <a:pt x="930" y="292"/>
                  </a:cubicBezTo>
                  <a:cubicBezTo>
                    <a:pt x="954" y="292"/>
                    <a:pt x="979" y="275"/>
                    <a:pt x="986" y="244"/>
                  </a:cubicBezTo>
                  <a:cubicBezTo>
                    <a:pt x="986" y="92"/>
                    <a:pt x="871" y="1"/>
                    <a:pt x="744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7" name="Google Shape;1738;p44"/>
            <p:cNvSpPr/>
            <p:nvPr/>
          </p:nvSpPr>
          <p:spPr>
            <a:xfrm>
              <a:off x="8077032" y="3047178"/>
              <a:ext cx="50514" cy="86872"/>
            </a:xfrm>
            <a:custGeom>
              <a:avLst/>
              <a:gdLst/>
              <a:ahLst/>
              <a:cxnLst/>
              <a:rect l="l" t="t" r="r" b="b"/>
              <a:pathLst>
                <a:path w="406" h="758" extrusionOk="0">
                  <a:moveTo>
                    <a:pt x="169" y="1"/>
                  </a:moveTo>
                  <a:cubicBezTo>
                    <a:pt x="133" y="1"/>
                    <a:pt x="98" y="7"/>
                    <a:pt x="66" y="21"/>
                  </a:cubicBezTo>
                  <a:cubicBezTo>
                    <a:pt x="27" y="34"/>
                    <a:pt x="27" y="73"/>
                    <a:pt x="66" y="89"/>
                  </a:cubicBezTo>
                  <a:cubicBezTo>
                    <a:pt x="130" y="120"/>
                    <a:pt x="195" y="118"/>
                    <a:pt x="268" y="136"/>
                  </a:cubicBezTo>
                  <a:lnTo>
                    <a:pt x="268" y="136"/>
                  </a:lnTo>
                  <a:cubicBezTo>
                    <a:pt x="217" y="197"/>
                    <a:pt x="129" y="230"/>
                    <a:pt x="53" y="264"/>
                  </a:cubicBezTo>
                  <a:cubicBezTo>
                    <a:pt x="1" y="290"/>
                    <a:pt x="40" y="371"/>
                    <a:pt x="95" y="371"/>
                  </a:cubicBezTo>
                  <a:cubicBezTo>
                    <a:pt x="120" y="366"/>
                    <a:pt x="143" y="363"/>
                    <a:pt x="164" y="363"/>
                  </a:cubicBezTo>
                  <a:cubicBezTo>
                    <a:pt x="250" y="363"/>
                    <a:pt x="288" y="410"/>
                    <a:pt x="257" y="520"/>
                  </a:cubicBezTo>
                  <a:cubicBezTo>
                    <a:pt x="244" y="575"/>
                    <a:pt x="202" y="669"/>
                    <a:pt x="134" y="695"/>
                  </a:cubicBezTo>
                  <a:cubicBezTo>
                    <a:pt x="121" y="708"/>
                    <a:pt x="108" y="721"/>
                    <a:pt x="121" y="737"/>
                  </a:cubicBezTo>
                  <a:cubicBezTo>
                    <a:pt x="135" y="751"/>
                    <a:pt x="150" y="757"/>
                    <a:pt x="166" y="757"/>
                  </a:cubicBezTo>
                  <a:cubicBezTo>
                    <a:pt x="253" y="757"/>
                    <a:pt x="353" y="565"/>
                    <a:pt x="364" y="507"/>
                  </a:cubicBezTo>
                  <a:cubicBezTo>
                    <a:pt x="397" y="385"/>
                    <a:pt x="347" y="311"/>
                    <a:pt x="264" y="278"/>
                  </a:cubicBezTo>
                  <a:lnTo>
                    <a:pt x="264" y="278"/>
                  </a:lnTo>
                  <a:cubicBezTo>
                    <a:pt x="324" y="240"/>
                    <a:pt x="375" y="190"/>
                    <a:pt x="406" y="115"/>
                  </a:cubicBezTo>
                  <a:cubicBezTo>
                    <a:pt x="406" y="102"/>
                    <a:pt x="390" y="60"/>
                    <a:pt x="377" y="60"/>
                  </a:cubicBezTo>
                  <a:cubicBezTo>
                    <a:pt x="314" y="25"/>
                    <a:pt x="240" y="1"/>
                    <a:pt x="169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8" name="Google Shape;1739;p44"/>
            <p:cNvSpPr/>
            <p:nvPr/>
          </p:nvSpPr>
          <p:spPr>
            <a:xfrm>
              <a:off x="7761503" y="3137832"/>
              <a:ext cx="189491" cy="128818"/>
            </a:xfrm>
            <a:custGeom>
              <a:avLst/>
              <a:gdLst/>
              <a:ahLst/>
              <a:cxnLst/>
              <a:rect l="l" t="t" r="r" b="b"/>
              <a:pathLst>
                <a:path w="1523" h="1124" extrusionOk="0">
                  <a:moveTo>
                    <a:pt x="1140" y="1"/>
                  </a:moveTo>
                  <a:cubicBezTo>
                    <a:pt x="1043" y="1"/>
                    <a:pt x="955" y="12"/>
                    <a:pt x="917" y="27"/>
                  </a:cubicBezTo>
                  <a:cubicBezTo>
                    <a:pt x="743" y="73"/>
                    <a:pt x="570" y="211"/>
                    <a:pt x="583" y="360"/>
                  </a:cubicBezTo>
                  <a:lnTo>
                    <a:pt x="583" y="360"/>
                  </a:lnTo>
                  <a:cubicBezTo>
                    <a:pt x="526" y="344"/>
                    <a:pt x="465" y="334"/>
                    <a:pt x="409" y="334"/>
                  </a:cubicBezTo>
                  <a:cubicBezTo>
                    <a:pt x="348" y="334"/>
                    <a:pt x="293" y="346"/>
                    <a:pt x="253" y="377"/>
                  </a:cubicBezTo>
                  <a:cubicBezTo>
                    <a:pt x="146" y="455"/>
                    <a:pt x="181" y="548"/>
                    <a:pt x="250" y="630"/>
                  </a:cubicBezTo>
                  <a:lnTo>
                    <a:pt x="250" y="630"/>
                  </a:lnTo>
                  <a:cubicBezTo>
                    <a:pt x="134" y="676"/>
                    <a:pt x="0" y="758"/>
                    <a:pt x="10" y="876"/>
                  </a:cubicBezTo>
                  <a:cubicBezTo>
                    <a:pt x="24" y="1032"/>
                    <a:pt x="121" y="1123"/>
                    <a:pt x="265" y="1123"/>
                  </a:cubicBezTo>
                  <a:cubicBezTo>
                    <a:pt x="283" y="1123"/>
                    <a:pt x="302" y="1122"/>
                    <a:pt x="321" y="1119"/>
                  </a:cubicBezTo>
                  <a:cubicBezTo>
                    <a:pt x="376" y="1119"/>
                    <a:pt x="376" y="1012"/>
                    <a:pt x="321" y="1012"/>
                  </a:cubicBezTo>
                  <a:cubicBezTo>
                    <a:pt x="201" y="999"/>
                    <a:pt x="188" y="931"/>
                    <a:pt x="269" y="782"/>
                  </a:cubicBezTo>
                  <a:cubicBezTo>
                    <a:pt x="308" y="756"/>
                    <a:pt x="350" y="740"/>
                    <a:pt x="402" y="727"/>
                  </a:cubicBezTo>
                  <a:cubicBezTo>
                    <a:pt x="444" y="714"/>
                    <a:pt x="470" y="646"/>
                    <a:pt x="431" y="607"/>
                  </a:cubicBezTo>
                  <a:cubicBezTo>
                    <a:pt x="322" y="519"/>
                    <a:pt x="370" y="491"/>
                    <a:pt x="456" y="491"/>
                  </a:cubicBezTo>
                  <a:cubicBezTo>
                    <a:pt x="540" y="491"/>
                    <a:pt x="660" y="518"/>
                    <a:pt x="700" y="539"/>
                  </a:cubicBezTo>
                  <a:cubicBezTo>
                    <a:pt x="709" y="542"/>
                    <a:pt x="719" y="543"/>
                    <a:pt x="727" y="543"/>
                  </a:cubicBezTo>
                  <a:cubicBezTo>
                    <a:pt x="792" y="543"/>
                    <a:pt x="828" y="466"/>
                    <a:pt x="768" y="432"/>
                  </a:cubicBezTo>
                  <a:cubicBezTo>
                    <a:pt x="538" y="270"/>
                    <a:pt x="1011" y="92"/>
                    <a:pt x="1092" y="92"/>
                  </a:cubicBezTo>
                  <a:cubicBezTo>
                    <a:pt x="1241" y="92"/>
                    <a:pt x="1361" y="121"/>
                    <a:pt x="1484" y="160"/>
                  </a:cubicBezTo>
                  <a:lnTo>
                    <a:pt x="1497" y="160"/>
                  </a:lnTo>
                  <a:cubicBezTo>
                    <a:pt x="1522" y="38"/>
                    <a:pt x="1317" y="1"/>
                    <a:pt x="1140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9" name="Google Shape;1740;p44"/>
            <p:cNvSpPr/>
            <p:nvPr/>
          </p:nvSpPr>
          <p:spPr>
            <a:xfrm>
              <a:off x="8288670" y="3500677"/>
              <a:ext cx="194841" cy="150249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1025" y="1"/>
                  </a:moveTo>
                  <a:cubicBezTo>
                    <a:pt x="755" y="1"/>
                    <a:pt x="513" y="208"/>
                    <a:pt x="513" y="208"/>
                  </a:cubicBezTo>
                  <a:lnTo>
                    <a:pt x="1" y="992"/>
                  </a:lnTo>
                  <a:cubicBezTo>
                    <a:pt x="1" y="992"/>
                    <a:pt x="256" y="1311"/>
                    <a:pt x="641" y="1311"/>
                  </a:cubicBezTo>
                  <a:cubicBezTo>
                    <a:pt x="724" y="1311"/>
                    <a:pt x="812" y="1296"/>
                    <a:pt x="905" y="1261"/>
                  </a:cubicBezTo>
                  <a:cubicBezTo>
                    <a:pt x="1443" y="1073"/>
                    <a:pt x="1566" y="221"/>
                    <a:pt x="1229" y="46"/>
                  </a:cubicBezTo>
                  <a:cubicBezTo>
                    <a:pt x="1161" y="13"/>
                    <a:pt x="1092" y="1"/>
                    <a:pt x="1025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0" name="Google Shape;1741;p44"/>
            <p:cNvSpPr/>
            <p:nvPr/>
          </p:nvSpPr>
          <p:spPr>
            <a:xfrm>
              <a:off x="8340677" y="3568639"/>
              <a:ext cx="109365" cy="62919"/>
            </a:xfrm>
            <a:custGeom>
              <a:avLst/>
              <a:gdLst/>
              <a:ahLst/>
              <a:cxnLst/>
              <a:rect l="l" t="t" r="r" b="b"/>
              <a:pathLst>
                <a:path w="879" h="549" extrusionOk="0">
                  <a:moveTo>
                    <a:pt x="683" y="0"/>
                  </a:moveTo>
                  <a:cubicBezTo>
                    <a:pt x="565" y="0"/>
                    <a:pt x="448" y="29"/>
                    <a:pt x="338" y="75"/>
                  </a:cubicBezTo>
                  <a:cubicBezTo>
                    <a:pt x="202" y="140"/>
                    <a:pt x="27" y="302"/>
                    <a:pt x="1" y="451"/>
                  </a:cubicBezTo>
                  <a:cubicBezTo>
                    <a:pt x="1" y="478"/>
                    <a:pt x="17" y="493"/>
                    <a:pt x="37" y="493"/>
                  </a:cubicBezTo>
                  <a:cubicBezTo>
                    <a:pt x="47" y="493"/>
                    <a:pt x="59" y="489"/>
                    <a:pt x="69" y="480"/>
                  </a:cubicBezTo>
                  <a:cubicBezTo>
                    <a:pt x="150" y="399"/>
                    <a:pt x="202" y="302"/>
                    <a:pt x="283" y="237"/>
                  </a:cubicBezTo>
                  <a:cubicBezTo>
                    <a:pt x="312" y="237"/>
                    <a:pt x="325" y="221"/>
                    <a:pt x="351" y="221"/>
                  </a:cubicBezTo>
                  <a:cubicBezTo>
                    <a:pt x="406" y="221"/>
                    <a:pt x="500" y="237"/>
                    <a:pt x="513" y="302"/>
                  </a:cubicBezTo>
                  <a:cubicBezTo>
                    <a:pt x="555" y="439"/>
                    <a:pt x="414" y="470"/>
                    <a:pt x="296" y="470"/>
                  </a:cubicBezTo>
                  <a:cubicBezTo>
                    <a:pt x="261" y="470"/>
                    <a:pt x="227" y="467"/>
                    <a:pt x="202" y="464"/>
                  </a:cubicBezTo>
                  <a:cubicBezTo>
                    <a:pt x="176" y="464"/>
                    <a:pt x="163" y="506"/>
                    <a:pt x="189" y="519"/>
                  </a:cubicBezTo>
                  <a:cubicBezTo>
                    <a:pt x="229" y="539"/>
                    <a:pt x="274" y="548"/>
                    <a:pt x="320" y="548"/>
                  </a:cubicBezTo>
                  <a:cubicBezTo>
                    <a:pt x="461" y="548"/>
                    <a:pt x="607" y="460"/>
                    <a:pt x="607" y="318"/>
                  </a:cubicBezTo>
                  <a:cubicBezTo>
                    <a:pt x="607" y="221"/>
                    <a:pt x="526" y="156"/>
                    <a:pt x="445" y="140"/>
                  </a:cubicBezTo>
                  <a:lnTo>
                    <a:pt x="406" y="140"/>
                  </a:lnTo>
                  <a:cubicBezTo>
                    <a:pt x="504" y="92"/>
                    <a:pt x="610" y="64"/>
                    <a:pt x="724" y="64"/>
                  </a:cubicBezTo>
                  <a:cubicBezTo>
                    <a:pt x="765" y="64"/>
                    <a:pt x="807" y="67"/>
                    <a:pt x="850" y="75"/>
                  </a:cubicBezTo>
                  <a:cubicBezTo>
                    <a:pt x="879" y="75"/>
                    <a:pt x="879" y="33"/>
                    <a:pt x="850" y="20"/>
                  </a:cubicBezTo>
                  <a:cubicBezTo>
                    <a:pt x="794" y="6"/>
                    <a:pt x="738" y="0"/>
                    <a:pt x="683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1" name="Google Shape;1742;p44"/>
            <p:cNvSpPr/>
            <p:nvPr/>
          </p:nvSpPr>
          <p:spPr>
            <a:xfrm>
              <a:off x="8343912" y="3575286"/>
              <a:ext cx="114217" cy="62117"/>
            </a:xfrm>
            <a:custGeom>
              <a:avLst/>
              <a:gdLst/>
              <a:ahLst/>
              <a:cxnLst/>
              <a:rect l="l" t="t" r="r" b="b"/>
              <a:pathLst>
                <a:path w="918" h="542" extrusionOk="0">
                  <a:moveTo>
                    <a:pt x="717" y="1"/>
                  </a:moveTo>
                  <a:cubicBezTo>
                    <a:pt x="594" y="1"/>
                    <a:pt x="487" y="30"/>
                    <a:pt x="380" y="82"/>
                  </a:cubicBezTo>
                  <a:lnTo>
                    <a:pt x="419" y="82"/>
                  </a:lnTo>
                  <a:cubicBezTo>
                    <a:pt x="500" y="98"/>
                    <a:pt x="581" y="163"/>
                    <a:pt x="581" y="260"/>
                  </a:cubicBezTo>
                  <a:cubicBezTo>
                    <a:pt x="581" y="406"/>
                    <a:pt x="432" y="487"/>
                    <a:pt x="299" y="487"/>
                  </a:cubicBezTo>
                  <a:cubicBezTo>
                    <a:pt x="257" y="487"/>
                    <a:pt x="205" y="487"/>
                    <a:pt x="163" y="461"/>
                  </a:cubicBezTo>
                  <a:cubicBezTo>
                    <a:pt x="137" y="448"/>
                    <a:pt x="150" y="406"/>
                    <a:pt x="176" y="406"/>
                  </a:cubicBezTo>
                  <a:lnTo>
                    <a:pt x="244" y="406"/>
                  </a:lnTo>
                  <a:cubicBezTo>
                    <a:pt x="367" y="406"/>
                    <a:pt x="529" y="393"/>
                    <a:pt x="487" y="244"/>
                  </a:cubicBezTo>
                  <a:cubicBezTo>
                    <a:pt x="474" y="179"/>
                    <a:pt x="393" y="163"/>
                    <a:pt x="338" y="163"/>
                  </a:cubicBezTo>
                  <a:lnTo>
                    <a:pt x="325" y="163"/>
                  </a:lnTo>
                  <a:cubicBezTo>
                    <a:pt x="299" y="163"/>
                    <a:pt x="286" y="179"/>
                    <a:pt x="257" y="179"/>
                  </a:cubicBezTo>
                  <a:cubicBezTo>
                    <a:pt x="176" y="244"/>
                    <a:pt x="124" y="341"/>
                    <a:pt x="43" y="422"/>
                  </a:cubicBezTo>
                  <a:cubicBezTo>
                    <a:pt x="27" y="435"/>
                    <a:pt x="27" y="435"/>
                    <a:pt x="14" y="435"/>
                  </a:cubicBezTo>
                  <a:lnTo>
                    <a:pt x="1" y="435"/>
                  </a:lnTo>
                  <a:cubicBezTo>
                    <a:pt x="1" y="435"/>
                    <a:pt x="124" y="542"/>
                    <a:pt x="312" y="542"/>
                  </a:cubicBezTo>
                  <a:cubicBezTo>
                    <a:pt x="367" y="542"/>
                    <a:pt x="419" y="542"/>
                    <a:pt x="487" y="516"/>
                  </a:cubicBezTo>
                  <a:cubicBezTo>
                    <a:pt x="704" y="435"/>
                    <a:pt x="918" y="124"/>
                    <a:pt x="837" y="17"/>
                  </a:cubicBezTo>
                  <a:lnTo>
                    <a:pt x="824" y="17"/>
                  </a:lnTo>
                  <a:cubicBezTo>
                    <a:pt x="785" y="1"/>
                    <a:pt x="743" y="1"/>
                    <a:pt x="717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2" name="Google Shape;1743;p44"/>
            <p:cNvSpPr/>
            <p:nvPr/>
          </p:nvSpPr>
          <p:spPr>
            <a:xfrm>
              <a:off x="8343912" y="3569327"/>
              <a:ext cx="104139" cy="61773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610" y="1"/>
                  </a:moveTo>
                  <a:cubicBezTo>
                    <a:pt x="500" y="1"/>
                    <a:pt x="351" y="40"/>
                    <a:pt x="231" y="108"/>
                  </a:cubicBezTo>
                  <a:cubicBezTo>
                    <a:pt x="205" y="134"/>
                    <a:pt x="163" y="163"/>
                    <a:pt x="124" y="202"/>
                  </a:cubicBezTo>
                  <a:cubicBezTo>
                    <a:pt x="56" y="270"/>
                    <a:pt x="1" y="364"/>
                    <a:pt x="1" y="487"/>
                  </a:cubicBezTo>
                  <a:lnTo>
                    <a:pt x="14" y="487"/>
                  </a:lnTo>
                  <a:cubicBezTo>
                    <a:pt x="27" y="487"/>
                    <a:pt x="27" y="487"/>
                    <a:pt x="43" y="474"/>
                  </a:cubicBezTo>
                  <a:cubicBezTo>
                    <a:pt x="124" y="393"/>
                    <a:pt x="176" y="296"/>
                    <a:pt x="257" y="231"/>
                  </a:cubicBezTo>
                  <a:cubicBezTo>
                    <a:pt x="286" y="231"/>
                    <a:pt x="299" y="215"/>
                    <a:pt x="325" y="215"/>
                  </a:cubicBezTo>
                  <a:lnTo>
                    <a:pt x="338" y="215"/>
                  </a:lnTo>
                  <a:cubicBezTo>
                    <a:pt x="393" y="215"/>
                    <a:pt x="474" y="231"/>
                    <a:pt x="487" y="296"/>
                  </a:cubicBezTo>
                  <a:cubicBezTo>
                    <a:pt x="529" y="445"/>
                    <a:pt x="367" y="458"/>
                    <a:pt x="244" y="458"/>
                  </a:cubicBezTo>
                  <a:lnTo>
                    <a:pt x="176" y="458"/>
                  </a:lnTo>
                  <a:cubicBezTo>
                    <a:pt x="150" y="458"/>
                    <a:pt x="137" y="500"/>
                    <a:pt x="163" y="513"/>
                  </a:cubicBezTo>
                  <a:cubicBezTo>
                    <a:pt x="205" y="539"/>
                    <a:pt x="257" y="539"/>
                    <a:pt x="299" y="539"/>
                  </a:cubicBezTo>
                  <a:cubicBezTo>
                    <a:pt x="432" y="539"/>
                    <a:pt x="581" y="458"/>
                    <a:pt x="581" y="312"/>
                  </a:cubicBezTo>
                  <a:cubicBezTo>
                    <a:pt x="581" y="215"/>
                    <a:pt x="500" y="150"/>
                    <a:pt x="419" y="134"/>
                  </a:cubicBezTo>
                  <a:lnTo>
                    <a:pt x="380" y="134"/>
                  </a:lnTo>
                  <a:cubicBezTo>
                    <a:pt x="487" y="82"/>
                    <a:pt x="594" y="53"/>
                    <a:pt x="717" y="53"/>
                  </a:cubicBezTo>
                  <a:cubicBezTo>
                    <a:pt x="743" y="53"/>
                    <a:pt x="785" y="53"/>
                    <a:pt x="824" y="69"/>
                  </a:cubicBezTo>
                  <a:lnTo>
                    <a:pt x="837" y="69"/>
                  </a:lnTo>
                  <a:cubicBezTo>
                    <a:pt x="824" y="40"/>
                    <a:pt x="785" y="27"/>
                    <a:pt x="743" y="27"/>
                  </a:cubicBezTo>
                  <a:cubicBezTo>
                    <a:pt x="704" y="14"/>
                    <a:pt x="662" y="1"/>
                    <a:pt x="61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3" name="Google Shape;1744;p44"/>
            <p:cNvSpPr/>
            <p:nvPr/>
          </p:nvSpPr>
          <p:spPr>
            <a:xfrm>
              <a:off x="8369294" y="3509387"/>
              <a:ext cx="63827" cy="33007"/>
            </a:xfrm>
            <a:custGeom>
              <a:avLst/>
              <a:gdLst/>
              <a:ahLst/>
              <a:cxnLst/>
              <a:rect l="l" t="t" r="r" b="b"/>
              <a:pathLst>
                <a:path w="513" h="288" extrusionOk="0">
                  <a:moveTo>
                    <a:pt x="314" y="0"/>
                  </a:moveTo>
                  <a:cubicBezTo>
                    <a:pt x="167" y="0"/>
                    <a:pt x="1" y="58"/>
                    <a:pt x="1" y="213"/>
                  </a:cubicBezTo>
                  <a:cubicBezTo>
                    <a:pt x="1" y="239"/>
                    <a:pt x="27" y="281"/>
                    <a:pt x="53" y="281"/>
                  </a:cubicBezTo>
                  <a:cubicBezTo>
                    <a:pt x="70" y="286"/>
                    <a:pt x="86" y="288"/>
                    <a:pt x="101" y="288"/>
                  </a:cubicBezTo>
                  <a:cubicBezTo>
                    <a:pt x="168" y="288"/>
                    <a:pt x="217" y="247"/>
                    <a:pt x="283" y="226"/>
                  </a:cubicBezTo>
                  <a:cubicBezTo>
                    <a:pt x="364" y="187"/>
                    <a:pt x="432" y="158"/>
                    <a:pt x="487" y="90"/>
                  </a:cubicBezTo>
                  <a:cubicBezTo>
                    <a:pt x="513" y="64"/>
                    <a:pt x="500" y="38"/>
                    <a:pt x="471" y="25"/>
                  </a:cubicBezTo>
                  <a:cubicBezTo>
                    <a:pt x="429" y="9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4" name="Google Shape;1745;p44"/>
            <p:cNvSpPr/>
            <p:nvPr/>
          </p:nvSpPr>
          <p:spPr>
            <a:xfrm>
              <a:off x="8345529" y="3545947"/>
              <a:ext cx="18663" cy="14211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82" y="1"/>
                  </a:moveTo>
                  <a:cubicBezTo>
                    <a:pt x="1" y="1"/>
                    <a:pt x="1" y="124"/>
                    <a:pt x="82" y="124"/>
                  </a:cubicBezTo>
                  <a:cubicBezTo>
                    <a:pt x="150" y="124"/>
                    <a:pt x="150" y="1"/>
                    <a:pt x="82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06241" y="382496"/>
            <a:ext cx="914055" cy="724241"/>
            <a:chOff x="6744745" y="2916183"/>
            <a:chExt cx="561506" cy="444903"/>
          </a:xfrm>
        </p:grpSpPr>
        <p:sp>
          <p:nvSpPr>
            <p:cNvPr id="145" name="Google Shape;1746;p44"/>
            <p:cNvSpPr/>
            <p:nvPr/>
          </p:nvSpPr>
          <p:spPr>
            <a:xfrm>
              <a:off x="6805213" y="2916183"/>
              <a:ext cx="415313" cy="351155"/>
            </a:xfrm>
            <a:custGeom>
              <a:avLst/>
              <a:gdLst/>
              <a:ahLst/>
              <a:cxnLst/>
              <a:rect l="l" t="t" r="r" b="b"/>
              <a:pathLst>
                <a:path w="3338" h="3064" extrusionOk="0">
                  <a:moveTo>
                    <a:pt x="2580" y="1"/>
                  </a:moveTo>
                  <a:cubicBezTo>
                    <a:pt x="1825" y="1"/>
                    <a:pt x="1420" y="1851"/>
                    <a:pt x="1420" y="1851"/>
                  </a:cubicBezTo>
                  <a:cubicBezTo>
                    <a:pt x="1420" y="1851"/>
                    <a:pt x="1" y="1864"/>
                    <a:pt x="124" y="2609"/>
                  </a:cubicBezTo>
                  <a:cubicBezTo>
                    <a:pt x="177" y="2973"/>
                    <a:pt x="503" y="3064"/>
                    <a:pt x="816" y="3064"/>
                  </a:cubicBezTo>
                  <a:cubicBezTo>
                    <a:pt x="1131" y="3064"/>
                    <a:pt x="1433" y="2972"/>
                    <a:pt x="1433" y="2972"/>
                  </a:cubicBezTo>
                  <a:lnTo>
                    <a:pt x="2823" y="1731"/>
                  </a:lnTo>
                  <a:cubicBezTo>
                    <a:pt x="2823" y="1731"/>
                    <a:pt x="3338" y="1"/>
                    <a:pt x="258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6" name="Google Shape;1747;p44"/>
            <p:cNvSpPr/>
            <p:nvPr/>
          </p:nvSpPr>
          <p:spPr>
            <a:xfrm>
              <a:off x="6744745" y="2937614"/>
              <a:ext cx="352854" cy="405020"/>
            </a:xfrm>
            <a:custGeom>
              <a:avLst/>
              <a:gdLst/>
              <a:ahLst/>
              <a:cxnLst/>
              <a:rect l="l" t="t" r="r" b="b"/>
              <a:pathLst>
                <a:path w="2836" h="3534" extrusionOk="0">
                  <a:moveTo>
                    <a:pt x="2000" y="1"/>
                  </a:moveTo>
                  <a:cubicBezTo>
                    <a:pt x="1966" y="1"/>
                    <a:pt x="1930" y="6"/>
                    <a:pt x="1893" y="18"/>
                  </a:cubicBezTo>
                  <a:cubicBezTo>
                    <a:pt x="1177" y="248"/>
                    <a:pt x="1352" y="2137"/>
                    <a:pt x="1352" y="2137"/>
                  </a:cubicBezTo>
                  <a:cubicBezTo>
                    <a:pt x="1352" y="2137"/>
                    <a:pt x="1" y="2584"/>
                    <a:pt x="341" y="3245"/>
                  </a:cubicBezTo>
                  <a:cubicBezTo>
                    <a:pt x="449" y="3461"/>
                    <a:pt x="627" y="3534"/>
                    <a:pt x="819" y="3534"/>
                  </a:cubicBezTo>
                  <a:cubicBezTo>
                    <a:pt x="1228" y="3534"/>
                    <a:pt x="1702" y="3203"/>
                    <a:pt x="1702" y="3203"/>
                  </a:cubicBezTo>
                  <a:lnTo>
                    <a:pt x="2836" y="1936"/>
                  </a:lnTo>
                  <a:cubicBezTo>
                    <a:pt x="2836" y="1936"/>
                    <a:pt x="2643" y="1"/>
                    <a:pt x="200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7" name="Google Shape;1748;p44"/>
            <p:cNvSpPr/>
            <p:nvPr/>
          </p:nvSpPr>
          <p:spPr>
            <a:xfrm>
              <a:off x="6953148" y="2996751"/>
              <a:ext cx="94061" cy="140852"/>
            </a:xfrm>
            <a:custGeom>
              <a:avLst/>
              <a:gdLst/>
              <a:ahLst/>
              <a:cxnLst/>
              <a:rect l="l" t="t" r="r" b="b"/>
              <a:pathLst>
                <a:path w="756" h="1229" extrusionOk="0">
                  <a:moveTo>
                    <a:pt x="380" y="1"/>
                  </a:moveTo>
                  <a:cubicBezTo>
                    <a:pt x="176" y="1"/>
                    <a:pt x="1" y="270"/>
                    <a:pt x="1" y="610"/>
                  </a:cubicBezTo>
                  <a:cubicBezTo>
                    <a:pt x="1" y="947"/>
                    <a:pt x="176" y="1229"/>
                    <a:pt x="380" y="1229"/>
                  </a:cubicBezTo>
                  <a:cubicBezTo>
                    <a:pt x="594" y="1229"/>
                    <a:pt x="756" y="947"/>
                    <a:pt x="756" y="610"/>
                  </a:cubicBezTo>
                  <a:cubicBezTo>
                    <a:pt x="756" y="270"/>
                    <a:pt x="594" y="1"/>
                    <a:pt x="38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8" name="Google Shape;1749;p44"/>
            <p:cNvSpPr/>
            <p:nvPr/>
          </p:nvSpPr>
          <p:spPr>
            <a:xfrm>
              <a:off x="6818899" y="3261493"/>
              <a:ext cx="82366" cy="61773"/>
            </a:xfrm>
            <a:custGeom>
              <a:avLst/>
              <a:gdLst/>
              <a:ahLst/>
              <a:cxnLst/>
              <a:rect l="l" t="t" r="r" b="b"/>
              <a:pathLst>
                <a:path w="662" h="539" extrusionOk="0">
                  <a:moveTo>
                    <a:pt x="325" y="1"/>
                  </a:moveTo>
                  <a:cubicBezTo>
                    <a:pt x="150" y="1"/>
                    <a:pt x="1" y="121"/>
                    <a:pt x="1" y="270"/>
                  </a:cubicBezTo>
                  <a:cubicBezTo>
                    <a:pt x="1" y="419"/>
                    <a:pt x="150" y="539"/>
                    <a:pt x="325" y="539"/>
                  </a:cubicBezTo>
                  <a:cubicBezTo>
                    <a:pt x="513" y="539"/>
                    <a:pt x="662" y="419"/>
                    <a:pt x="662" y="270"/>
                  </a:cubicBezTo>
                  <a:cubicBezTo>
                    <a:pt x="662" y="121"/>
                    <a:pt x="513" y="1"/>
                    <a:pt x="325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9" name="Google Shape;1750;p44"/>
            <p:cNvSpPr/>
            <p:nvPr/>
          </p:nvSpPr>
          <p:spPr>
            <a:xfrm>
              <a:off x="6884220" y="3224360"/>
              <a:ext cx="47280" cy="37247"/>
            </a:xfrm>
            <a:custGeom>
              <a:avLst/>
              <a:gdLst/>
              <a:ahLst/>
              <a:cxnLst/>
              <a:rect l="l" t="t" r="r" b="b"/>
              <a:pathLst>
                <a:path w="380" h="325" extrusionOk="0">
                  <a:moveTo>
                    <a:pt x="192" y="1"/>
                  </a:moveTo>
                  <a:cubicBezTo>
                    <a:pt x="82" y="1"/>
                    <a:pt x="1" y="82"/>
                    <a:pt x="1" y="163"/>
                  </a:cubicBezTo>
                  <a:cubicBezTo>
                    <a:pt x="1" y="244"/>
                    <a:pt x="82" y="325"/>
                    <a:pt x="192" y="325"/>
                  </a:cubicBezTo>
                  <a:cubicBezTo>
                    <a:pt x="299" y="325"/>
                    <a:pt x="380" y="244"/>
                    <a:pt x="380" y="163"/>
                  </a:cubicBezTo>
                  <a:cubicBezTo>
                    <a:pt x="380" y="82"/>
                    <a:pt x="299" y="1"/>
                    <a:pt x="19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0" name="Google Shape;1751;p44"/>
            <p:cNvSpPr/>
            <p:nvPr/>
          </p:nvSpPr>
          <p:spPr>
            <a:xfrm>
              <a:off x="6772615" y="2971882"/>
              <a:ext cx="310925" cy="364908"/>
            </a:xfrm>
            <a:custGeom>
              <a:avLst/>
              <a:gdLst/>
              <a:ahLst/>
              <a:cxnLst/>
              <a:rect l="l" t="t" r="r" b="b"/>
              <a:pathLst>
                <a:path w="2499" h="3184" extrusionOk="0">
                  <a:moveTo>
                    <a:pt x="1750" y="1"/>
                  </a:moveTo>
                  <a:cubicBezTo>
                    <a:pt x="1465" y="1"/>
                    <a:pt x="1316" y="448"/>
                    <a:pt x="1277" y="665"/>
                  </a:cubicBezTo>
                  <a:cubicBezTo>
                    <a:pt x="1212" y="1050"/>
                    <a:pt x="1320" y="1459"/>
                    <a:pt x="1434" y="1824"/>
                  </a:cubicBezTo>
                  <a:lnTo>
                    <a:pt x="1434" y="1824"/>
                  </a:lnTo>
                  <a:cubicBezTo>
                    <a:pt x="949" y="1967"/>
                    <a:pt x="1" y="2331"/>
                    <a:pt x="224" y="2972"/>
                  </a:cubicBezTo>
                  <a:cubicBezTo>
                    <a:pt x="275" y="3134"/>
                    <a:pt x="414" y="3183"/>
                    <a:pt x="560" y="3183"/>
                  </a:cubicBezTo>
                  <a:cubicBezTo>
                    <a:pt x="644" y="3183"/>
                    <a:pt x="730" y="3167"/>
                    <a:pt x="804" y="3147"/>
                  </a:cubicBezTo>
                  <a:cubicBezTo>
                    <a:pt x="1170" y="3053"/>
                    <a:pt x="1452" y="2797"/>
                    <a:pt x="1708" y="2554"/>
                  </a:cubicBezTo>
                  <a:cubicBezTo>
                    <a:pt x="1721" y="2541"/>
                    <a:pt x="1708" y="2528"/>
                    <a:pt x="1695" y="2528"/>
                  </a:cubicBezTo>
                  <a:cubicBezTo>
                    <a:pt x="1517" y="2656"/>
                    <a:pt x="947" y="3133"/>
                    <a:pt x="581" y="3133"/>
                  </a:cubicBezTo>
                  <a:cubicBezTo>
                    <a:pt x="448" y="3133"/>
                    <a:pt x="342" y="3070"/>
                    <a:pt x="292" y="2904"/>
                  </a:cubicBezTo>
                  <a:cubicBezTo>
                    <a:pt x="182" y="2593"/>
                    <a:pt x="522" y="2350"/>
                    <a:pt x="749" y="2204"/>
                  </a:cubicBezTo>
                  <a:cubicBezTo>
                    <a:pt x="979" y="2068"/>
                    <a:pt x="1251" y="1974"/>
                    <a:pt x="1507" y="1906"/>
                  </a:cubicBezTo>
                  <a:cubicBezTo>
                    <a:pt x="1533" y="1906"/>
                    <a:pt x="1546" y="1880"/>
                    <a:pt x="1533" y="1851"/>
                  </a:cubicBezTo>
                  <a:cubicBezTo>
                    <a:pt x="1439" y="1556"/>
                    <a:pt x="1358" y="1245"/>
                    <a:pt x="1345" y="934"/>
                  </a:cubicBezTo>
                  <a:cubicBezTo>
                    <a:pt x="1332" y="688"/>
                    <a:pt x="1419" y="66"/>
                    <a:pt x="1775" y="66"/>
                  </a:cubicBezTo>
                  <a:cubicBezTo>
                    <a:pt x="1789" y="66"/>
                    <a:pt x="1803" y="67"/>
                    <a:pt x="1818" y="69"/>
                  </a:cubicBezTo>
                  <a:cubicBezTo>
                    <a:pt x="2045" y="111"/>
                    <a:pt x="2181" y="474"/>
                    <a:pt x="2262" y="665"/>
                  </a:cubicBezTo>
                  <a:cubicBezTo>
                    <a:pt x="2385" y="989"/>
                    <a:pt x="2411" y="1326"/>
                    <a:pt x="2411" y="1663"/>
                  </a:cubicBezTo>
                  <a:cubicBezTo>
                    <a:pt x="2417" y="1690"/>
                    <a:pt x="2441" y="1704"/>
                    <a:pt x="2461" y="1704"/>
                  </a:cubicBezTo>
                  <a:cubicBezTo>
                    <a:pt x="2481" y="1704"/>
                    <a:pt x="2498" y="1690"/>
                    <a:pt x="2492" y="1663"/>
                  </a:cubicBezTo>
                  <a:cubicBezTo>
                    <a:pt x="2479" y="1271"/>
                    <a:pt x="2437" y="879"/>
                    <a:pt x="2275" y="516"/>
                  </a:cubicBezTo>
                  <a:cubicBezTo>
                    <a:pt x="2181" y="299"/>
                    <a:pt x="2019" y="1"/>
                    <a:pt x="1750" y="1"/>
                  </a:cubicBezTo>
                  <a:close/>
                </a:path>
              </a:pathLst>
            </a:custGeom>
            <a:solidFill>
              <a:srgbClr val="CA7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1" name="Google Shape;1752;p44"/>
            <p:cNvSpPr/>
            <p:nvPr/>
          </p:nvSpPr>
          <p:spPr>
            <a:xfrm>
              <a:off x="6936227" y="2987468"/>
              <a:ext cx="370024" cy="373618"/>
            </a:xfrm>
            <a:custGeom>
              <a:avLst/>
              <a:gdLst/>
              <a:ahLst/>
              <a:cxnLst/>
              <a:rect l="l" t="t" r="r" b="b"/>
              <a:pathLst>
                <a:path w="2974" h="3260" extrusionOk="0">
                  <a:moveTo>
                    <a:pt x="2473" y="1"/>
                  </a:moveTo>
                  <a:cubicBezTo>
                    <a:pt x="2418" y="1"/>
                    <a:pt x="2392" y="56"/>
                    <a:pt x="2405" y="95"/>
                  </a:cubicBezTo>
                  <a:cubicBezTo>
                    <a:pt x="2204" y="189"/>
                    <a:pt x="2068" y="432"/>
                    <a:pt x="2013" y="649"/>
                  </a:cubicBezTo>
                  <a:cubicBezTo>
                    <a:pt x="1838" y="675"/>
                    <a:pt x="1702" y="824"/>
                    <a:pt x="1702" y="999"/>
                  </a:cubicBezTo>
                  <a:cubicBezTo>
                    <a:pt x="1702" y="1028"/>
                    <a:pt x="1718" y="1054"/>
                    <a:pt x="1718" y="1080"/>
                  </a:cubicBezTo>
                  <a:cubicBezTo>
                    <a:pt x="1378" y="1216"/>
                    <a:pt x="1083" y="1485"/>
                    <a:pt x="827" y="1728"/>
                  </a:cubicBezTo>
                  <a:cubicBezTo>
                    <a:pt x="461" y="2068"/>
                    <a:pt x="1" y="2619"/>
                    <a:pt x="82" y="3160"/>
                  </a:cubicBezTo>
                  <a:cubicBezTo>
                    <a:pt x="93" y="3226"/>
                    <a:pt x="155" y="3260"/>
                    <a:pt x="215" y="3260"/>
                  </a:cubicBezTo>
                  <a:cubicBezTo>
                    <a:pt x="240" y="3260"/>
                    <a:pt x="265" y="3253"/>
                    <a:pt x="286" y="3241"/>
                  </a:cubicBezTo>
                  <a:cubicBezTo>
                    <a:pt x="691" y="3053"/>
                    <a:pt x="908" y="2525"/>
                    <a:pt x="1135" y="2175"/>
                  </a:cubicBezTo>
                  <a:cubicBezTo>
                    <a:pt x="1326" y="1864"/>
                    <a:pt x="1527" y="1501"/>
                    <a:pt x="1812" y="1242"/>
                  </a:cubicBezTo>
                  <a:cubicBezTo>
                    <a:pt x="1880" y="1310"/>
                    <a:pt x="1974" y="1365"/>
                    <a:pt x="2068" y="1365"/>
                  </a:cubicBezTo>
                  <a:cubicBezTo>
                    <a:pt x="2269" y="1365"/>
                    <a:pt x="2431" y="1190"/>
                    <a:pt x="2431" y="999"/>
                  </a:cubicBezTo>
                  <a:cubicBezTo>
                    <a:pt x="2431" y="879"/>
                    <a:pt x="2366" y="756"/>
                    <a:pt x="2256" y="691"/>
                  </a:cubicBezTo>
                  <a:cubicBezTo>
                    <a:pt x="2324" y="649"/>
                    <a:pt x="2392" y="594"/>
                    <a:pt x="2473" y="568"/>
                  </a:cubicBezTo>
                  <a:cubicBezTo>
                    <a:pt x="2580" y="500"/>
                    <a:pt x="2690" y="500"/>
                    <a:pt x="2810" y="474"/>
                  </a:cubicBezTo>
                  <a:cubicBezTo>
                    <a:pt x="2810" y="487"/>
                    <a:pt x="2823" y="500"/>
                    <a:pt x="2836" y="500"/>
                  </a:cubicBezTo>
                  <a:cubicBezTo>
                    <a:pt x="2847" y="506"/>
                    <a:pt x="2859" y="508"/>
                    <a:pt x="2869" y="508"/>
                  </a:cubicBezTo>
                  <a:cubicBezTo>
                    <a:pt x="2933" y="508"/>
                    <a:pt x="2973" y="413"/>
                    <a:pt x="2904" y="380"/>
                  </a:cubicBezTo>
                  <a:cubicBezTo>
                    <a:pt x="2895" y="373"/>
                    <a:pt x="2885" y="370"/>
                    <a:pt x="2875" y="370"/>
                  </a:cubicBezTo>
                  <a:cubicBezTo>
                    <a:pt x="2842" y="370"/>
                    <a:pt x="2810" y="402"/>
                    <a:pt x="2810" y="432"/>
                  </a:cubicBezTo>
                  <a:cubicBezTo>
                    <a:pt x="2800" y="431"/>
                    <a:pt x="2790" y="431"/>
                    <a:pt x="2780" y="431"/>
                  </a:cubicBezTo>
                  <a:cubicBezTo>
                    <a:pt x="2588" y="431"/>
                    <a:pt x="2384" y="548"/>
                    <a:pt x="2230" y="675"/>
                  </a:cubicBezTo>
                  <a:cubicBezTo>
                    <a:pt x="2188" y="649"/>
                    <a:pt x="2136" y="636"/>
                    <a:pt x="2068" y="636"/>
                  </a:cubicBezTo>
                  <a:lnTo>
                    <a:pt x="2026" y="636"/>
                  </a:lnTo>
                  <a:cubicBezTo>
                    <a:pt x="2068" y="542"/>
                    <a:pt x="2123" y="448"/>
                    <a:pt x="2175" y="367"/>
                  </a:cubicBezTo>
                  <a:cubicBezTo>
                    <a:pt x="2243" y="257"/>
                    <a:pt x="2337" y="205"/>
                    <a:pt x="2431" y="124"/>
                  </a:cubicBezTo>
                  <a:cubicBezTo>
                    <a:pt x="2447" y="137"/>
                    <a:pt x="2460" y="137"/>
                    <a:pt x="2473" y="137"/>
                  </a:cubicBezTo>
                  <a:cubicBezTo>
                    <a:pt x="2567" y="137"/>
                    <a:pt x="2567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2" name="Google Shape;1753;p44"/>
            <p:cNvSpPr/>
            <p:nvPr/>
          </p:nvSpPr>
          <p:spPr>
            <a:xfrm>
              <a:off x="7201863" y="3096803"/>
              <a:ext cx="11820" cy="11461"/>
            </a:xfrm>
            <a:custGeom>
              <a:avLst/>
              <a:gdLst/>
              <a:ahLst/>
              <a:cxnLst/>
              <a:rect l="l" t="t" r="r" b="b"/>
              <a:pathLst>
                <a:path w="95" h="100" extrusionOk="0">
                  <a:moveTo>
                    <a:pt x="66" y="1"/>
                  </a:moveTo>
                  <a:cubicBezTo>
                    <a:pt x="62" y="1"/>
                    <a:pt x="57" y="2"/>
                    <a:pt x="53" y="6"/>
                  </a:cubicBezTo>
                  <a:lnTo>
                    <a:pt x="40" y="6"/>
                  </a:lnTo>
                  <a:lnTo>
                    <a:pt x="27" y="19"/>
                  </a:lnTo>
                  <a:cubicBezTo>
                    <a:pt x="27" y="32"/>
                    <a:pt x="14" y="32"/>
                    <a:pt x="14" y="45"/>
                  </a:cubicBezTo>
                  <a:lnTo>
                    <a:pt x="14" y="61"/>
                  </a:lnTo>
                  <a:lnTo>
                    <a:pt x="1" y="61"/>
                  </a:lnTo>
                  <a:cubicBezTo>
                    <a:pt x="1" y="87"/>
                    <a:pt x="14" y="100"/>
                    <a:pt x="40" y="100"/>
                  </a:cubicBezTo>
                  <a:cubicBezTo>
                    <a:pt x="53" y="100"/>
                    <a:pt x="53" y="100"/>
                    <a:pt x="69" y="87"/>
                  </a:cubicBezTo>
                  <a:cubicBezTo>
                    <a:pt x="69" y="74"/>
                    <a:pt x="82" y="61"/>
                    <a:pt x="82" y="61"/>
                  </a:cubicBezTo>
                  <a:cubicBezTo>
                    <a:pt x="95" y="45"/>
                    <a:pt x="95" y="32"/>
                    <a:pt x="95" y="19"/>
                  </a:cubicBezTo>
                  <a:cubicBezTo>
                    <a:pt x="86" y="10"/>
                    <a:pt x="77" y="1"/>
                    <a:pt x="6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3" name="Google Shape;1754;p44"/>
            <p:cNvSpPr/>
            <p:nvPr/>
          </p:nvSpPr>
          <p:spPr>
            <a:xfrm>
              <a:off x="7211941" y="3101846"/>
              <a:ext cx="13437" cy="12721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53" y="1"/>
                  </a:moveTo>
                  <a:cubicBezTo>
                    <a:pt x="53" y="17"/>
                    <a:pt x="53" y="17"/>
                    <a:pt x="40" y="17"/>
                  </a:cubicBezTo>
                  <a:lnTo>
                    <a:pt x="40" y="30"/>
                  </a:lnTo>
                  <a:cubicBezTo>
                    <a:pt x="27" y="43"/>
                    <a:pt x="27" y="43"/>
                    <a:pt x="27" y="56"/>
                  </a:cubicBezTo>
                  <a:lnTo>
                    <a:pt x="14" y="56"/>
                  </a:lnTo>
                  <a:lnTo>
                    <a:pt x="14" y="69"/>
                  </a:lnTo>
                  <a:cubicBezTo>
                    <a:pt x="1" y="98"/>
                    <a:pt x="27" y="111"/>
                    <a:pt x="53" y="111"/>
                  </a:cubicBezTo>
                  <a:lnTo>
                    <a:pt x="69" y="98"/>
                  </a:lnTo>
                  <a:cubicBezTo>
                    <a:pt x="82" y="82"/>
                    <a:pt x="82" y="69"/>
                    <a:pt x="95" y="56"/>
                  </a:cubicBezTo>
                  <a:cubicBezTo>
                    <a:pt x="108" y="56"/>
                    <a:pt x="108" y="30"/>
                    <a:pt x="95" y="30"/>
                  </a:cubicBezTo>
                  <a:lnTo>
                    <a:pt x="95" y="17"/>
                  </a:lnTo>
                  <a:cubicBezTo>
                    <a:pt x="95" y="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4" name="Google Shape;1755;p44"/>
            <p:cNvSpPr/>
            <p:nvPr/>
          </p:nvSpPr>
          <p:spPr>
            <a:xfrm>
              <a:off x="7174864" y="3098866"/>
              <a:ext cx="25506" cy="20171"/>
            </a:xfrm>
            <a:custGeom>
              <a:avLst/>
              <a:gdLst/>
              <a:ahLst/>
              <a:cxnLst/>
              <a:rect l="l" t="t" r="r" b="b"/>
              <a:pathLst>
                <a:path w="205" h="176" extrusionOk="0">
                  <a:moveTo>
                    <a:pt x="95" y="1"/>
                  </a:moveTo>
                  <a:cubicBezTo>
                    <a:pt x="56" y="1"/>
                    <a:pt x="27" y="27"/>
                    <a:pt x="14" y="69"/>
                  </a:cubicBezTo>
                  <a:cubicBezTo>
                    <a:pt x="1" y="124"/>
                    <a:pt x="43" y="176"/>
                    <a:pt x="95" y="176"/>
                  </a:cubicBezTo>
                  <a:lnTo>
                    <a:pt x="124" y="176"/>
                  </a:lnTo>
                  <a:cubicBezTo>
                    <a:pt x="176" y="176"/>
                    <a:pt x="205" y="124"/>
                    <a:pt x="189" y="69"/>
                  </a:cubicBezTo>
                  <a:cubicBezTo>
                    <a:pt x="189" y="27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5" name="Google Shape;1756;p44"/>
            <p:cNvSpPr/>
            <p:nvPr/>
          </p:nvSpPr>
          <p:spPr>
            <a:xfrm>
              <a:off x="7216794" y="3128205"/>
              <a:ext cx="11820" cy="9398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1"/>
                  </a:move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6" y="10"/>
                    <a:pt x="91" y="5"/>
                    <a:pt x="95" y="1"/>
                  </a:cubicBezTo>
                  <a:close/>
                  <a:moveTo>
                    <a:pt x="82" y="14"/>
                  </a:moveTo>
                  <a:lnTo>
                    <a:pt x="82" y="14"/>
                  </a:lnTo>
                  <a:cubicBezTo>
                    <a:pt x="57" y="38"/>
                    <a:pt x="25" y="60"/>
                    <a:pt x="1" y="82"/>
                  </a:cubicBezTo>
                  <a:lnTo>
                    <a:pt x="30" y="82"/>
                  </a:lnTo>
                  <a:cubicBezTo>
                    <a:pt x="56" y="69"/>
                    <a:pt x="69" y="56"/>
                    <a:pt x="82" y="14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6" name="Google Shape;1757;p44"/>
            <p:cNvSpPr/>
            <p:nvPr/>
          </p:nvSpPr>
          <p:spPr>
            <a:xfrm>
              <a:off x="7205098" y="3117432"/>
              <a:ext cx="23515" cy="20171"/>
            </a:xfrm>
            <a:custGeom>
              <a:avLst/>
              <a:gdLst/>
              <a:ahLst/>
              <a:cxnLst/>
              <a:rect l="l" t="t" r="r" b="b"/>
              <a:pathLst>
                <a:path w="189" h="176" extrusionOk="0">
                  <a:moveTo>
                    <a:pt x="95" y="1"/>
                  </a:moveTo>
                  <a:cubicBezTo>
                    <a:pt x="69" y="1"/>
                    <a:pt x="56" y="14"/>
                    <a:pt x="43" y="27"/>
                  </a:cubicBezTo>
                  <a:cubicBezTo>
                    <a:pt x="1" y="69"/>
                    <a:pt x="14" y="108"/>
                    <a:pt x="43" y="150"/>
                  </a:cubicBezTo>
                  <a:cubicBezTo>
                    <a:pt x="43" y="163"/>
                    <a:pt x="69" y="176"/>
                    <a:pt x="95" y="176"/>
                  </a:cubicBezTo>
                  <a:cubicBezTo>
                    <a:pt x="124" y="150"/>
                    <a:pt x="163" y="124"/>
                    <a:pt x="189" y="95"/>
                  </a:cubicBezTo>
                  <a:cubicBezTo>
                    <a:pt x="189" y="69"/>
                    <a:pt x="176" y="43"/>
                    <a:pt x="150" y="27"/>
                  </a:cubicBezTo>
                  <a:cubicBezTo>
                    <a:pt x="137" y="14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7" name="Google Shape;1758;p44"/>
            <p:cNvSpPr/>
            <p:nvPr/>
          </p:nvSpPr>
          <p:spPr>
            <a:xfrm>
              <a:off x="7119622" y="3122246"/>
              <a:ext cx="28368" cy="30944"/>
            </a:xfrm>
            <a:custGeom>
              <a:avLst/>
              <a:gdLst/>
              <a:ahLst/>
              <a:cxnLst/>
              <a:rect l="l" t="t" r="r" b="b"/>
              <a:pathLst>
                <a:path w="228" h="270" extrusionOk="0">
                  <a:moveTo>
                    <a:pt x="53" y="1"/>
                  </a:moveTo>
                  <a:cubicBezTo>
                    <a:pt x="40" y="14"/>
                    <a:pt x="14" y="27"/>
                    <a:pt x="1" y="40"/>
                  </a:cubicBezTo>
                  <a:cubicBezTo>
                    <a:pt x="40" y="121"/>
                    <a:pt x="95" y="202"/>
                    <a:pt x="163" y="270"/>
                  </a:cubicBezTo>
                  <a:cubicBezTo>
                    <a:pt x="176" y="244"/>
                    <a:pt x="202" y="215"/>
                    <a:pt x="228" y="189"/>
                  </a:cubicBezTo>
                  <a:cubicBezTo>
                    <a:pt x="163" y="121"/>
                    <a:pt x="108" y="66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8" name="Google Shape;1759;p44"/>
            <p:cNvSpPr/>
            <p:nvPr/>
          </p:nvSpPr>
          <p:spPr>
            <a:xfrm>
              <a:off x="7091005" y="3138978"/>
              <a:ext cx="35211" cy="39081"/>
            </a:xfrm>
            <a:custGeom>
              <a:avLst/>
              <a:gdLst/>
              <a:ahLst/>
              <a:cxnLst/>
              <a:rect l="l" t="t" r="r" b="b"/>
              <a:pathLst>
                <a:path w="283" h="341" extrusionOk="0">
                  <a:moveTo>
                    <a:pt x="53" y="1"/>
                  </a:moveTo>
                  <a:cubicBezTo>
                    <a:pt x="27" y="17"/>
                    <a:pt x="14" y="30"/>
                    <a:pt x="1" y="43"/>
                  </a:cubicBezTo>
                  <a:cubicBezTo>
                    <a:pt x="53" y="150"/>
                    <a:pt x="121" y="260"/>
                    <a:pt x="215" y="341"/>
                  </a:cubicBezTo>
                  <a:cubicBezTo>
                    <a:pt x="244" y="312"/>
                    <a:pt x="257" y="286"/>
                    <a:pt x="283" y="260"/>
                  </a:cubicBezTo>
                  <a:lnTo>
                    <a:pt x="163" y="137"/>
                  </a:lnTo>
                  <a:cubicBezTo>
                    <a:pt x="121" y="98"/>
                    <a:pt x="82" y="4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9" name="Google Shape;1760;p44"/>
            <p:cNvSpPr/>
            <p:nvPr/>
          </p:nvSpPr>
          <p:spPr>
            <a:xfrm>
              <a:off x="7052311" y="3166828"/>
              <a:ext cx="48897" cy="48364"/>
            </a:xfrm>
            <a:custGeom>
              <a:avLst/>
              <a:gdLst/>
              <a:ahLst/>
              <a:cxnLst/>
              <a:rect l="l" t="t" r="r" b="b"/>
              <a:pathLst>
                <a:path w="393" h="422" extrusionOk="0">
                  <a:moveTo>
                    <a:pt x="69" y="1"/>
                  </a:moveTo>
                  <a:cubicBezTo>
                    <a:pt x="40" y="17"/>
                    <a:pt x="27" y="43"/>
                    <a:pt x="1" y="56"/>
                  </a:cubicBezTo>
                  <a:cubicBezTo>
                    <a:pt x="82" y="192"/>
                    <a:pt x="189" y="325"/>
                    <a:pt x="325" y="422"/>
                  </a:cubicBezTo>
                  <a:cubicBezTo>
                    <a:pt x="338" y="380"/>
                    <a:pt x="364" y="354"/>
                    <a:pt x="393" y="312"/>
                  </a:cubicBezTo>
                  <a:cubicBezTo>
                    <a:pt x="270" y="218"/>
                    <a:pt x="150" y="124"/>
                    <a:pt x="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0" name="Google Shape;1761;p44"/>
            <p:cNvSpPr/>
            <p:nvPr/>
          </p:nvSpPr>
          <p:spPr>
            <a:xfrm>
              <a:off x="7025312" y="3191697"/>
              <a:ext cx="52132" cy="57303"/>
            </a:xfrm>
            <a:custGeom>
              <a:avLst/>
              <a:gdLst/>
              <a:ahLst/>
              <a:cxnLst/>
              <a:rect l="l" t="t" r="r" b="b"/>
              <a:pathLst>
                <a:path w="419" h="500" extrusionOk="0">
                  <a:moveTo>
                    <a:pt x="43" y="1"/>
                  </a:moveTo>
                  <a:cubicBezTo>
                    <a:pt x="30" y="14"/>
                    <a:pt x="14" y="27"/>
                    <a:pt x="1" y="56"/>
                  </a:cubicBezTo>
                  <a:cubicBezTo>
                    <a:pt x="95" y="218"/>
                    <a:pt x="205" y="380"/>
                    <a:pt x="354" y="500"/>
                  </a:cubicBezTo>
                  <a:cubicBezTo>
                    <a:pt x="380" y="474"/>
                    <a:pt x="393" y="432"/>
                    <a:pt x="419" y="393"/>
                  </a:cubicBezTo>
                  <a:cubicBezTo>
                    <a:pt x="286" y="270"/>
                    <a:pt x="163" y="150"/>
                    <a:pt x="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1" name="Google Shape;1762;p44"/>
            <p:cNvSpPr/>
            <p:nvPr/>
          </p:nvSpPr>
          <p:spPr>
            <a:xfrm>
              <a:off x="6988608" y="3228830"/>
              <a:ext cx="62210" cy="62117"/>
            </a:xfrm>
            <a:custGeom>
              <a:avLst/>
              <a:gdLst/>
              <a:ahLst/>
              <a:cxnLst/>
              <a:rect l="l" t="t" r="r" b="b"/>
              <a:pathLst>
                <a:path w="500" h="542" extrusionOk="0">
                  <a:moveTo>
                    <a:pt x="53" y="1"/>
                  </a:moveTo>
                  <a:lnTo>
                    <a:pt x="1" y="56"/>
                  </a:lnTo>
                  <a:cubicBezTo>
                    <a:pt x="108" y="244"/>
                    <a:pt x="257" y="419"/>
                    <a:pt x="432" y="542"/>
                  </a:cubicBezTo>
                  <a:cubicBezTo>
                    <a:pt x="458" y="500"/>
                    <a:pt x="471" y="474"/>
                    <a:pt x="500" y="432"/>
                  </a:cubicBezTo>
                  <a:cubicBezTo>
                    <a:pt x="325" y="312"/>
                    <a:pt x="176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2" name="Google Shape;1763;p44"/>
            <p:cNvSpPr/>
            <p:nvPr/>
          </p:nvSpPr>
          <p:spPr>
            <a:xfrm>
              <a:off x="6958374" y="3270776"/>
              <a:ext cx="65445" cy="60283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53" y="1"/>
                  </a:moveTo>
                  <a:cubicBezTo>
                    <a:pt x="27" y="27"/>
                    <a:pt x="14" y="53"/>
                    <a:pt x="1" y="82"/>
                  </a:cubicBezTo>
                  <a:cubicBezTo>
                    <a:pt x="108" y="257"/>
                    <a:pt x="257" y="419"/>
                    <a:pt x="419" y="526"/>
                  </a:cubicBezTo>
                  <a:cubicBezTo>
                    <a:pt x="458" y="487"/>
                    <a:pt x="487" y="445"/>
                    <a:pt x="526" y="406"/>
                  </a:cubicBezTo>
                  <a:cubicBezTo>
                    <a:pt x="351" y="296"/>
                    <a:pt x="189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3" name="Google Shape;1764;p44"/>
            <p:cNvSpPr/>
            <p:nvPr/>
          </p:nvSpPr>
          <p:spPr>
            <a:xfrm>
              <a:off x="6944688" y="3313868"/>
              <a:ext cx="45662" cy="42061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4" y="1"/>
                  </a:moveTo>
                  <a:cubicBezTo>
                    <a:pt x="14" y="30"/>
                    <a:pt x="14" y="56"/>
                    <a:pt x="1" y="95"/>
                  </a:cubicBezTo>
                  <a:cubicBezTo>
                    <a:pt x="82" y="192"/>
                    <a:pt x="176" y="286"/>
                    <a:pt x="286" y="367"/>
                  </a:cubicBezTo>
                  <a:cubicBezTo>
                    <a:pt x="312" y="338"/>
                    <a:pt x="338" y="325"/>
                    <a:pt x="367" y="299"/>
                  </a:cubicBezTo>
                  <a:cubicBezTo>
                    <a:pt x="244" y="218"/>
                    <a:pt x="124" y="124"/>
                    <a:pt x="1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64" name="Google Shape;1765;p44"/>
          <p:cNvSpPr/>
          <p:nvPr/>
        </p:nvSpPr>
        <p:spPr>
          <a:xfrm>
            <a:off x="6991843" y="3397416"/>
            <a:ext cx="596344" cy="515501"/>
          </a:xfrm>
          <a:custGeom>
            <a:avLst/>
            <a:gdLst/>
            <a:ahLst/>
            <a:cxnLst/>
            <a:rect l="l" t="t" r="r" b="b"/>
            <a:pathLst>
              <a:path w="4793" h="4498" extrusionOk="0">
                <a:moveTo>
                  <a:pt x="2418" y="124"/>
                </a:moveTo>
                <a:cubicBezTo>
                  <a:pt x="2389" y="124"/>
                  <a:pt x="2376" y="137"/>
                  <a:pt x="2376" y="163"/>
                </a:cubicBezTo>
                <a:cubicBezTo>
                  <a:pt x="2363" y="192"/>
                  <a:pt x="2389" y="218"/>
                  <a:pt x="2418" y="218"/>
                </a:cubicBezTo>
                <a:cubicBezTo>
                  <a:pt x="2470" y="218"/>
                  <a:pt x="2525" y="231"/>
                  <a:pt x="2593" y="244"/>
                </a:cubicBezTo>
                <a:cubicBezTo>
                  <a:pt x="2606" y="257"/>
                  <a:pt x="2619" y="257"/>
                  <a:pt x="2632" y="273"/>
                </a:cubicBezTo>
                <a:lnTo>
                  <a:pt x="2648" y="273"/>
                </a:lnTo>
                <a:cubicBezTo>
                  <a:pt x="2674" y="273"/>
                  <a:pt x="2687" y="257"/>
                  <a:pt x="2700" y="231"/>
                </a:cubicBezTo>
                <a:cubicBezTo>
                  <a:pt x="2700" y="218"/>
                  <a:pt x="2687" y="192"/>
                  <a:pt x="2674" y="176"/>
                </a:cubicBezTo>
                <a:cubicBezTo>
                  <a:pt x="2648" y="176"/>
                  <a:pt x="2632" y="163"/>
                  <a:pt x="2619" y="163"/>
                </a:cubicBezTo>
                <a:cubicBezTo>
                  <a:pt x="2551" y="137"/>
                  <a:pt x="2486" y="124"/>
                  <a:pt x="2418" y="124"/>
                </a:cubicBezTo>
                <a:close/>
                <a:moveTo>
                  <a:pt x="56" y="1"/>
                </a:moveTo>
                <a:cubicBezTo>
                  <a:pt x="27" y="1"/>
                  <a:pt x="1" y="30"/>
                  <a:pt x="14" y="56"/>
                </a:cubicBezTo>
                <a:cubicBezTo>
                  <a:pt x="14" y="137"/>
                  <a:pt x="27" y="218"/>
                  <a:pt x="56" y="299"/>
                </a:cubicBezTo>
                <a:cubicBezTo>
                  <a:pt x="56" y="312"/>
                  <a:pt x="69" y="325"/>
                  <a:pt x="95" y="325"/>
                </a:cubicBezTo>
                <a:lnTo>
                  <a:pt x="108" y="325"/>
                </a:lnTo>
                <a:cubicBezTo>
                  <a:pt x="137" y="325"/>
                  <a:pt x="150" y="299"/>
                  <a:pt x="137" y="273"/>
                </a:cubicBezTo>
                <a:cubicBezTo>
                  <a:pt x="121" y="205"/>
                  <a:pt x="108" y="124"/>
                  <a:pt x="108" y="43"/>
                </a:cubicBezTo>
                <a:cubicBezTo>
                  <a:pt x="95" y="14"/>
                  <a:pt x="82" y="1"/>
                  <a:pt x="56" y="1"/>
                </a:cubicBezTo>
                <a:close/>
                <a:moveTo>
                  <a:pt x="2048" y="185"/>
                </a:moveTo>
                <a:cubicBezTo>
                  <a:pt x="2040" y="185"/>
                  <a:pt x="2033" y="187"/>
                  <a:pt x="2026" y="192"/>
                </a:cubicBezTo>
                <a:cubicBezTo>
                  <a:pt x="1958" y="231"/>
                  <a:pt x="1877" y="273"/>
                  <a:pt x="1822" y="338"/>
                </a:cubicBezTo>
                <a:cubicBezTo>
                  <a:pt x="1796" y="354"/>
                  <a:pt x="1796" y="380"/>
                  <a:pt x="1822" y="406"/>
                </a:cubicBezTo>
                <a:cubicBezTo>
                  <a:pt x="1822" y="419"/>
                  <a:pt x="1838" y="419"/>
                  <a:pt x="1851" y="419"/>
                </a:cubicBezTo>
                <a:cubicBezTo>
                  <a:pt x="1864" y="419"/>
                  <a:pt x="1877" y="419"/>
                  <a:pt x="1890" y="406"/>
                </a:cubicBezTo>
                <a:cubicBezTo>
                  <a:pt x="1945" y="354"/>
                  <a:pt x="2000" y="312"/>
                  <a:pt x="2065" y="273"/>
                </a:cubicBezTo>
                <a:cubicBezTo>
                  <a:pt x="2094" y="273"/>
                  <a:pt x="2107" y="231"/>
                  <a:pt x="2094" y="218"/>
                </a:cubicBezTo>
                <a:cubicBezTo>
                  <a:pt x="2085" y="199"/>
                  <a:pt x="2067" y="185"/>
                  <a:pt x="2048" y="185"/>
                </a:cubicBezTo>
                <a:close/>
                <a:moveTo>
                  <a:pt x="2970" y="371"/>
                </a:moveTo>
                <a:cubicBezTo>
                  <a:pt x="2959" y="371"/>
                  <a:pt x="2948" y="374"/>
                  <a:pt x="2943" y="380"/>
                </a:cubicBezTo>
                <a:cubicBezTo>
                  <a:pt x="2917" y="393"/>
                  <a:pt x="2917" y="435"/>
                  <a:pt x="2943" y="448"/>
                </a:cubicBezTo>
                <a:cubicBezTo>
                  <a:pt x="2985" y="500"/>
                  <a:pt x="3011" y="568"/>
                  <a:pt x="3011" y="636"/>
                </a:cubicBezTo>
                <a:cubicBezTo>
                  <a:pt x="3011" y="662"/>
                  <a:pt x="3037" y="678"/>
                  <a:pt x="3066" y="678"/>
                </a:cubicBezTo>
                <a:cubicBezTo>
                  <a:pt x="3092" y="678"/>
                  <a:pt x="3105" y="662"/>
                  <a:pt x="3105" y="636"/>
                </a:cubicBezTo>
                <a:cubicBezTo>
                  <a:pt x="3105" y="542"/>
                  <a:pt x="3079" y="461"/>
                  <a:pt x="3011" y="393"/>
                </a:cubicBezTo>
                <a:cubicBezTo>
                  <a:pt x="3003" y="378"/>
                  <a:pt x="2986" y="371"/>
                  <a:pt x="2970" y="371"/>
                </a:cubicBezTo>
                <a:close/>
                <a:moveTo>
                  <a:pt x="197" y="605"/>
                </a:moveTo>
                <a:cubicBezTo>
                  <a:pt x="190" y="605"/>
                  <a:pt x="183" y="606"/>
                  <a:pt x="176" y="610"/>
                </a:cubicBezTo>
                <a:cubicBezTo>
                  <a:pt x="163" y="610"/>
                  <a:pt x="150" y="636"/>
                  <a:pt x="150" y="662"/>
                </a:cubicBezTo>
                <a:cubicBezTo>
                  <a:pt x="189" y="743"/>
                  <a:pt x="218" y="824"/>
                  <a:pt x="257" y="892"/>
                </a:cubicBezTo>
                <a:cubicBezTo>
                  <a:pt x="257" y="905"/>
                  <a:pt x="283" y="921"/>
                  <a:pt x="299" y="921"/>
                </a:cubicBezTo>
                <a:cubicBezTo>
                  <a:pt x="299" y="921"/>
                  <a:pt x="312" y="921"/>
                  <a:pt x="312" y="905"/>
                </a:cubicBezTo>
                <a:cubicBezTo>
                  <a:pt x="338" y="892"/>
                  <a:pt x="351" y="866"/>
                  <a:pt x="338" y="840"/>
                </a:cubicBezTo>
                <a:cubicBezTo>
                  <a:pt x="299" y="785"/>
                  <a:pt x="270" y="704"/>
                  <a:pt x="244" y="636"/>
                </a:cubicBezTo>
                <a:cubicBezTo>
                  <a:pt x="234" y="617"/>
                  <a:pt x="216" y="605"/>
                  <a:pt x="197" y="605"/>
                </a:cubicBezTo>
                <a:close/>
                <a:moveTo>
                  <a:pt x="1639" y="631"/>
                </a:moveTo>
                <a:cubicBezTo>
                  <a:pt x="1621" y="631"/>
                  <a:pt x="1604" y="643"/>
                  <a:pt x="1595" y="662"/>
                </a:cubicBezTo>
                <a:cubicBezTo>
                  <a:pt x="1553" y="730"/>
                  <a:pt x="1527" y="811"/>
                  <a:pt x="1498" y="892"/>
                </a:cubicBezTo>
                <a:cubicBezTo>
                  <a:pt x="1498" y="921"/>
                  <a:pt x="1514" y="947"/>
                  <a:pt x="1527" y="947"/>
                </a:cubicBezTo>
                <a:lnTo>
                  <a:pt x="1553" y="947"/>
                </a:lnTo>
                <a:cubicBezTo>
                  <a:pt x="1566" y="947"/>
                  <a:pt x="1579" y="934"/>
                  <a:pt x="1595" y="921"/>
                </a:cubicBezTo>
                <a:cubicBezTo>
                  <a:pt x="1621" y="840"/>
                  <a:pt x="1647" y="772"/>
                  <a:pt x="1676" y="704"/>
                </a:cubicBezTo>
                <a:cubicBezTo>
                  <a:pt x="1689" y="678"/>
                  <a:pt x="1676" y="649"/>
                  <a:pt x="1660" y="636"/>
                </a:cubicBezTo>
                <a:cubicBezTo>
                  <a:pt x="1653" y="632"/>
                  <a:pt x="1646" y="631"/>
                  <a:pt x="1639" y="631"/>
                </a:cubicBezTo>
                <a:close/>
                <a:moveTo>
                  <a:pt x="2910" y="937"/>
                </a:moveTo>
                <a:cubicBezTo>
                  <a:pt x="2897" y="937"/>
                  <a:pt x="2883" y="940"/>
                  <a:pt x="2875" y="947"/>
                </a:cubicBezTo>
                <a:cubicBezTo>
                  <a:pt x="2836" y="1015"/>
                  <a:pt x="2781" y="1067"/>
                  <a:pt x="2713" y="1122"/>
                </a:cubicBezTo>
                <a:cubicBezTo>
                  <a:pt x="2700" y="1135"/>
                  <a:pt x="2700" y="1164"/>
                  <a:pt x="2713" y="1190"/>
                </a:cubicBezTo>
                <a:cubicBezTo>
                  <a:pt x="2729" y="1203"/>
                  <a:pt x="2742" y="1203"/>
                  <a:pt x="2755" y="1203"/>
                </a:cubicBezTo>
                <a:cubicBezTo>
                  <a:pt x="2768" y="1203"/>
                  <a:pt x="2781" y="1203"/>
                  <a:pt x="2781" y="1190"/>
                </a:cubicBezTo>
                <a:cubicBezTo>
                  <a:pt x="2849" y="1135"/>
                  <a:pt x="2904" y="1067"/>
                  <a:pt x="2956" y="1015"/>
                </a:cubicBezTo>
                <a:cubicBezTo>
                  <a:pt x="2972" y="986"/>
                  <a:pt x="2972" y="960"/>
                  <a:pt x="2943" y="947"/>
                </a:cubicBezTo>
                <a:cubicBezTo>
                  <a:pt x="2936" y="940"/>
                  <a:pt x="2923" y="937"/>
                  <a:pt x="2910" y="937"/>
                </a:cubicBezTo>
                <a:close/>
                <a:moveTo>
                  <a:pt x="506" y="1133"/>
                </a:moveTo>
                <a:cubicBezTo>
                  <a:pt x="496" y="1133"/>
                  <a:pt x="485" y="1137"/>
                  <a:pt x="474" y="1148"/>
                </a:cubicBezTo>
                <a:cubicBezTo>
                  <a:pt x="461" y="1164"/>
                  <a:pt x="461" y="1190"/>
                  <a:pt x="474" y="1216"/>
                </a:cubicBezTo>
                <a:cubicBezTo>
                  <a:pt x="526" y="1271"/>
                  <a:pt x="594" y="1326"/>
                  <a:pt x="662" y="1378"/>
                </a:cubicBezTo>
                <a:cubicBezTo>
                  <a:pt x="662" y="1391"/>
                  <a:pt x="675" y="1391"/>
                  <a:pt x="688" y="1391"/>
                </a:cubicBezTo>
                <a:cubicBezTo>
                  <a:pt x="704" y="1391"/>
                  <a:pt x="717" y="1378"/>
                  <a:pt x="730" y="1365"/>
                </a:cubicBezTo>
                <a:cubicBezTo>
                  <a:pt x="743" y="1352"/>
                  <a:pt x="730" y="1326"/>
                  <a:pt x="717" y="1310"/>
                </a:cubicBezTo>
                <a:cubicBezTo>
                  <a:pt x="662" y="1258"/>
                  <a:pt x="594" y="1203"/>
                  <a:pt x="542" y="1148"/>
                </a:cubicBezTo>
                <a:cubicBezTo>
                  <a:pt x="533" y="1140"/>
                  <a:pt x="520" y="1133"/>
                  <a:pt x="506" y="1133"/>
                </a:cubicBezTo>
                <a:close/>
                <a:moveTo>
                  <a:pt x="2440" y="1334"/>
                </a:moveTo>
                <a:cubicBezTo>
                  <a:pt x="2433" y="1334"/>
                  <a:pt x="2425" y="1335"/>
                  <a:pt x="2418" y="1339"/>
                </a:cubicBezTo>
                <a:cubicBezTo>
                  <a:pt x="2350" y="1378"/>
                  <a:pt x="2282" y="1420"/>
                  <a:pt x="2214" y="1446"/>
                </a:cubicBezTo>
                <a:cubicBezTo>
                  <a:pt x="2188" y="1459"/>
                  <a:pt x="2175" y="1488"/>
                  <a:pt x="2188" y="1514"/>
                </a:cubicBezTo>
                <a:cubicBezTo>
                  <a:pt x="2201" y="1527"/>
                  <a:pt x="2214" y="1540"/>
                  <a:pt x="2227" y="1540"/>
                </a:cubicBezTo>
                <a:cubicBezTo>
                  <a:pt x="2243" y="1540"/>
                  <a:pt x="2243" y="1540"/>
                  <a:pt x="2256" y="1527"/>
                </a:cubicBezTo>
                <a:cubicBezTo>
                  <a:pt x="2324" y="1501"/>
                  <a:pt x="2389" y="1459"/>
                  <a:pt x="2470" y="1420"/>
                </a:cubicBezTo>
                <a:cubicBezTo>
                  <a:pt x="2499" y="1407"/>
                  <a:pt x="2499" y="1378"/>
                  <a:pt x="2486" y="1352"/>
                </a:cubicBezTo>
                <a:cubicBezTo>
                  <a:pt x="2474" y="1343"/>
                  <a:pt x="2458" y="1334"/>
                  <a:pt x="2440" y="1334"/>
                </a:cubicBezTo>
                <a:close/>
                <a:moveTo>
                  <a:pt x="1472" y="1229"/>
                </a:moveTo>
                <a:cubicBezTo>
                  <a:pt x="1446" y="1229"/>
                  <a:pt x="1417" y="1245"/>
                  <a:pt x="1417" y="1271"/>
                </a:cubicBezTo>
                <a:cubicBezTo>
                  <a:pt x="1404" y="1352"/>
                  <a:pt x="1404" y="1433"/>
                  <a:pt x="1404" y="1514"/>
                </a:cubicBezTo>
                <a:cubicBezTo>
                  <a:pt x="1404" y="1540"/>
                  <a:pt x="1417" y="1553"/>
                  <a:pt x="1446" y="1569"/>
                </a:cubicBezTo>
                <a:cubicBezTo>
                  <a:pt x="1472" y="1569"/>
                  <a:pt x="1498" y="1540"/>
                  <a:pt x="1498" y="1514"/>
                </a:cubicBezTo>
                <a:cubicBezTo>
                  <a:pt x="1498" y="1433"/>
                  <a:pt x="1498" y="1365"/>
                  <a:pt x="1514" y="1284"/>
                </a:cubicBezTo>
                <a:cubicBezTo>
                  <a:pt x="1514" y="1258"/>
                  <a:pt x="1498" y="1229"/>
                  <a:pt x="1472" y="1229"/>
                </a:cubicBezTo>
                <a:close/>
                <a:moveTo>
                  <a:pt x="1018" y="1481"/>
                </a:moveTo>
                <a:cubicBezTo>
                  <a:pt x="998" y="1481"/>
                  <a:pt x="982" y="1495"/>
                  <a:pt x="973" y="1514"/>
                </a:cubicBezTo>
                <a:cubicBezTo>
                  <a:pt x="960" y="1540"/>
                  <a:pt x="973" y="1569"/>
                  <a:pt x="999" y="1569"/>
                </a:cubicBezTo>
                <a:cubicBezTo>
                  <a:pt x="1080" y="1595"/>
                  <a:pt x="1161" y="1621"/>
                  <a:pt x="1242" y="1634"/>
                </a:cubicBezTo>
                <a:cubicBezTo>
                  <a:pt x="1271" y="1634"/>
                  <a:pt x="1297" y="1621"/>
                  <a:pt x="1297" y="1595"/>
                </a:cubicBezTo>
                <a:cubicBezTo>
                  <a:pt x="1297" y="1569"/>
                  <a:pt x="1284" y="1540"/>
                  <a:pt x="1255" y="1540"/>
                </a:cubicBezTo>
                <a:cubicBezTo>
                  <a:pt x="1174" y="1527"/>
                  <a:pt x="1109" y="1514"/>
                  <a:pt x="1041" y="1488"/>
                </a:cubicBezTo>
                <a:cubicBezTo>
                  <a:pt x="1033" y="1483"/>
                  <a:pt x="1025" y="1481"/>
                  <a:pt x="1018" y="1481"/>
                </a:cubicBezTo>
                <a:close/>
                <a:moveTo>
                  <a:pt x="1864" y="1540"/>
                </a:moveTo>
                <a:cubicBezTo>
                  <a:pt x="1783" y="1553"/>
                  <a:pt x="1702" y="1569"/>
                  <a:pt x="1621" y="1569"/>
                </a:cubicBezTo>
                <a:cubicBezTo>
                  <a:pt x="1595" y="1569"/>
                  <a:pt x="1579" y="1595"/>
                  <a:pt x="1579" y="1621"/>
                </a:cubicBezTo>
                <a:cubicBezTo>
                  <a:pt x="1579" y="1650"/>
                  <a:pt x="1608" y="1663"/>
                  <a:pt x="1634" y="1663"/>
                </a:cubicBezTo>
                <a:cubicBezTo>
                  <a:pt x="1715" y="1663"/>
                  <a:pt x="1796" y="1650"/>
                  <a:pt x="1877" y="1634"/>
                </a:cubicBezTo>
                <a:cubicBezTo>
                  <a:pt x="1903" y="1634"/>
                  <a:pt x="1919" y="1608"/>
                  <a:pt x="1919" y="1582"/>
                </a:cubicBezTo>
                <a:cubicBezTo>
                  <a:pt x="1903" y="1553"/>
                  <a:pt x="1890" y="1540"/>
                  <a:pt x="1864" y="1540"/>
                </a:cubicBezTo>
                <a:close/>
                <a:moveTo>
                  <a:pt x="1459" y="1851"/>
                </a:moveTo>
                <a:cubicBezTo>
                  <a:pt x="1433" y="1851"/>
                  <a:pt x="1404" y="1877"/>
                  <a:pt x="1404" y="1906"/>
                </a:cubicBezTo>
                <a:cubicBezTo>
                  <a:pt x="1417" y="1987"/>
                  <a:pt x="1433" y="2068"/>
                  <a:pt x="1446" y="2136"/>
                </a:cubicBezTo>
                <a:cubicBezTo>
                  <a:pt x="1446" y="2162"/>
                  <a:pt x="1472" y="2175"/>
                  <a:pt x="1485" y="2175"/>
                </a:cubicBezTo>
                <a:lnTo>
                  <a:pt x="1498" y="2175"/>
                </a:lnTo>
                <a:cubicBezTo>
                  <a:pt x="1527" y="2175"/>
                  <a:pt x="1540" y="2149"/>
                  <a:pt x="1540" y="2120"/>
                </a:cubicBezTo>
                <a:cubicBezTo>
                  <a:pt x="1527" y="2039"/>
                  <a:pt x="1514" y="1974"/>
                  <a:pt x="1514" y="1893"/>
                </a:cubicBezTo>
                <a:cubicBezTo>
                  <a:pt x="1498" y="1864"/>
                  <a:pt x="1485" y="1851"/>
                  <a:pt x="1459" y="1851"/>
                </a:cubicBezTo>
                <a:close/>
                <a:moveTo>
                  <a:pt x="1589" y="2453"/>
                </a:moveTo>
                <a:cubicBezTo>
                  <a:pt x="1582" y="2453"/>
                  <a:pt x="1574" y="2455"/>
                  <a:pt x="1566" y="2460"/>
                </a:cubicBezTo>
                <a:cubicBezTo>
                  <a:pt x="1553" y="2460"/>
                  <a:pt x="1540" y="2486"/>
                  <a:pt x="1540" y="2512"/>
                </a:cubicBezTo>
                <a:cubicBezTo>
                  <a:pt x="1566" y="2593"/>
                  <a:pt x="1595" y="2674"/>
                  <a:pt x="1634" y="2742"/>
                </a:cubicBezTo>
                <a:cubicBezTo>
                  <a:pt x="1634" y="2755"/>
                  <a:pt x="1660" y="2768"/>
                  <a:pt x="1676" y="2768"/>
                </a:cubicBezTo>
                <a:lnTo>
                  <a:pt x="1689" y="2768"/>
                </a:lnTo>
                <a:cubicBezTo>
                  <a:pt x="1715" y="2755"/>
                  <a:pt x="1728" y="2729"/>
                  <a:pt x="1715" y="2703"/>
                </a:cubicBezTo>
                <a:cubicBezTo>
                  <a:pt x="1689" y="2635"/>
                  <a:pt x="1660" y="2554"/>
                  <a:pt x="1634" y="2486"/>
                </a:cubicBezTo>
                <a:cubicBezTo>
                  <a:pt x="1624" y="2467"/>
                  <a:pt x="1608" y="2453"/>
                  <a:pt x="1589" y="2453"/>
                </a:cubicBezTo>
                <a:close/>
                <a:moveTo>
                  <a:pt x="1854" y="3005"/>
                </a:moveTo>
                <a:cubicBezTo>
                  <a:pt x="1847" y="3005"/>
                  <a:pt x="1842" y="3007"/>
                  <a:pt x="1838" y="3011"/>
                </a:cubicBezTo>
                <a:cubicBezTo>
                  <a:pt x="1809" y="3027"/>
                  <a:pt x="1809" y="3066"/>
                  <a:pt x="1822" y="3079"/>
                </a:cubicBezTo>
                <a:cubicBezTo>
                  <a:pt x="1864" y="3147"/>
                  <a:pt x="1903" y="3215"/>
                  <a:pt x="1958" y="3283"/>
                </a:cubicBezTo>
                <a:cubicBezTo>
                  <a:pt x="1971" y="3296"/>
                  <a:pt x="1984" y="3296"/>
                  <a:pt x="2000" y="3296"/>
                </a:cubicBezTo>
                <a:cubicBezTo>
                  <a:pt x="2013" y="3296"/>
                  <a:pt x="2013" y="3296"/>
                  <a:pt x="2026" y="3283"/>
                </a:cubicBezTo>
                <a:cubicBezTo>
                  <a:pt x="2052" y="3270"/>
                  <a:pt x="2052" y="3241"/>
                  <a:pt x="2039" y="3215"/>
                </a:cubicBezTo>
                <a:cubicBezTo>
                  <a:pt x="1984" y="3160"/>
                  <a:pt x="1945" y="3092"/>
                  <a:pt x="1903" y="3027"/>
                </a:cubicBezTo>
                <a:cubicBezTo>
                  <a:pt x="1893" y="3015"/>
                  <a:pt x="1871" y="3005"/>
                  <a:pt x="1854" y="3005"/>
                </a:cubicBezTo>
                <a:close/>
                <a:moveTo>
                  <a:pt x="2257" y="3477"/>
                </a:moveTo>
                <a:cubicBezTo>
                  <a:pt x="2245" y="3477"/>
                  <a:pt x="2235" y="3484"/>
                  <a:pt x="2227" y="3497"/>
                </a:cubicBezTo>
                <a:cubicBezTo>
                  <a:pt x="2201" y="3513"/>
                  <a:pt x="2201" y="3552"/>
                  <a:pt x="2227" y="3565"/>
                </a:cubicBezTo>
                <a:cubicBezTo>
                  <a:pt x="2282" y="3620"/>
                  <a:pt x="2350" y="3675"/>
                  <a:pt x="2405" y="3727"/>
                </a:cubicBezTo>
                <a:lnTo>
                  <a:pt x="2431" y="3727"/>
                </a:lnTo>
                <a:cubicBezTo>
                  <a:pt x="2457" y="3727"/>
                  <a:pt x="2470" y="3727"/>
                  <a:pt x="2470" y="3714"/>
                </a:cubicBezTo>
                <a:cubicBezTo>
                  <a:pt x="2486" y="3701"/>
                  <a:pt x="2486" y="3659"/>
                  <a:pt x="2470" y="3646"/>
                </a:cubicBezTo>
                <a:cubicBezTo>
                  <a:pt x="2405" y="3594"/>
                  <a:pt x="2350" y="3552"/>
                  <a:pt x="2295" y="3497"/>
                </a:cubicBezTo>
                <a:cubicBezTo>
                  <a:pt x="2282" y="3484"/>
                  <a:pt x="2269" y="3477"/>
                  <a:pt x="2257" y="3477"/>
                </a:cubicBezTo>
                <a:close/>
                <a:moveTo>
                  <a:pt x="2749" y="3854"/>
                </a:moveTo>
                <a:cubicBezTo>
                  <a:pt x="2735" y="3854"/>
                  <a:pt x="2722" y="3861"/>
                  <a:pt x="2713" y="3876"/>
                </a:cubicBezTo>
                <a:cubicBezTo>
                  <a:pt x="2700" y="3902"/>
                  <a:pt x="2700" y="3931"/>
                  <a:pt x="2729" y="3944"/>
                </a:cubicBezTo>
                <a:cubicBezTo>
                  <a:pt x="2794" y="3983"/>
                  <a:pt x="2862" y="4025"/>
                  <a:pt x="2943" y="4064"/>
                </a:cubicBezTo>
                <a:lnTo>
                  <a:pt x="2956" y="4064"/>
                </a:lnTo>
                <a:cubicBezTo>
                  <a:pt x="2972" y="4064"/>
                  <a:pt x="2998" y="4051"/>
                  <a:pt x="2998" y="4038"/>
                </a:cubicBezTo>
                <a:cubicBezTo>
                  <a:pt x="3011" y="4012"/>
                  <a:pt x="3011" y="3983"/>
                  <a:pt x="2985" y="3970"/>
                </a:cubicBezTo>
                <a:cubicBezTo>
                  <a:pt x="2917" y="3944"/>
                  <a:pt x="2849" y="3902"/>
                  <a:pt x="2781" y="3863"/>
                </a:cubicBezTo>
                <a:cubicBezTo>
                  <a:pt x="2770" y="3857"/>
                  <a:pt x="2759" y="3854"/>
                  <a:pt x="2749" y="3854"/>
                </a:cubicBezTo>
                <a:close/>
                <a:moveTo>
                  <a:pt x="3299" y="4139"/>
                </a:moveTo>
                <a:cubicBezTo>
                  <a:pt x="3281" y="4139"/>
                  <a:pt x="3263" y="4149"/>
                  <a:pt x="3254" y="4161"/>
                </a:cubicBezTo>
                <a:cubicBezTo>
                  <a:pt x="3254" y="4187"/>
                  <a:pt x="3254" y="4213"/>
                  <a:pt x="3280" y="4226"/>
                </a:cubicBezTo>
                <a:cubicBezTo>
                  <a:pt x="3361" y="4255"/>
                  <a:pt x="3429" y="4294"/>
                  <a:pt x="3510" y="4323"/>
                </a:cubicBezTo>
                <a:lnTo>
                  <a:pt x="3523" y="4323"/>
                </a:lnTo>
                <a:cubicBezTo>
                  <a:pt x="3552" y="4323"/>
                  <a:pt x="3565" y="4307"/>
                  <a:pt x="3565" y="4294"/>
                </a:cubicBezTo>
                <a:cubicBezTo>
                  <a:pt x="3578" y="4268"/>
                  <a:pt x="3565" y="4242"/>
                  <a:pt x="3539" y="4226"/>
                </a:cubicBezTo>
                <a:cubicBezTo>
                  <a:pt x="3471" y="4200"/>
                  <a:pt x="3403" y="4174"/>
                  <a:pt x="3322" y="4145"/>
                </a:cubicBezTo>
                <a:cubicBezTo>
                  <a:pt x="3314" y="4141"/>
                  <a:pt x="3307" y="4139"/>
                  <a:pt x="3299" y="4139"/>
                </a:cubicBezTo>
                <a:close/>
                <a:moveTo>
                  <a:pt x="3902" y="4336"/>
                </a:moveTo>
                <a:cubicBezTo>
                  <a:pt x="3876" y="4336"/>
                  <a:pt x="3847" y="4349"/>
                  <a:pt x="3847" y="4375"/>
                </a:cubicBezTo>
                <a:cubicBezTo>
                  <a:pt x="3834" y="4404"/>
                  <a:pt x="3847" y="4417"/>
                  <a:pt x="3876" y="4430"/>
                </a:cubicBezTo>
                <a:cubicBezTo>
                  <a:pt x="3957" y="4443"/>
                  <a:pt x="4038" y="4469"/>
                  <a:pt x="4119" y="4469"/>
                </a:cubicBezTo>
                <a:lnTo>
                  <a:pt x="4132" y="4469"/>
                </a:lnTo>
                <a:cubicBezTo>
                  <a:pt x="4145" y="4469"/>
                  <a:pt x="4171" y="4456"/>
                  <a:pt x="4171" y="4430"/>
                </a:cubicBezTo>
                <a:cubicBezTo>
                  <a:pt x="4171" y="4404"/>
                  <a:pt x="4158" y="4388"/>
                  <a:pt x="4132" y="4375"/>
                </a:cubicBezTo>
                <a:cubicBezTo>
                  <a:pt x="4051" y="4375"/>
                  <a:pt x="3983" y="4349"/>
                  <a:pt x="3902" y="4336"/>
                </a:cubicBezTo>
                <a:close/>
                <a:moveTo>
                  <a:pt x="4738" y="4375"/>
                </a:moveTo>
                <a:cubicBezTo>
                  <a:pt x="4657" y="4388"/>
                  <a:pt x="4576" y="4404"/>
                  <a:pt x="4511" y="4404"/>
                </a:cubicBezTo>
                <a:cubicBezTo>
                  <a:pt x="4482" y="4404"/>
                  <a:pt x="4456" y="4430"/>
                  <a:pt x="4456" y="4456"/>
                </a:cubicBezTo>
                <a:cubicBezTo>
                  <a:pt x="4456" y="4485"/>
                  <a:pt x="4482" y="4498"/>
                  <a:pt x="4511" y="4498"/>
                </a:cubicBezTo>
                <a:cubicBezTo>
                  <a:pt x="4592" y="4498"/>
                  <a:pt x="4673" y="4485"/>
                  <a:pt x="4754" y="4469"/>
                </a:cubicBezTo>
                <a:cubicBezTo>
                  <a:pt x="4780" y="4469"/>
                  <a:pt x="4793" y="4443"/>
                  <a:pt x="4793" y="4417"/>
                </a:cubicBezTo>
                <a:cubicBezTo>
                  <a:pt x="4780" y="4388"/>
                  <a:pt x="4767" y="4375"/>
                  <a:pt x="4738" y="43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1963269" y="732114"/>
            <a:ext cx="5064139" cy="915736"/>
            <a:chOff x="646382" y="496122"/>
            <a:chExt cx="5064139" cy="915736"/>
          </a:xfrm>
        </p:grpSpPr>
        <p:sp>
          <p:nvSpPr>
            <p:cNvPr id="166" name="Google Shape;1990;p50"/>
            <p:cNvSpPr/>
            <p:nvPr/>
          </p:nvSpPr>
          <p:spPr>
            <a:xfrm>
              <a:off x="646382" y="529212"/>
              <a:ext cx="1178064" cy="882646"/>
            </a:xfrm>
            <a:prstGeom prst="cloud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52809" y="529212"/>
              <a:ext cx="11063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Mở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8" name="Google Shape;1990;p50"/>
            <p:cNvSpPr/>
            <p:nvPr/>
          </p:nvSpPr>
          <p:spPr>
            <a:xfrm>
              <a:off x="1930873" y="529212"/>
              <a:ext cx="1178064" cy="882646"/>
            </a:xfrm>
            <a:prstGeom prst="cloud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962701" y="508750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rộng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0" name="Google Shape;1990;p50"/>
            <p:cNvSpPr/>
            <p:nvPr/>
          </p:nvSpPr>
          <p:spPr>
            <a:xfrm>
              <a:off x="3248303" y="529212"/>
              <a:ext cx="1178064" cy="882646"/>
            </a:xfrm>
            <a:prstGeom prst="cloud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417987" y="508749"/>
              <a:ext cx="11432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vốn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2" name="Google Shape;1990;p50"/>
            <p:cNvSpPr/>
            <p:nvPr/>
          </p:nvSpPr>
          <p:spPr>
            <a:xfrm>
              <a:off x="4532457" y="508750"/>
              <a:ext cx="1178064" cy="882646"/>
            </a:xfrm>
            <a:prstGeom prst="cloud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820051" y="496122"/>
              <a:ext cx="7585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từ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74" name="Google Shape;1064;p47"/>
          <p:cNvGrpSpPr/>
          <p:nvPr/>
        </p:nvGrpSpPr>
        <p:grpSpPr>
          <a:xfrm rot="706429">
            <a:off x="1689516" y="2197513"/>
            <a:ext cx="875415" cy="1333019"/>
            <a:chOff x="-1283042" y="3874655"/>
            <a:chExt cx="1081577" cy="1587849"/>
          </a:xfrm>
        </p:grpSpPr>
        <p:sp>
          <p:nvSpPr>
            <p:cNvPr id="175" name="Google Shape;1065;p47"/>
            <p:cNvSpPr/>
            <p:nvPr/>
          </p:nvSpPr>
          <p:spPr>
            <a:xfrm>
              <a:off x="-1283042" y="3882093"/>
              <a:ext cx="379234" cy="616084"/>
            </a:xfrm>
            <a:custGeom>
              <a:avLst/>
              <a:gdLst/>
              <a:ahLst/>
              <a:cxnLst/>
              <a:rect l="l" t="t" r="r" b="b"/>
              <a:pathLst>
                <a:path w="8872" h="14413" extrusionOk="0">
                  <a:moveTo>
                    <a:pt x="3479" y="1"/>
                  </a:moveTo>
                  <a:cubicBezTo>
                    <a:pt x="3094" y="1"/>
                    <a:pt x="2696" y="181"/>
                    <a:pt x="2289" y="581"/>
                  </a:cubicBezTo>
                  <a:cubicBezTo>
                    <a:pt x="0" y="2811"/>
                    <a:pt x="6880" y="14413"/>
                    <a:pt x="6880" y="14413"/>
                  </a:cubicBezTo>
                  <a:lnTo>
                    <a:pt x="8848" y="14413"/>
                  </a:lnTo>
                  <a:cubicBezTo>
                    <a:pt x="8848" y="14413"/>
                    <a:pt x="8871" y="11981"/>
                    <a:pt x="7715" y="7497"/>
                  </a:cubicBezTo>
                  <a:cubicBezTo>
                    <a:pt x="6755" y="3805"/>
                    <a:pt x="5248" y="1"/>
                    <a:pt x="3479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6" name="Google Shape;1066;p47"/>
            <p:cNvSpPr/>
            <p:nvPr/>
          </p:nvSpPr>
          <p:spPr>
            <a:xfrm>
              <a:off x="-1153610" y="4058972"/>
              <a:ext cx="236551" cy="436170"/>
            </a:xfrm>
            <a:custGeom>
              <a:avLst/>
              <a:gdLst/>
              <a:ahLst/>
              <a:cxnLst/>
              <a:rect l="l" t="t" r="r" b="b"/>
              <a:pathLst>
                <a:path w="5534" h="10204" extrusionOk="0">
                  <a:moveTo>
                    <a:pt x="1872" y="0"/>
                  </a:moveTo>
                  <a:cubicBezTo>
                    <a:pt x="1643" y="0"/>
                    <a:pt x="1416" y="143"/>
                    <a:pt x="1193" y="462"/>
                  </a:cubicBezTo>
                  <a:cubicBezTo>
                    <a:pt x="1" y="2155"/>
                    <a:pt x="4425" y="10203"/>
                    <a:pt x="4425" y="10203"/>
                  </a:cubicBezTo>
                  <a:lnTo>
                    <a:pt x="5533" y="10144"/>
                  </a:lnTo>
                  <a:cubicBezTo>
                    <a:pt x="5533" y="10144"/>
                    <a:pt x="5438" y="8391"/>
                    <a:pt x="4568" y="5219"/>
                  </a:cubicBezTo>
                  <a:cubicBezTo>
                    <a:pt x="3861" y="2645"/>
                    <a:pt x="2856" y="0"/>
                    <a:pt x="187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7" name="Google Shape;1067;p47"/>
            <p:cNvSpPr/>
            <p:nvPr/>
          </p:nvSpPr>
          <p:spPr>
            <a:xfrm>
              <a:off x="-617929" y="3874655"/>
              <a:ext cx="259590" cy="657675"/>
            </a:xfrm>
            <a:custGeom>
              <a:avLst/>
              <a:gdLst/>
              <a:ahLst/>
              <a:cxnLst/>
              <a:rect l="l" t="t" r="r" b="b"/>
              <a:pathLst>
                <a:path w="6073" h="15386" extrusionOk="0">
                  <a:moveTo>
                    <a:pt x="3724" y="1"/>
                  </a:moveTo>
                  <a:cubicBezTo>
                    <a:pt x="3529" y="1"/>
                    <a:pt x="3313" y="33"/>
                    <a:pt x="3077" y="99"/>
                  </a:cubicBezTo>
                  <a:cubicBezTo>
                    <a:pt x="1" y="970"/>
                    <a:pt x="490" y="14444"/>
                    <a:pt x="490" y="14444"/>
                  </a:cubicBezTo>
                  <a:lnTo>
                    <a:pt x="2219" y="15386"/>
                  </a:lnTo>
                  <a:cubicBezTo>
                    <a:pt x="2219" y="15386"/>
                    <a:pt x="3399" y="13263"/>
                    <a:pt x="4520" y="8768"/>
                  </a:cubicBezTo>
                  <a:cubicBezTo>
                    <a:pt x="5566" y="4618"/>
                    <a:pt x="6073" y="1"/>
                    <a:pt x="3724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8" name="Google Shape;1068;p47"/>
            <p:cNvSpPr/>
            <p:nvPr/>
          </p:nvSpPr>
          <p:spPr>
            <a:xfrm>
              <a:off x="-575611" y="4063161"/>
              <a:ext cx="154138" cy="457970"/>
            </a:xfrm>
            <a:custGeom>
              <a:avLst/>
              <a:gdLst/>
              <a:ahLst/>
              <a:cxnLst/>
              <a:rect l="l" t="t" r="r" b="b"/>
              <a:pathLst>
                <a:path w="3606" h="10714" extrusionOk="0">
                  <a:moveTo>
                    <a:pt x="2381" y="0"/>
                  </a:moveTo>
                  <a:cubicBezTo>
                    <a:pt x="2229" y="0"/>
                    <a:pt x="2052" y="48"/>
                    <a:pt x="1849" y="149"/>
                  </a:cubicBezTo>
                  <a:cubicBezTo>
                    <a:pt x="0" y="1067"/>
                    <a:pt x="36" y="10249"/>
                    <a:pt x="36" y="10249"/>
                  </a:cubicBezTo>
                  <a:lnTo>
                    <a:pt x="1038" y="10714"/>
                  </a:lnTo>
                  <a:cubicBezTo>
                    <a:pt x="1038" y="10714"/>
                    <a:pt x="1789" y="9140"/>
                    <a:pt x="2540" y="5944"/>
                  </a:cubicBezTo>
                  <a:cubicBezTo>
                    <a:pt x="3219" y="3090"/>
                    <a:pt x="3606" y="0"/>
                    <a:pt x="2381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9" name="Google Shape;1069;p47"/>
            <p:cNvSpPr/>
            <p:nvPr/>
          </p:nvSpPr>
          <p:spPr>
            <a:xfrm>
              <a:off x="-1019561" y="4299370"/>
              <a:ext cx="818097" cy="1163134"/>
            </a:xfrm>
            <a:custGeom>
              <a:avLst/>
              <a:gdLst/>
              <a:ahLst/>
              <a:cxnLst/>
              <a:rect l="l" t="t" r="r" b="b"/>
              <a:pathLst>
                <a:path w="19139" h="27211" extrusionOk="0">
                  <a:moveTo>
                    <a:pt x="7596" y="1"/>
                  </a:moveTo>
                  <a:cubicBezTo>
                    <a:pt x="6142" y="25"/>
                    <a:pt x="4687" y="191"/>
                    <a:pt x="3268" y="501"/>
                  </a:cubicBezTo>
                  <a:cubicBezTo>
                    <a:pt x="1694" y="835"/>
                    <a:pt x="597" y="1241"/>
                    <a:pt x="1" y="1730"/>
                  </a:cubicBezTo>
                  <a:lnTo>
                    <a:pt x="239" y="25720"/>
                  </a:lnTo>
                  <a:lnTo>
                    <a:pt x="7095" y="25720"/>
                  </a:lnTo>
                  <a:lnTo>
                    <a:pt x="7060" y="19317"/>
                  </a:lnTo>
                  <a:lnTo>
                    <a:pt x="7060" y="19317"/>
                  </a:lnTo>
                  <a:lnTo>
                    <a:pt x="7560" y="19389"/>
                  </a:lnTo>
                  <a:cubicBezTo>
                    <a:pt x="7918" y="20712"/>
                    <a:pt x="8634" y="21988"/>
                    <a:pt x="9719" y="23205"/>
                  </a:cubicBezTo>
                  <a:cubicBezTo>
                    <a:pt x="10792" y="24409"/>
                    <a:pt x="12092" y="25399"/>
                    <a:pt x="13534" y="26114"/>
                  </a:cubicBezTo>
                  <a:cubicBezTo>
                    <a:pt x="15001" y="26853"/>
                    <a:pt x="16444" y="27211"/>
                    <a:pt x="17863" y="27211"/>
                  </a:cubicBezTo>
                  <a:cubicBezTo>
                    <a:pt x="18232" y="27211"/>
                    <a:pt x="18614" y="27175"/>
                    <a:pt x="18984" y="27116"/>
                  </a:cubicBezTo>
                  <a:lnTo>
                    <a:pt x="18984" y="20176"/>
                  </a:lnTo>
                  <a:cubicBezTo>
                    <a:pt x="18137" y="20104"/>
                    <a:pt x="17302" y="19878"/>
                    <a:pt x="16551" y="19484"/>
                  </a:cubicBezTo>
                  <a:cubicBezTo>
                    <a:pt x="15788" y="19115"/>
                    <a:pt x="15180" y="18507"/>
                    <a:pt x="14798" y="17755"/>
                  </a:cubicBezTo>
                  <a:cubicBezTo>
                    <a:pt x="16146" y="16897"/>
                    <a:pt x="17255" y="15681"/>
                    <a:pt x="17982" y="14262"/>
                  </a:cubicBezTo>
                  <a:cubicBezTo>
                    <a:pt x="18745" y="12783"/>
                    <a:pt x="19127" y="11149"/>
                    <a:pt x="19115" y="9492"/>
                  </a:cubicBezTo>
                  <a:cubicBezTo>
                    <a:pt x="19139" y="7799"/>
                    <a:pt x="18697" y="6130"/>
                    <a:pt x="17839" y="4663"/>
                  </a:cubicBezTo>
                  <a:cubicBezTo>
                    <a:pt x="16980" y="3232"/>
                    <a:pt x="15693" y="2099"/>
                    <a:pt x="13964" y="1265"/>
                  </a:cubicBezTo>
                  <a:cubicBezTo>
                    <a:pt x="12247" y="418"/>
                    <a:pt x="10112" y="1"/>
                    <a:pt x="7596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0" name="Google Shape;1070;p47"/>
            <p:cNvSpPr/>
            <p:nvPr/>
          </p:nvSpPr>
          <p:spPr>
            <a:xfrm>
              <a:off x="-669907" y="4647956"/>
              <a:ext cx="93312" cy="53089"/>
            </a:xfrm>
            <a:custGeom>
              <a:avLst/>
              <a:gdLst/>
              <a:ahLst/>
              <a:cxnLst/>
              <a:rect l="l" t="t" r="r" b="b"/>
              <a:pathLst>
                <a:path w="2183" h="1242" extrusionOk="0">
                  <a:moveTo>
                    <a:pt x="1125" y="0"/>
                  </a:moveTo>
                  <a:cubicBezTo>
                    <a:pt x="883" y="0"/>
                    <a:pt x="628" y="74"/>
                    <a:pt x="442" y="276"/>
                  </a:cubicBezTo>
                  <a:cubicBezTo>
                    <a:pt x="1" y="741"/>
                    <a:pt x="1169" y="1242"/>
                    <a:pt x="1169" y="1242"/>
                  </a:cubicBezTo>
                  <a:cubicBezTo>
                    <a:pt x="1169" y="1242"/>
                    <a:pt x="2183" y="884"/>
                    <a:pt x="1837" y="276"/>
                  </a:cubicBezTo>
                  <a:cubicBezTo>
                    <a:pt x="1761" y="138"/>
                    <a:pt x="1455" y="0"/>
                    <a:pt x="1125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1" name="Google Shape;1071;p47"/>
            <p:cNvSpPr/>
            <p:nvPr/>
          </p:nvSpPr>
          <p:spPr>
            <a:xfrm>
              <a:off x="-620451" y="4699464"/>
              <a:ext cx="3078" cy="39325"/>
            </a:xfrm>
            <a:custGeom>
              <a:avLst/>
              <a:gdLst/>
              <a:ahLst/>
              <a:cxnLst/>
              <a:rect l="l" t="t" r="r" b="b"/>
              <a:pathLst>
                <a:path w="72" h="920" extrusionOk="0"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883"/>
                  </a:lnTo>
                  <a:cubicBezTo>
                    <a:pt x="0" y="907"/>
                    <a:pt x="12" y="919"/>
                    <a:pt x="36" y="919"/>
                  </a:cubicBezTo>
                  <a:cubicBezTo>
                    <a:pt x="60" y="919"/>
                    <a:pt x="72" y="907"/>
                    <a:pt x="72" y="883"/>
                  </a:cubicBezTo>
                  <a:lnTo>
                    <a:pt x="72" y="37"/>
                  </a:lnTo>
                  <a:cubicBezTo>
                    <a:pt x="72" y="25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2" name="Google Shape;1072;p47"/>
            <p:cNvSpPr/>
            <p:nvPr/>
          </p:nvSpPr>
          <p:spPr>
            <a:xfrm>
              <a:off x="-678584" y="4691470"/>
              <a:ext cx="119301" cy="47319"/>
            </a:xfrm>
            <a:custGeom>
              <a:avLst/>
              <a:gdLst/>
              <a:ahLst/>
              <a:cxnLst/>
              <a:rect l="l" t="t" r="r" b="b"/>
              <a:pathLst>
                <a:path w="2791" h="1107" extrusionOk="0">
                  <a:moveTo>
                    <a:pt x="2755" y="0"/>
                  </a:moveTo>
                  <a:cubicBezTo>
                    <a:pt x="2737" y="0"/>
                    <a:pt x="2719" y="15"/>
                    <a:pt x="2719" y="45"/>
                  </a:cubicBezTo>
                  <a:cubicBezTo>
                    <a:pt x="2719" y="581"/>
                    <a:pt x="2123" y="1035"/>
                    <a:pt x="1396" y="1035"/>
                  </a:cubicBezTo>
                  <a:cubicBezTo>
                    <a:pt x="669" y="1035"/>
                    <a:pt x="72" y="593"/>
                    <a:pt x="72" y="45"/>
                  </a:cubicBezTo>
                  <a:cubicBezTo>
                    <a:pt x="72" y="21"/>
                    <a:pt x="60" y="9"/>
                    <a:pt x="37" y="9"/>
                  </a:cubicBezTo>
                  <a:cubicBezTo>
                    <a:pt x="13" y="9"/>
                    <a:pt x="1" y="21"/>
                    <a:pt x="1" y="45"/>
                  </a:cubicBezTo>
                  <a:cubicBezTo>
                    <a:pt x="1" y="629"/>
                    <a:pt x="633" y="1106"/>
                    <a:pt x="1396" y="1106"/>
                  </a:cubicBezTo>
                  <a:cubicBezTo>
                    <a:pt x="2171" y="1106"/>
                    <a:pt x="2791" y="629"/>
                    <a:pt x="2791" y="45"/>
                  </a:cubicBezTo>
                  <a:cubicBezTo>
                    <a:pt x="2791" y="15"/>
                    <a:pt x="2773" y="0"/>
                    <a:pt x="2755" y="0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3" name="Google Shape;1073;p47"/>
            <p:cNvSpPr/>
            <p:nvPr/>
          </p:nvSpPr>
          <p:spPr>
            <a:xfrm>
              <a:off x="-785105" y="4628122"/>
              <a:ext cx="45908" cy="65272"/>
            </a:xfrm>
            <a:custGeom>
              <a:avLst/>
              <a:gdLst/>
              <a:ahLst/>
              <a:cxnLst/>
              <a:rect l="l" t="t" r="r" b="b"/>
              <a:pathLst>
                <a:path w="1074" h="1527" extrusionOk="0">
                  <a:moveTo>
                    <a:pt x="537" y="1"/>
                  </a:moveTo>
                  <a:cubicBezTo>
                    <a:pt x="251" y="1"/>
                    <a:pt x="1" y="346"/>
                    <a:pt x="1" y="764"/>
                  </a:cubicBezTo>
                  <a:cubicBezTo>
                    <a:pt x="1" y="1181"/>
                    <a:pt x="251" y="1527"/>
                    <a:pt x="537" y="1527"/>
                  </a:cubicBezTo>
                  <a:cubicBezTo>
                    <a:pt x="835" y="1527"/>
                    <a:pt x="1074" y="1181"/>
                    <a:pt x="1074" y="764"/>
                  </a:cubicBezTo>
                  <a:cubicBezTo>
                    <a:pt x="1074" y="346"/>
                    <a:pt x="835" y="1"/>
                    <a:pt x="53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4" name="Google Shape;1074;p47"/>
            <p:cNvSpPr/>
            <p:nvPr/>
          </p:nvSpPr>
          <p:spPr>
            <a:xfrm>
              <a:off x="-515469" y="4628122"/>
              <a:ext cx="45395" cy="65272"/>
            </a:xfrm>
            <a:custGeom>
              <a:avLst/>
              <a:gdLst/>
              <a:ahLst/>
              <a:cxnLst/>
              <a:rect l="l" t="t" r="r" b="b"/>
              <a:pathLst>
                <a:path w="1062" h="1527" extrusionOk="0">
                  <a:moveTo>
                    <a:pt x="525" y="1"/>
                  </a:moveTo>
                  <a:cubicBezTo>
                    <a:pt x="239" y="1"/>
                    <a:pt x="0" y="346"/>
                    <a:pt x="0" y="764"/>
                  </a:cubicBezTo>
                  <a:cubicBezTo>
                    <a:pt x="0" y="1181"/>
                    <a:pt x="239" y="1527"/>
                    <a:pt x="525" y="1527"/>
                  </a:cubicBezTo>
                  <a:cubicBezTo>
                    <a:pt x="823" y="1527"/>
                    <a:pt x="1062" y="1181"/>
                    <a:pt x="1062" y="764"/>
                  </a:cubicBezTo>
                  <a:cubicBezTo>
                    <a:pt x="1062" y="346"/>
                    <a:pt x="823" y="1"/>
                    <a:pt x="525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5" name="Google Shape;1075;p47"/>
            <p:cNvSpPr/>
            <p:nvPr/>
          </p:nvSpPr>
          <p:spPr>
            <a:xfrm>
              <a:off x="-496619" y="4704721"/>
              <a:ext cx="246211" cy="40693"/>
            </a:xfrm>
            <a:custGeom>
              <a:avLst/>
              <a:gdLst/>
              <a:ahLst/>
              <a:cxnLst/>
              <a:rect l="l" t="t" r="r" b="b"/>
              <a:pathLst>
                <a:path w="5760" h="952" extrusionOk="0">
                  <a:moveTo>
                    <a:pt x="5242" y="0"/>
                  </a:moveTo>
                  <a:cubicBezTo>
                    <a:pt x="3225" y="0"/>
                    <a:pt x="69" y="880"/>
                    <a:pt x="36" y="880"/>
                  </a:cubicBezTo>
                  <a:cubicBezTo>
                    <a:pt x="13" y="891"/>
                    <a:pt x="1" y="903"/>
                    <a:pt x="13" y="927"/>
                  </a:cubicBezTo>
                  <a:cubicBezTo>
                    <a:pt x="13" y="939"/>
                    <a:pt x="13" y="939"/>
                    <a:pt x="24" y="951"/>
                  </a:cubicBezTo>
                  <a:lnTo>
                    <a:pt x="48" y="951"/>
                  </a:lnTo>
                  <a:cubicBezTo>
                    <a:pt x="81" y="940"/>
                    <a:pt x="3221" y="72"/>
                    <a:pt x="5228" y="72"/>
                  </a:cubicBezTo>
                  <a:cubicBezTo>
                    <a:pt x="5403" y="72"/>
                    <a:pt x="5569" y="78"/>
                    <a:pt x="5724" y="93"/>
                  </a:cubicBezTo>
                  <a:cubicBezTo>
                    <a:pt x="5748" y="93"/>
                    <a:pt x="5760" y="81"/>
                    <a:pt x="5760" y="57"/>
                  </a:cubicBezTo>
                  <a:cubicBezTo>
                    <a:pt x="5760" y="45"/>
                    <a:pt x="5748" y="21"/>
                    <a:pt x="5736" y="21"/>
                  </a:cubicBezTo>
                  <a:cubicBezTo>
                    <a:pt x="5582" y="7"/>
                    <a:pt x="5416" y="0"/>
                    <a:pt x="524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6" name="Google Shape;1076;p47"/>
            <p:cNvSpPr/>
            <p:nvPr/>
          </p:nvSpPr>
          <p:spPr>
            <a:xfrm>
              <a:off x="-487428" y="4779483"/>
              <a:ext cx="247237" cy="34410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6" y="1"/>
                  </a:moveTo>
                  <a:cubicBezTo>
                    <a:pt x="24" y="1"/>
                    <a:pt x="0" y="13"/>
                    <a:pt x="0" y="25"/>
                  </a:cubicBezTo>
                  <a:cubicBezTo>
                    <a:pt x="0" y="49"/>
                    <a:pt x="12" y="61"/>
                    <a:pt x="24" y="61"/>
                  </a:cubicBezTo>
                  <a:lnTo>
                    <a:pt x="36" y="61"/>
                  </a:lnTo>
                  <a:cubicBezTo>
                    <a:pt x="72" y="61"/>
                    <a:pt x="3923" y="96"/>
                    <a:pt x="5736" y="800"/>
                  </a:cubicBezTo>
                  <a:cubicBezTo>
                    <a:pt x="5739" y="803"/>
                    <a:pt x="5744" y="805"/>
                    <a:pt x="5748" y="805"/>
                  </a:cubicBezTo>
                  <a:cubicBezTo>
                    <a:pt x="5759" y="805"/>
                    <a:pt x="5771" y="796"/>
                    <a:pt x="5771" y="788"/>
                  </a:cubicBezTo>
                  <a:cubicBezTo>
                    <a:pt x="5783" y="764"/>
                    <a:pt x="5771" y="752"/>
                    <a:pt x="5759" y="740"/>
                  </a:cubicBezTo>
                  <a:cubicBezTo>
                    <a:pt x="3935" y="37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7" name="Google Shape;1077;p47"/>
            <p:cNvSpPr/>
            <p:nvPr/>
          </p:nvSpPr>
          <p:spPr>
            <a:xfrm>
              <a:off x="-481829" y="4751784"/>
              <a:ext cx="203423" cy="11969"/>
            </a:xfrm>
            <a:custGeom>
              <a:avLst/>
              <a:gdLst/>
              <a:ahLst/>
              <a:cxnLst/>
              <a:rect l="l" t="t" r="r" b="b"/>
              <a:pathLst>
                <a:path w="4759" h="280" extrusionOk="0">
                  <a:moveTo>
                    <a:pt x="3419" y="0"/>
                  </a:moveTo>
                  <a:cubicBezTo>
                    <a:pt x="1750" y="0"/>
                    <a:pt x="52" y="208"/>
                    <a:pt x="24" y="208"/>
                  </a:cubicBezTo>
                  <a:cubicBezTo>
                    <a:pt x="12" y="220"/>
                    <a:pt x="0" y="232"/>
                    <a:pt x="0" y="244"/>
                  </a:cubicBezTo>
                  <a:cubicBezTo>
                    <a:pt x="0" y="255"/>
                    <a:pt x="12" y="267"/>
                    <a:pt x="24" y="279"/>
                  </a:cubicBezTo>
                  <a:cubicBezTo>
                    <a:pt x="24" y="279"/>
                    <a:pt x="36" y="267"/>
                    <a:pt x="36" y="267"/>
                  </a:cubicBezTo>
                  <a:cubicBezTo>
                    <a:pt x="55" y="267"/>
                    <a:pt x="1724" y="70"/>
                    <a:pt x="3375" y="70"/>
                  </a:cubicBezTo>
                  <a:cubicBezTo>
                    <a:pt x="3833" y="70"/>
                    <a:pt x="4290" y="85"/>
                    <a:pt x="4710" y="124"/>
                  </a:cubicBezTo>
                  <a:cubicBezTo>
                    <a:pt x="4734" y="124"/>
                    <a:pt x="4746" y="112"/>
                    <a:pt x="4746" y="89"/>
                  </a:cubicBezTo>
                  <a:cubicBezTo>
                    <a:pt x="4758" y="77"/>
                    <a:pt x="4734" y="53"/>
                    <a:pt x="4722" y="53"/>
                  </a:cubicBezTo>
                  <a:cubicBezTo>
                    <a:pt x="4312" y="15"/>
                    <a:pt x="3866" y="0"/>
                    <a:pt x="3419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8" name="Google Shape;1078;p47"/>
            <p:cNvSpPr/>
            <p:nvPr/>
          </p:nvSpPr>
          <p:spPr>
            <a:xfrm>
              <a:off x="-1003233" y="4741610"/>
              <a:ext cx="248776" cy="15217"/>
            </a:xfrm>
            <a:custGeom>
              <a:avLst/>
              <a:gdLst/>
              <a:ahLst/>
              <a:cxnLst/>
              <a:rect l="l" t="t" r="r" b="b"/>
              <a:pathLst>
                <a:path w="5820" h="356" extrusionOk="0">
                  <a:moveTo>
                    <a:pt x="3093" y="0"/>
                  </a:moveTo>
                  <a:cubicBezTo>
                    <a:pt x="2013" y="0"/>
                    <a:pt x="837" y="64"/>
                    <a:pt x="24" y="291"/>
                  </a:cubicBezTo>
                  <a:cubicBezTo>
                    <a:pt x="12" y="291"/>
                    <a:pt x="0" y="315"/>
                    <a:pt x="0" y="327"/>
                  </a:cubicBezTo>
                  <a:cubicBezTo>
                    <a:pt x="0" y="338"/>
                    <a:pt x="12" y="350"/>
                    <a:pt x="24" y="350"/>
                  </a:cubicBezTo>
                  <a:cubicBezTo>
                    <a:pt x="32" y="350"/>
                    <a:pt x="35" y="356"/>
                    <a:pt x="39" y="356"/>
                  </a:cubicBezTo>
                  <a:cubicBezTo>
                    <a:pt x="41" y="356"/>
                    <a:pt x="44" y="354"/>
                    <a:pt x="48" y="350"/>
                  </a:cubicBezTo>
                  <a:cubicBezTo>
                    <a:pt x="856" y="124"/>
                    <a:pt x="2027" y="60"/>
                    <a:pt x="3102" y="60"/>
                  </a:cubicBezTo>
                  <a:cubicBezTo>
                    <a:pt x="4519" y="60"/>
                    <a:pt x="5768" y="172"/>
                    <a:pt x="5795" y="172"/>
                  </a:cubicBezTo>
                  <a:cubicBezTo>
                    <a:pt x="5819" y="172"/>
                    <a:pt x="5819" y="124"/>
                    <a:pt x="5795" y="112"/>
                  </a:cubicBezTo>
                  <a:cubicBezTo>
                    <a:pt x="5768" y="112"/>
                    <a:pt x="4515" y="0"/>
                    <a:pt x="309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9" name="Google Shape;1079;p47"/>
            <p:cNvSpPr/>
            <p:nvPr/>
          </p:nvSpPr>
          <p:spPr>
            <a:xfrm>
              <a:off x="-994085" y="4784099"/>
              <a:ext cx="237577" cy="78010"/>
            </a:xfrm>
            <a:custGeom>
              <a:avLst/>
              <a:gdLst/>
              <a:ahLst/>
              <a:cxnLst/>
              <a:rect l="l" t="t" r="r" b="b"/>
              <a:pathLst>
                <a:path w="5558" h="1825" extrusionOk="0">
                  <a:moveTo>
                    <a:pt x="5510" y="0"/>
                  </a:moveTo>
                  <a:cubicBezTo>
                    <a:pt x="5474" y="0"/>
                    <a:pt x="1682" y="740"/>
                    <a:pt x="25" y="1765"/>
                  </a:cubicBezTo>
                  <a:cubicBezTo>
                    <a:pt x="13" y="1765"/>
                    <a:pt x="1" y="1789"/>
                    <a:pt x="13" y="1801"/>
                  </a:cubicBezTo>
                  <a:cubicBezTo>
                    <a:pt x="13" y="1813"/>
                    <a:pt x="25" y="1813"/>
                    <a:pt x="37" y="1825"/>
                  </a:cubicBezTo>
                  <a:cubicBezTo>
                    <a:pt x="37" y="1825"/>
                    <a:pt x="49" y="1825"/>
                    <a:pt x="61" y="1813"/>
                  </a:cubicBezTo>
                  <a:cubicBezTo>
                    <a:pt x="1706" y="799"/>
                    <a:pt x="5486" y="60"/>
                    <a:pt x="5534" y="60"/>
                  </a:cubicBezTo>
                  <a:cubicBezTo>
                    <a:pt x="5546" y="60"/>
                    <a:pt x="5557" y="36"/>
                    <a:pt x="5557" y="24"/>
                  </a:cubicBezTo>
                  <a:cubicBezTo>
                    <a:pt x="5546" y="12"/>
                    <a:pt x="5534" y="0"/>
                    <a:pt x="551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0" name="Google Shape;1080;p47"/>
            <p:cNvSpPr/>
            <p:nvPr/>
          </p:nvSpPr>
          <p:spPr>
            <a:xfrm>
              <a:off x="-966558" y="4766232"/>
              <a:ext cx="201372" cy="32700"/>
            </a:xfrm>
            <a:custGeom>
              <a:avLst/>
              <a:gdLst/>
              <a:ahLst/>
              <a:cxnLst/>
              <a:rect l="l" t="t" r="r" b="b"/>
              <a:pathLst>
                <a:path w="4711" h="765" extrusionOk="0">
                  <a:moveTo>
                    <a:pt x="4675" y="1"/>
                  </a:moveTo>
                  <a:cubicBezTo>
                    <a:pt x="4651" y="1"/>
                    <a:pt x="1897" y="168"/>
                    <a:pt x="25" y="693"/>
                  </a:cubicBezTo>
                  <a:cubicBezTo>
                    <a:pt x="13" y="704"/>
                    <a:pt x="1" y="716"/>
                    <a:pt x="1" y="740"/>
                  </a:cubicBezTo>
                  <a:cubicBezTo>
                    <a:pt x="1" y="740"/>
                    <a:pt x="13" y="752"/>
                    <a:pt x="25" y="764"/>
                  </a:cubicBezTo>
                  <a:lnTo>
                    <a:pt x="37" y="764"/>
                  </a:lnTo>
                  <a:cubicBezTo>
                    <a:pt x="1909" y="239"/>
                    <a:pt x="4651" y="72"/>
                    <a:pt x="4675" y="72"/>
                  </a:cubicBezTo>
                  <a:cubicBezTo>
                    <a:pt x="4687" y="72"/>
                    <a:pt x="4711" y="49"/>
                    <a:pt x="4711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91" name="Google Shape;1309;p54"/>
          <p:cNvGrpSpPr/>
          <p:nvPr/>
        </p:nvGrpSpPr>
        <p:grpSpPr>
          <a:xfrm rot="20757564">
            <a:off x="685204" y="1926146"/>
            <a:ext cx="1599009" cy="1569765"/>
            <a:chOff x="7782764" y="-1357984"/>
            <a:chExt cx="1172838" cy="1199084"/>
          </a:xfrm>
        </p:grpSpPr>
        <p:sp>
          <p:nvSpPr>
            <p:cNvPr id="192" name="Google Shape;1310;p54"/>
            <p:cNvSpPr/>
            <p:nvPr/>
          </p:nvSpPr>
          <p:spPr>
            <a:xfrm>
              <a:off x="7782764" y="-1350161"/>
              <a:ext cx="900680" cy="1109617"/>
            </a:xfrm>
            <a:custGeom>
              <a:avLst/>
              <a:gdLst/>
              <a:ahLst/>
              <a:cxnLst/>
              <a:rect l="l" t="t" r="r" b="b"/>
              <a:pathLst>
                <a:path w="21071" h="25959" extrusionOk="0">
                  <a:moveTo>
                    <a:pt x="20843" y="0"/>
                  </a:moveTo>
                  <a:lnTo>
                    <a:pt x="1" y="501"/>
                  </a:lnTo>
                  <a:lnTo>
                    <a:pt x="466" y="7143"/>
                  </a:lnTo>
                  <a:lnTo>
                    <a:pt x="7370" y="6976"/>
                  </a:lnTo>
                  <a:lnTo>
                    <a:pt x="7441" y="25959"/>
                  </a:lnTo>
                  <a:lnTo>
                    <a:pt x="14011" y="25661"/>
                  </a:lnTo>
                  <a:lnTo>
                    <a:pt x="13963" y="12425"/>
                  </a:lnTo>
                  <a:cubicBezTo>
                    <a:pt x="10875" y="9551"/>
                    <a:pt x="8419" y="6737"/>
                    <a:pt x="10458" y="2898"/>
                  </a:cubicBezTo>
                  <a:cubicBezTo>
                    <a:pt x="10941" y="1836"/>
                    <a:pt x="11465" y="1416"/>
                    <a:pt x="12031" y="1416"/>
                  </a:cubicBezTo>
                  <a:cubicBezTo>
                    <a:pt x="13715" y="1416"/>
                    <a:pt x="15766" y="5134"/>
                    <a:pt x="18184" y="6714"/>
                  </a:cubicBezTo>
                  <a:lnTo>
                    <a:pt x="21070" y="4925"/>
                  </a:lnTo>
                  <a:lnTo>
                    <a:pt x="20843" y="0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Google Shape;1311;p54"/>
            <p:cNvSpPr/>
            <p:nvPr/>
          </p:nvSpPr>
          <p:spPr>
            <a:xfrm>
              <a:off x="8142592" y="-1289634"/>
              <a:ext cx="417490" cy="470622"/>
            </a:xfrm>
            <a:custGeom>
              <a:avLst/>
              <a:gdLst/>
              <a:ahLst/>
              <a:cxnLst/>
              <a:rect l="l" t="t" r="r" b="b"/>
              <a:pathLst>
                <a:path w="9767" h="11010" extrusionOk="0">
                  <a:moveTo>
                    <a:pt x="3613" y="0"/>
                  </a:moveTo>
                  <a:cubicBezTo>
                    <a:pt x="3047" y="0"/>
                    <a:pt x="2523" y="420"/>
                    <a:pt x="2040" y="1482"/>
                  </a:cubicBezTo>
                  <a:cubicBezTo>
                    <a:pt x="1" y="5321"/>
                    <a:pt x="2457" y="8135"/>
                    <a:pt x="5545" y="11009"/>
                  </a:cubicBezTo>
                  <a:lnTo>
                    <a:pt x="5522" y="5393"/>
                  </a:lnTo>
                  <a:lnTo>
                    <a:pt x="9766" y="5298"/>
                  </a:lnTo>
                  <a:cubicBezTo>
                    <a:pt x="7348" y="3718"/>
                    <a:pt x="5297" y="0"/>
                    <a:pt x="361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Google Shape;1312;p54"/>
            <p:cNvSpPr/>
            <p:nvPr/>
          </p:nvSpPr>
          <p:spPr>
            <a:xfrm>
              <a:off x="7868895" y="-465467"/>
              <a:ext cx="435486" cy="306567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5" name="Google Shape;1313;p54"/>
            <p:cNvSpPr/>
            <p:nvPr/>
          </p:nvSpPr>
          <p:spPr>
            <a:xfrm>
              <a:off x="8369397" y="-1158450"/>
              <a:ext cx="369872" cy="132509"/>
            </a:xfrm>
            <a:custGeom>
              <a:avLst/>
              <a:gdLst/>
              <a:ahLst/>
              <a:cxnLst/>
              <a:rect l="l" t="t" r="r" b="b"/>
              <a:pathLst>
                <a:path w="8653" h="3100" extrusionOk="0">
                  <a:moveTo>
                    <a:pt x="7200" y="0"/>
                  </a:moveTo>
                  <a:cubicBezTo>
                    <a:pt x="4895" y="0"/>
                    <a:pt x="1" y="1453"/>
                    <a:pt x="1" y="1453"/>
                  </a:cubicBezTo>
                  <a:cubicBezTo>
                    <a:pt x="1" y="1453"/>
                    <a:pt x="216" y="2324"/>
                    <a:pt x="466" y="2682"/>
                  </a:cubicBezTo>
                  <a:cubicBezTo>
                    <a:pt x="643" y="2943"/>
                    <a:pt x="1412" y="3099"/>
                    <a:pt x="2411" y="3099"/>
                  </a:cubicBezTo>
                  <a:cubicBezTo>
                    <a:pt x="4370" y="3099"/>
                    <a:pt x="7214" y="2500"/>
                    <a:pt x="8216" y="929"/>
                  </a:cubicBezTo>
                  <a:cubicBezTo>
                    <a:pt x="8653" y="243"/>
                    <a:pt x="8143" y="0"/>
                    <a:pt x="7200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6" name="Google Shape;1314;p54"/>
            <p:cNvSpPr/>
            <p:nvPr/>
          </p:nvSpPr>
          <p:spPr>
            <a:xfrm>
              <a:off x="8345460" y="-1357984"/>
              <a:ext cx="610142" cy="326914"/>
            </a:xfrm>
            <a:custGeom>
              <a:avLst/>
              <a:gdLst/>
              <a:ahLst/>
              <a:cxnLst/>
              <a:rect l="l" t="t" r="r" b="b"/>
              <a:pathLst>
                <a:path w="14274" h="7648" extrusionOk="0">
                  <a:moveTo>
                    <a:pt x="5907" y="0"/>
                  </a:moveTo>
                  <a:cubicBezTo>
                    <a:pt x="2911" y="0"/>
                    <a:pt x="1" y="470"/>
                    <a:pt x="1" y="470"/>
                  </a:cubicBezTo>
                  <a:lnTo>
                    <a:pt x="561" y="6121"/>
                  </a:lnTo>
                  <a:cubicBezTo>
                    <a:pt x="561" y="6121"/>
                    <a:pt x="2156" y="6217"/>
                    <a:pt x="3919" y="6217"/>
                  </a:cubicBezTo>
                  <a:cubicBezTo>
                    <a:pt x="4801" y="6217"/>
                    <a:pt x="5724" y="6193"/>
                    <a:pt x="6511" y="6121"/>
                  </a:cubicBezTo>
                  <a:cubicBezTo>
                    <a:pt x="6654" y="6108"/>
                    <a:pt x="6808" y="6101"/>
                    <a:pt x="6969" y="6101"/>
                  </a:cubicBezTo>
                  <a:cubicBezTo>
                    <a:pt x="9468" y="6101"/>
                    <a:pt x="13940" y="7648"/>
                    <a:pt x="13940" y="7648"/>
                  </a:cubicBezTo>
                  <a:cubicBezTo>
                    <a:pt x="13940" y="7648"/>
                    <a:pt x="14273" y="3307"/>
                    <a:pt x="11579" y="1173"/>
                  </a:cubicBezTo>
                  <a:cubicBezTo>
                    <a:pt x="10422" y="261"/>
                    <a:pt x="8141" y="0"/>
                    <a:pt x="5907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7" name="Google Shape;1315;p54"/>
            <p:cNvSpPr/>
            <p:nvPr/>
          </p:nvSpPr>
          <p:spPr>
            <a:xfrm>
              <a:off x="8265954" y="-1245180"/>
              <a:ext cx="43343" cy="64801"/>
            </a:xfrm>
            <a:custGeom>
              <a:avLst/>
              <a:gdLst/>
              <a:ahLst/>
              <a:cxnLst/>
              <a:rect l="l" t="t" r="r" b="b"/>
              <a:pathLst>
                <a:path w="1014" h="1516" extrusionOk="0">
                  <a:moveTo>
                    <a:pt x="501" y="1"/>
                  </a:moveTo>
                  <a:cubicBezTo>
                    <a:pt x="227" y="1"/>
                    <a:pt x="0" y="335"/>
                    <a:pt x="0" y="752"/>
                  </a:cubicBezTo>
                  <a:cubicBezTo>
                    <a:pt x="0" y="1169"/>
                    <a:pt x="227" y="1515"/>
                    <a:pt x="501" y="1515"/>
                  </a:cubicBezTo>
                  <a:cubicBezTo>
                    <a:pt x="787" y="1515"/>
                    <a:pt x="1014" y="1169"/>
                    <a:pt x="1014" y="752"/>
                  </a:cubicBezTo>
                  <a:cubicBezTo>
                    <a:pt x="1014" y="335"/>
                    <a:pt x="787" y="1"/>
                    <a:pt x="50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98" name="Google Shape;911;p45"/>
          <p:cNvGrpSpPr/>
          <p:nvPr/>
        </p:nvGrpSpPr>
        <p:grpSpPr>
          <a:xfrm rot="569203">
            <a:off x="5037442" y="2482019"/>
            <a:ext cx="1612181" cy="1026810"/>
            <a:chOff x="6586274" y="-1399457"/>
            <a:chExt cx="1844492" cy="1203997"/>
          </a:xfrm>
        </p:grpSpPr>
        <p:sp>
          <p:nvSpPr>
            <p:cNvPr id="199" name="Google Shape;912;p45"/>
            <p:cNvSpPr/>
            <p:nvPr/>
          </p:nvSpPr>
          <p:spPr>
            <a:xfrm>
              <a:off x="7023556" y="-1290716"/>
              <a:ext cx="1205965" cy="1090767"/>
            </a:xfrm>
            <a:custGeom>
              <a:avLst/>
              <a:gdLst/>
              <a:ahLst/>
              <a:cxnLst/>
              <a:rect l="l" t="t" r="r" b="b"/>
              <a:pathLst>
                <a:path w="28213" h="25518" extrusionOk="0">
                  <a:moveTo>
                    <a:pt x="19580" y="1"/>
                  </a:moveTo>
                  <a:lnTo>
                    <a:pt x="13880" y="14166"/>
                  </a:lnTo>
                  <a:lnTo>
                    <a:pt x="7906" y="430"/>
                  </a:lnTo>
                  <a:lnTo>
                    <a:pt x="406" y="96"/>
                  </a:lnTo>
                  <a:lnTo>
                    <a:pt x="1" y="25089"/>
                  </a:lnTo>
                  <a:lnTo>
                    <a:pt x="6905" y="25387"/>
                  </a:lnTo>
                  <a:lnTo>
                    <a:pt x="7072" y="15430"/>
                  </a:lnTo>
                  <a:lnTo>
                    <a:pt x="11114" y="25363"/>
                  </a:lnTo>
                  <a:lnTo>
                    <a:pt x="16825" y="25327"/>
                  </a:lnTo>
                  <a:lnTo>
                    <a:pt x="20582" y="15502"/>
                  </a:lnTo>
                  <a:lnTo>
                    <a:pt x="21213" y="25518"/>
                  </a:lnTo>
                  <a:lnTo>
                    <a:pt x="28213" y="25196"/>
                  </a:lnTo>
                  <a:cubicBezTo>
                    <a:pt x="28213" y="25196"/>
                    <a:pt x="28213" y="23968"/>
                    <a:pt x="27784" y="23169"/>
                  </a:cubicBezTo>
                  <a:cubicBezTo>
                    <a:pt x="27557" y="22740"/>
                    <a:pt x="26066" y="22275"/>
                    <a:pt x="26066" y="22275"/>
                  </a:cubicBezTo>
                  <a:lnTo>
                    <a:pt x="27080" y="168"/>
                  </a:lnTo>
                  <a:lnTo>
                    <a:pt x="19580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0" name="Google Shape;913;p45"/>
            <p:cNvSpPr/>
            <p:nvPr/>
          </p:nvSpPr>
          <p:spPr>
            <a:xfrm>
              <a:off x="6586274" y="-1012360"/>
              <a:ext cx="624889" cy="816900"/>
            </a:xfrm>
            <a:custGeom>
              <a:avLst/>
              <a:gdLst/>
              <a:ahLst/>
              <a:cxnLst/>
              <a:rect l="l" t="t" r="r" b="b"/>
              <a:pathLst>
                <a:path w="14619" h="19111" extrusionOk="0">
                  <a:moveTo>
                    <a:pt x="3933" y="0"/>
                  </a:moveTo>
                  <a:cubicBezTo>
                    <a:pt x="3572" y="0"/>
                    <a:pt x="3197" y="67"/>
                    <a:pt x="2814" y="202"/>
                  </a:cubicBezTo>
                  <a:cubicBezTo>
                    <a:pt x="0" y="1204"/>
                    <a:pt x="680" y="3553"/>
                    <a:pt x="2814" y="4125"/>
                  </a:cubicBezTo>
                  <a:cubicBezTo>
                    <a:pt x="4949" y="4697"/>
                    <a:pt x="4054" y="6939"/>
                    <a:pt x="4722" y="11100"/>
                  </a:cubicBezTo>
                  <a:cubicBezTo>
                    <a:pt x="5368" y="15057"/>
                    <a:pt x="9130" y="19111"/>
                    <a:pt x="11681" y="19111"/>
                  </a:cubicBezTo>
                  <a:cubicBezTo>
                    <a:pt x="11813" y="19111"/>
                    <a:pt x="11942" y="19100"/>
                    <a:pt x="12067" y="19077"/>
                  </a:cubicBezTo>
                  <a:cubicBezTo>
                    <a:pt x="14619" y="18636"/>
                    <a:pt x="12067" y="17253"/>
                    <a:pt x="12067" y="17253"/>
                  </a:cubicBezTo>
                  <a:cubicBezTo>
                    <a:pt x="12067" y="17253"/>
                    <a:pt x="7310" y="13795"/>
                    <a:pt x="7643" y="7845"/>
                  </a:cubicBezTo>
                  <a:cubicBezTo>
                    <a:pt x="7942" y="2695"/>
                    <a:pt x="6221" y="0"/>
                    <a:pt x="3933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1" name="Google Shape;914;p45"/>
            <p:cNvSpPr/>
            <p:nvPr/>
          </p:nvSpPr>
          <p:spPr>
            <a:xfrm>
              <a:off x="7548251" y="-1215698"/>
              <a:ext cx="206758" cy="228643"/>
            </a:xfrm>
            <a:custGeom>
              <a:avLst/>
              <a:gdLst/>
              <a:ahLst/>
              <a:cxnLst/>
              <a:rect l="l" t="t" r="r" b="b"/>
              <a:pathLst>
                <a:path w="4837" h="5349" extrusionOk="0">
                  <a:moveTo>
                    <a:pt x="3092" y="1"/>
                  </a:moveTo>
                  <a:cubicBezTo>
                    <a:pt x="2415" y="1"/>
                    <a:pt x="1621" y="244"/>
                    <a:pt x="1021" y="1155"/>
                  </a:cubicBezTo>
                  <a:cubicBezTo>
                    <a:pt x="0" y="2682"/>
                    <a:pt x="546" y="5348"/>
                    <a:pt x="2705" y="5348"/>
                  </a:cubicBezTo>
                  <a:cubicBezTo>
                    <a:pt x="3294" y="5348"/>
                    <a:pt x="4005" y="5149"/>
                    <a:pt x="4837" y="4673"/>
                  </a:cubicBezTo>
                  <a:lnTo>
                    <a:pt x="4491" y="321"/>
                  </a:lnTo>
                  <a:cubicBezTo>
                    <a:pt x="4491" y="321"/>
                    <a:pt x="3868" y="1"/>
                    <a:pt x="3092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2" name="Google Shape;915;p45"/>
            <p:cNvSpPr/>
            <p:nvPr/>
          </p:nvSpPr>
          <p:spPr>
            <a:xfrm>
              <a:off x="7589158" y="-1195052"/>
              <a:ext cx="165338" cy="182906"/>
            </a:xfrm>
            <a:custGeom>
              <a:avLst/>
              <a:gdLst/>
              <a:ahLst/>
              <a:cxnLst/>
              <a:rect l="l" t="t" r="r" b="b"/>
              <a:pathLst>
                <a:path w="3868" h="4279" extrusionOk="0">
                  <a:moveTo>
                    <a:pt x="2477" y="0"/>
                  </a:moveTo>
                  <a:cubicBezTo>
                    <a:pt x="1935" y="0"/>
                    <a:pt x="1299" y="194"/>
                    <a:pt x="815" y="923"/>
                  </a:cubicBezTo>
                  <a:cubicBezTo>
                    <a:pt x="1" y="2149"/>
                    <a:pt x="443" y="4279"/>
                    <a:pt x="2164" y="4279"/>
                  </a:cubicBezTo>
                  <a:cubicBezTo>
                    <a:pt x="2636" y="4279"/>
                    <a:pt x="3204" y="4119"/>
                    <a:pt x="3868" y="3737"/>
                  </a:cubicBezTo>
                  <a:lnTo>
                    <a:pt x="3593" y="255"/>
                  </a:lnTo>
                  <a:cubicBezTo>
                    <a:pt x="3593" y="255"/>
                    <a:pt x="3097" y="0"/>
                    <a:pt x="2477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3" name="Google Shape;916;p45"/>
            <p:cNvSpPr/>
            <p:nvPr/>
          </p:nvSpPr>
          <p:spPr>
            <a:xfrm>
              <a:off x="8207594" y="-1301274"/>
              <a:ext cx="223172" cy="224796"/>
            </a:xfrm>
            <a:custGeom>
              <a:avLst/>
              <a:gdLst/>
              <a:ahLst/>
              <a:cxnLst/>
              <a:rect l="l" t="t" r="r" b="b"/>
              <a:pathLst>
                <a:path w="5221" h="5259" extrusionOk="0">
                  <a:moveTo>
                    <a:pt x="1956" y="1"/>
                  </a:moveTo>
                  <a:cubicBezTo>
                    <a:pt x="846" y="1"/>
                    <a:pt x="0" y="796"/>
                    <a:pt x="0" y="796"/>
                  </a:cubicBezTo>
                  <a:lnTo>
                    <a:pt x="870" y="5077"/>
                  </a:lnTo>
                  <a:cubicBezTo>
                    <a:pt x="1375" y="5202"/>
                    <a:pt x="1822" y="5258"/>
                    <a:pt x="2217" y="5258"/>
                  </a:cubicBezTo>
                  <a:cubicBezTo>
                    <a:pt x="5221" y="5258"/>
                    <a:pt x="5158" y="1990"/>
                    <a:pt x="3577" y="641"/>
                  </a:cubicBezTo>
                  <a:cubicBezTo>
                    <a:pt x="3019" y="165"/>
                    <a:pt x="2460" y="1"/>
                    <a:pt x="195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4" name="Google Shape;917;p45"/>
            <p:cNvSpPr/>
            <p:nvPr/>
          </p:nvSpPr>
          <p:spPr>
            <a:xfrm>
              <a:off x="8210116" y="-1276866"/>
              <a:ext cx="177734" cy="179828"/>
            </a:xfrm>
            <a:custGeom>
              <a:avLst/>
              <a:gdLst/>
              <a:ahLst/>
              <a:cxnLst/>
              <a:rect l="l" t="t" r="r" b="b"/>
              <a:pathLst>
                <a:path w="4158" h="4207" extrusionOk="0">
                  <a:moveTo>
                    <a:pt x="1554" y="0"/>
                  </a:moveTo>
                  <a:cubicBezTo>
                    <a:pt x="671" y="0"/>
                    <a:pt x="1" y="631"/>
                    <a:pt x="1" y="631"/>
                  </a:cubicBezTo>
                  <a:lnTo>
                    <a:pt x="692" y="4065"/>
                  </a:lnTo>
                  <a:cubicBezTo>
                    <a:pt x="1089" y="4162"/>
                    <a:pt x="1442" y="4206"/>
                    <a:pt x="1754" y="4206"/>
                  </a:cubicBezTo>
                  <a:cubicBezTo>
                    <a:pt x="4157" y="4206"/>
                    <a:pt x="4106" y="1588"/>
                    <a:pt x="2850" y="512"/>
                  </a:cubicBezTo>
                  <a:cubicBezTo>
                    <a:pt x="2403" y="131"/>
                    <a:pt x="1956" y="0"/>
                    <a:pt x="1554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5" name="Google Shape;918;p45"/>
            <p:cNvSpPr/>
            <p:nvPr/>
          </p:nvSpPr>
          <p:spPr>
            <a:xfrm>
              <a:off x="7660670" y="-1399457"/>
              <a:ext cx="607577" cy="496697"/>
            </a:xfrm>
            <a:custGeom>
              <a:avLst/>
              <a:gdLst/>
              <a:ahLst/>
              <a:cxnLst/>
              <a:rect l="l" t="t" r="r" b="b"/>
              <a:pathLst>
                <a:path w="14214" h="11620" extrusionOk="0">
                  <a:moveTo>
                    <a:pt x="7779" y="0"/>
                  </a:moveTo>
                  <a:cubicBezTo>
                    <a:pt x="7457" y="0"/>
                    <a:pt x="6595" y="744"/>
                    <a:pt x="6595" y="744"/>
                  </a:cubicBezTo>
                  <a:cubicBezTo>
                    <a:pt x="6630" y="342"/>
                    <a:pt x="6596" y="138"/>
                    <a:pt x="6413" y="138"/>
                  </a:cubicBezTo>
                  <a:cubicBezTo>
                    <a:pt x="6167" y="138"/>
                    <a:pt x="5652" y="506"/>
                    <a:pt x="4675" y="1257"/>
                  </a:cubicBezTo>
                  <a:cubicBezTo>
                    <a:pt x="2958" y="2569"/>
                    <a:pt x="1" y="5454"/>
                    <a:pt x="2386" y="9270"/>
                  </a:cubicBezTo>
                  <a:cubicBezTo>
                    <a:pt x="3611" y="11249"/>
                    <a:pt x="5603" y="11619"/>
                    <a:pt x="6921" y="11619"/>
                  </a:cubicBezTo>
                  <a:cubicBezTo>
                    <a:pt x="7706" y="11619"/>
                    <a:pt x="8252" y="11488"/>
                    <a:pt x="8252" y="11488"/>
                  </a:cubicBezTo>
                  <a:cubicBezTo>
                    <a:pt x="12413" y="10808"/>
                    <a:pt x="14214" y="8268"/>
                    <a:pt x="13785" y="5061"/>
                  </a:cubicBezTo>
                  <a:cubicBezTo>
                    <a:pt x="13344" y="1853"/>
                    <a:pt x="8860" y="768"/>
                    <a:pt x="8860" y="768"/>
                  </a:cubicBezTo>
                  <a:cubicBezTo>
                    <a:pt x="8860" y="768"/>
                    <a:pt x="9015" y="625"/>
                    <a:pt x="8789" y="232"/>
                  </a:cubicBezTo>
                  <a:cubicBezTo>
                    <a:pt x="8750" y="164"/>
                    <a:pt x="8690" y="136"/>
                    <a:pt x="8618" y="136"/>
                  </a:cubicBezTo>
                  <a:cubicBezTo>
                    <a:pt x="8312" y="136"/>
                    <a:pt x="7781" y="635"/>
                    <a:pt x="7650" y="763"/>
                  </a:cubicBezTo>
                  <a:lnTo>
                    <a:pt x="7650" y="763"/>
                  </a:lnTo>
                  <a:cubicBezTo>
                    <a:pt x="7734" y="675"/>
                    <a:pt x="7963" y="402"/>
                    <a:pt x="7894" y="89"/>
                  </a:cubicBezTo>
                  <a:cubicBezTo>
                    <a:pt x="7881" y="26"/>
                    <a:pt x="7840" y="0"/>
                    <a:pt x="7779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6" name="Google Shape;919;p45"/>
            <p:cNvSpPr/>
            <p:nvPr/>
          </p:nvSpPr>
          <p:spPr>
            <a:xfrm>
              <a:off x="7751932" y="-1295546"/>
              <a:ext cx="467502" cy="372010"/>
            </a:xfrm>
            <a:custGeom>
              <a:avLst/>
              <a:gdLst/>
              <a:ahLst/>
              <a:cxnLst/>
              <a:rect l="l" t="t" r="r" b="b"/>
              <a:pathLst>
                <a:path w="10937" h="8703" extrusionOk="0">
                  <a:moveTo>
                    <a:pt x="7511" y="1"/>
                  </a:moveTo>
                  <a:cubicBezTo>
                    <a:pt x="6172" y="1"/>
                    <a:pt x="5223" y="1485"/>
                    <a:pt x="5223" y="1485"/>
                  </a:cubicBezTo>
                  <a:cubicBezTo>
                    <a:pt x="5223" y="1485"/>
                    <a:pt x="4192" y="796"/>
                    <a:pt x="3104" y="796"/>
                  </a:cubicBezTo>
                  <a:cubicBezTo>
                    <a:pt x="2643" y="796"/>
                    <a:pt x="2173" y="920"/>
                    <a:pt x="1765" y="1270"/>
                  </a:cubicBezTo>
                  <a:cubicBezTo>
                    <a:pt x="382" y="2463"/>
                    <a:pt x="1157" y="5348"/>
                    <a:pt x="1157" y="5348"/>
                  </a:cubicBezTo>
                  <a:cubicBezTo>
                    <a:pt x="1157" y="5348"/>
                    <a:pt x="0" y="5432"/>
                    <a:pt x="882" y="6732"/>
                  </a:cubicBezTo>
                  <a:cubicBezTo>
                    <a:pt x="1621" y="7825"/>
                    <a:pt x="2944" y="8703"/>
                    <a:pt x="5034" y="8703"/>
                  </a:cubicBezTo>
                  <a:cubicBezTo>
                    <a:pt x="5406" y="8703"/>
                    <a:pt x="5802" y="8675"/>
                    <a:pt x="6224" y="8616"/>
                  </a:cubicBezTo>
                  <a:cubicBezTo>
                    <a:pt x="9015" y="8222"/>
                    <a:pt x="10100" y="6088"/>
                    <a:pt x="10565" y="5265"/>
                  </a:cubicBezTo>
                  <a:cubicBezTo>
                    <a:pt x="10937" y="4599"/>
                    <a:pt x="10706" y="3651"/>
                    <a:pt x="10049" y="3651"/>
                  </a:cubicBezTo>
                  <a:cubicBezTo>
                    <a:pt x="9907" y="3651"/>
                    <a:pt x="9744" y="3696"/>
                    <a:pt x="9563" y="3798"/>
                  </a:cubicBezTo>
                  <a:cubicBezTo>
                    <a:pt x="9563" y="3798"/>
                    <a:pt x="9658" y="567"/>
                    <a:pt x="8037" y="78"/>
                  </a:cubicBezTo>
                  <a:cubicBezTo>
                    <a:pt x="7856" y="24"/>
                    <a:pt x="7680" y="1"/>
                    <a:pt x="7511" y="1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7" name="Google Shape;920;p45"/>
            <p:cNvSpPr/>
            <p:nvPr/>
          </p:nvSpPr>
          <p:spPr>
            <a:xfrm>
              <a:off x="7958347" y="-1109306"/>
              <a:ext cx="45652" cy="28126"/>
            </a:xfrm>
            <a:custGeom>
              <a:avLst/>
              <a:gdLst/>
              <a:ahLst/>
              <a:cxnLst/>
              <a:rect l="l" t="t" r="r" b="b"/>
              <a:pathLst>
                <a:path w="1068" h="658" extrusionOk="0">
                  <a:moveTo>
                    <a:pt x="731" y="0"/>
                  </a:moveTo>
                  <a:cubicBezTo>
                    <a:pt x="554" y="0"/>
                    <a:pt x="350" y="45"/>
                    <a:pt x="239" y="145"/>
                  </a:cubicBezTo>
                  <a:cubicBezTo>
                    <a:pt x="0" y="348"/>
                    <a:pt x="728" y="658"/>
                    <a:pt x="728" y="658"/>
                  </a:cubicBezTo>
                  <a:cubicBezTo>
                    <a:pt x="728" y="658"/>
                    <a:pt x="1038" y="300"/>
                    <a:pt x="1062" y="133"/>
                  </a:cubicBezTo>
                  <a:cubicBezTo>
                    <a:pt x="1068" y="48"/>
                    <a:pt x="914" y="0"/>
                    <a:pt x="73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8" name="Google Shape;921;p45"/>
            <p:cNvSpPr/>
            <p:nvPr/>
          </p:nvSpPr>
          <p:spPr>
            <a:xfrm>
              <a:off x="7970359" y="-1071904"/>
              <a:ext cx="39496" cy="12140"/>
            </a:xfrm>
            <a:custGeom>
              <a:avLst/>
              <a:gdLst/>
              <a:ahLst/>
              <a:cxnLst/>
              <a:rect l="l" t="t" r="r" b="b"/>
              <a:pathLst>
                <a:path w="924" h="284" extrusionOk="0">
                  <a:moveTo>
                    <a:pt x="876" y="0"/>
                  </a:moveTo>
                  <a:cubicBezTo>
                    <a:pt x="867" y="0"/>
                    <a:pt x="858" y="3"/>
                    <a:pt x="852" y="9"/>
                  </a:cubicBezTo>
                  <a:cubicBezTo>
                    <a:pt x="839" y="27"/>
                    <a:pt x="824" y="44"/>
                    <a:pt x="808" y="57"/>
                  </a:cubicBezTo>
                  <a:lnTo>
                    <a:pt x="808" y="57"/>
                  </a:lnTo>
                  <a:cubicBezTo>
                    <a:pt x="827" y="56"/>
                    <a:pt x="846" y="56"/>
                    <a:pt x="864" y="56"/>
                  </a:cubicBezTo>
                  <a:cubicBezTo>
                    <a:pt x="880" y="56"/>
                    <a:pt x="896" y="56"/>
                    <a:pt x="912" y="57"/>
                  </a:cubicBezTo>
                  <a:cubicBezTo>
                    <a:pt x="924" y="33"/>
                    <a:pt x="912" y="21"/>
                    <a:pt x="900" y="9"/>
                  </a:cubicBezTo>
                  <a:cubicBezTo>
                    <a:pt x="894" y="3"/>
                    <a:pt x="885" y="0"/>
                    <a:pt x="876" y="0"/>
                  </a:cubicBezTo>
                  <a:close/>
                  <a:moveTo>
                    <a:pt x="459" y="48"/>
                  </a:moveTo>
                  <a:cubicBezTo>
                    <a:pt x="450" y="48"/>
                    <a:pt x="441" y="51"/>
                    <a:pt x="435" y="57"/>
                  </a:cubicBezTo>
                  <a:cubicBezTo>
                    <a:pt x="387" y="140"/>
                    <a:pt x="315" y="200"/>
                    <a:pt x="220" y="212"/>
                  </a:cubicBezTo>
                  <a:cubicBezTo>
                    <a:pt x="160" y="200"/>
                    <a:pt x="113" y="176"/>
                    <a:pt x="77" y="128"/>
                  </a:cubicBezTo>
                  <a:cubicBezTo>
                    <a:pt x="70" y="114"/>
                    <a:pt x="59" y="108"/>
                    <a:pt x="49" y="108"/>
                  </a:cubicBezTo>
                  <a:cubicBezTo>
                    <a:pt x="25" y="108"/>
                    <a:pt x="1" y="139"/>
                    <a:pt x="17" y="164"/>
                  </a:cubicBezTo>
                  <a:cubicBezTo>
                    <a:pt x="65" y="224"/>
                    <a:pt x="137" y="271"/>
                    <a:pt x="220" y="271"/>
                  </a:cubicBezTo>
                  <a:lnTo>
                    <a:pt x="220" y="283"/>
                  </a:lnTo>
                  <a:cubicBezTo>
                    <a:pt x="326" y="202"/>
                    <a:pt x="442" y="141"/>
                    <a:pt x="565" y="102"/>
                  </a:cubicBezTo>
                  <a:lnTo>
                    <a:pt x="565" y="102"/>
                  </a:lnTo>
                  <a:cubicBezTo>
                    <a:pt x="592" y="111"/>
                    <a:pt x="620" y="116"/>
                    <a:pt x="647" y="116"/>
                  </a:cubicBezTo>
                  <a:cubicBezTo>
                    <a:pt x="706" y="116"/>
                    <a:pt x="763" y="96"/>
                    <a:pt x="808" y="57"/>
                  </a:cubicBezTo>
                  <a:lnTo>
                    <a:pt x="808" y="57"/>
                  </a:lnTo>
                  <a:cubicBezTo>
                    <a:pt x="725" y="62"/>
                    <a:pt x="643" y="77"/>
                    <a:pt x="565" y="102"/>
                  </a:cubicBezTo>
                  <a:lnTo>
                    <a:pt x="565" y="102"/>
                  </a:lnTo>
                  <a:cubicBezTo>
                    <a:pt x="536" y="92"/>
                    <a:pt x="508" y="77"/>
                    <a:pt x="482" y="57"/>
                  </a:cubicBezTo>
                  <a:cubicBezTo>
                    <a:pt x="476" y="51"/>
                    <a:pt x="468" y="48"/>
                    <a:pt x="459" y="48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9" name="Google Shape;922;p45"/>
            <p:cNvSpPr/>
            <p:nvPr/>
          </p:nvSpPr>
          <p:spPr>
            <a:xfrm>
              <a:off x="7984336" y="-1096183"/>
              <a:ext cx="6668" cy="29280"/>
            </a:xfrm>
            <a:custGeom>
              <a:avLst/>
              <a:gdLst/>
              <a:ahLst/>
              <a:cxnLst/>
              <a:rect l="l" t="t" r="r" b="b"/>
              <a:pathLst>
                <a:path w="156" h="685" extrusionOk="0">
                  <a:moveTo>
                    <a:pt x="53" y="0"/>
                  </a:moveTo>
                  <a:cubicBezTo>
                    <a:pt x="48" y="0"/>
                    <a:pt x="43" y="2"/>
                    <a:pt x="36" y="5"/>
                  </a:cubicBezTo>
                  <a:cubicBezTo>
                    <a:pt x="12" y="5"/>
                    <a:pt x="0" y="17"/>
                    <a:pt x="12" y="41"/>
                  </a:cubicBezTo>
                  <a:lnTo>
                    <a:pt x="96" y="661"/>
                  </a:lnTo>
                  <a:cubicBezTo>
                    <a:pt x="96" y="673"/>
                    <a:pt x="108" y="684"/>
                    <a:pt x="120" y="684"/>
                  </a:cubicBezTo>
                  <a:lnTo>
                    <a:pt x="132" y="684"/>
                  </a:lnTo>
                  <a:cubicBezTo>
                    <a:pt x="143" y="684"/>
                    <a:pt x="155" y="673"/>
                    <a:pt x="155" y="649"/>
                  </a:cubicBezTo>
                  <a:lnTo>
                    <a:pt x="72" y="29"/>
                  </a:lnTo>
                  <a:cubicBezTo>
                    <a:pt x="72" y="11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0" name="Google Shape;923;p45"/>
            <p:cNvSpPr/>
            <p:nvPr/>
          </p:nvSpPr>
          <p:spPr>
            <a:xfrm>
              <a:off x="7932358" y="-1124138"/>
              <a:ext cx="105537" cy="30221"/>
            </a:xfrm>
            <a:custGeom>
              <a:avLst/>
              <a:gdLst/>
              <a:ahLst/>
              <a:cxnLst/>
              <a:rect l="l" t="t" r="r" b="b"/>
              <a:pathLst>
                <a:path w="2469" h="707" extrusionOk="0">
                  <a:moveTo>
                    <a:pt x="1386" y="1"/>
                  </a:moveTo>
                  <a:cubicBezTo>
                    <a:pt x="1313" y="1"/>
                    <a:pt x="1241" y="5"/>
                    <a:pt x="1169" y="15"/>
                  </a:cubicBezTo>
                  <a:cubicBezTo>
                    <a:pt x="716" y="75"/>
                    <a:pt x="298" y="301"/>
                    <a:pt x="12" y="659"/>
                  </a:cubicBezTo>
                  <a:cubicBezTo>
                    <a:pt x="0" y="671"/>
                    <a:pt x="0" y="695"/>
                    <a:pt x="12" y="706"/>
                  </a:cubicBezTo>
                  <a:lnTo>
                    <a:pt x="24" y="706"/>
                  </a:lnTo>
                  <a:cubicBezTo>
                    <a:pt x="36" y="706"/>
                    <a:pt x="48" y="695"/>
                    <a:pt x="60" y="695"/>
                  </a:cubicBezTo>
                  <a:cubicBezTo>
                    <a:pt x="346" y="361"/>
                    <a:pt x="739" y="134"/>
                    <a:pt x="1169" y="75"/>
                  </a:cubicBezTo>
                  <a:cubicBezTo>
                    <a:pt x="1232" y="68"/>
                    <a:pt x="1296" y="64"/>
                    <a:pt x="1360" y="64"/>
                  </a:cubicBezTo>
                  <a:cubicBezTo>
                    <a:pt x="1736" y="64"/>
                    <a:pt x="2103" y="184"/>
                    <a:pt x="2409" y="408"/>
                  </a:cubicBezTo>
                  <a:cubicBezTo>
                    <a:pt x="2415" y="414"/>
                    <a:pt x="2424" y="417"/>
                    <a:pt x="2433" y="417"/>
                  </a:cubicBezTo>
                  <a:cubicBezTo>
                    <a:pt x="2442" y="417"/>
                    <a:pt x="2451" y="414"/>
                    <a:pt x="2456" y="408"/>
                  </a:cubicBezTo>
                  <a:cubicBezTo>
                    <a:pt x="2468" y="396"/>
                    <a:pt x="2468" y="373"/>
                    <a:pt x="2456" y="361"/>
                  </a:cubicBezTo>
                  <a:cubicBezTo>
                    <a:pt x="2146" y="130"/>
                    <a:pt x="1768" y="1"/>
                    <a:pt x="1386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1" name="Google Shape;924;p45"/>
            <p:cNvSpPr/>
            <p:nvPr/>
          </p:nvSpPr>
          <p:spPr>
            <a:xfrm>
              <a:off x="7878842" y="-1117513"/>
              <a:ext cx="20945" cy="30263"/>
            </a:xfrm>
            <a:custGeom>
              <a:avLst/>
              <a:gdLst/>
              <a:ahLst/>
              <a:cxnLst/>
              <a:rect l="l" t="t" r="r" b="b"/>
              <a:pathLst>
                <a:path w="490" h="708" extrusionOk="0">
                  <a:moveTo>
                    <a:pt x="215" y="1"/>
                  </a:moveTo>
                  <a:cubicBezTo>
                    <a:pt x="207" y="1"/>
                    <a:pt x="199" y="1"/>
                    <a:pt x="191" y="3"/>
                  </a:cubicBezTo>
                  <a:cubicBezTo>
                    <a:pt x="72" y="15"/>
                    <a:pt x="0" y="194"/>
                    <a:pt x="24" y="385"/>
                  </a:cubicBezTo>
                  <a:cubicBezTo>
                    <a:pt x="47" y="568"/>
                    <a:pt x="158" y="707"/>
                    <a:pt x="272" y="707"/>
                  </a:cubicBezTo>
                  <a:cubicBezTo>
                    <a:pt x="277" y="707"/>
                    <a:pt x="282" y="707"/>
                    <a:pt x="286" y="706"/>
                  </a:cubicBezTo>
                  <a:cubicBezTo>
                    <a:pt x="418" y="683"/>
                    <a:pt x="489" y="516"/>
                    <a:pt x="465" y="325"/>
                  </a:cubicBezTo>
                  <a:cubicBezTo>
                    <a:pt x="432" y="147"/>
                    <a:pt x="326" y="1"/>
                    <a:pt x="215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2" name="Google Shape;925;p45"/>
            <p:cNvSpPr/>
            <p:nvPr/>
          </p:nvSpPr>
          <p:spPr>
            <a:xfrm>
              <a:off x="8065894" y="-1143929"/>
              <a:ext cx="21458" cy="30263"/>
            </a:xfrm>
            <a:custGeom>
              <a:avLst/>
              <a:gdLst/>
              <a:ahLst/>
              <a:cxnLst/>
              <a:rect l="l" t="t" r="r" b="b"/>
              <a:pathLst>
                <a:path w="502" h="708" extrusionOk="0">
                  <a:moveTo>
                    <a:pt x="217" y="0"/>
                  </a:moveTo>
                  <a:cubicBezTo>
                    <a:pt x="212" y="0"/>
                    <a:pt x="208" y="0"/>
                    <a:pt x="203" y="1"/>
                  </a:cubicBezTo>
                  <a:cubicBezTo>
                    <a:pt x="72" y="25"/>
                    <a:pt x="0" y="192"/>
                    <a:pt x="24" y="382"/>
                  </a:cubicBezTo>
                  <a:cubicBezTo>
                    <a:pt x="57" y="570"/>
                    <a:pt x="162" y="707"/>
                    <a:pt x="272" y="707"/>
                  </a:cubicBezTo>
                  <a:cubicBezTo>
                    <a:pt x="281" y="707"/>
                    <a:pt x="290" y="706"/>
                    <a:pt x="298" y="704"/>
                  </a:cubicBezTo>
                  <a:cubicBezTo>
                    <a:pt x="418" y="693"/>
                    <a:pt x="501" y="526"/>
                    <a:pt x="465" y="323"/>
                  </a:cubicBezTo>
                  <a:cubicBezTo>
                    <a:pt x="442" y="140"/>
                    <a:pt x="331" y="0"/>
                    <a:pt x="217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3" name="Google Shape;926;p45"/>
            <p:cNvSpPr/>
            <p:nvPr/>
          </p:nvSpPr>
          <p:spPr>
            <a:xfrm>
              <a:off x="7835498" y="-1061517"/>
              <a:ext cx="85661" cy="38043"/>
            </a:xfrm>
            <a:custGeom>
              <a:avLst/>
              <a:gdLst/>
              <a:ahLst/>
              <a:cxnLst/>
              <a:rect l="l" t="t" r="r" b="b"/>
              <a:pathLst>
                <a:path w="2004" h="890" extrusionOk="0">
                  <a:moveTo>
                    <a:pt x="887" y="0"/>
                  </a:moveTo>
                  <a:cubicBezTo>
                    <a:pt x="403" y="0"/>
                    <a:pt x="23" y="168"/>
                    <a:pt x="13" y="386"/>
                  </a:cubicBezTo>
                  <a:cubicBezTo>
                    <a:pt x="1" y="637"/>
                    <a:pt x="442" y="851"/>
                    <a:pt x="978" y="887"/>
                  </a:cubicBezTo>
                  <a:cubicBezTo>
                    <a:pt x="1011" y="888"/>
                    <a:pt x="1044" y="889"/>
                    <a:pt x="1076" y="889"/>
                  </a:cubicBezTo>
                  <a:cubicBezTo>
                    <a:pt x="1580" y="889"/>
                    <a:pt x="1981" y="718"/>
                    <a:pt x="1992" y="493"/>
                  </a:cubicBezTo>
                  <a:cubicBezTo>
                    <a:pt x="2004" y="255"/>
                    <a:pt x="1563" y="28"/>
                    <a:pt x="1026" y="5"/>
                  </a:cubicBezTo>
                  <a:cubicBezTo>
                    <a:pt x="979" y="2"/>
                    <a:pt x="932" y="0"/>
                    <a:pt x="887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4" name="Google Shape;927;p45"/>
            <p:cNvSpPr/>
            <p:nvPr/>
          </p:nvSpPr>
          <p:spPr>
            <a:xfrm>
              <a:off x="8054139" y="-1096055"/>
              <a:ext cx="86730" cy="45181"/>
            </a:xfrm>
            <a:custGeom>
              <a:avLst/>
              <a:gdLst/>
              <a:ahLst/>
              <a:cxnLst/>
              <a:rect l="l" t="t" r="r" b="b"/>
              <a:pathLst>
                <a:path w="2029" h="1057" extrusionOk="0">
                  <a:moveTo>
                    <a:pt x="1466" y="0"/>
                  </a:moveTo>
                  <a:cubicBezTo>
                    <a:pt x="1291" y="0"/>
                    <a:pt x="1083" y="35"/>
                    <a:pt x="871" y="109"/>
                  </a:cubicBezTo>
                  <a:cubicBezTo>
                    <a:pt x="359" y="288"/>
                    <a:pt x="1" y="622"/>
                    <a:pt x="84" y="848"/>
                  </a:cubicBezTo>
                  <a:cubicBezTo>
                    <a:pt x="133" y="986"/>
                    <a:pt x="313" y="1056"/>
                    <a:pt x="555" y="1056"/>
                  </a:cubicBezTo>
                  <a:cubicBezTo>
                    <a:pt x="732" y="1056"/>
                    <a:pt x="941" y="1019"/>
                    <a:pt x="1158" y="944"/>
                  </a:cubicBezTo>
                  <a:cubicBezTo>
                    <a:pt x="1670" y="765"/>
                    <a:pt x="2028" y="443"/>
                    <a:pt x="1945" y="204"/>
                  </a:cubicBezTo>
                  <a:cubicBezTo>
                    <a:pt x="1903" y="71"/>
                    <a:pt x="1717" y="0"/>
                    <a:pt x="1466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215" name="Google Shape;975;p46"/>
          <p:cNvGrpSpPr/>
          <p:nvPr/>
        </p:nvGrpSpPr>
        <p:grpSpPr>
          <a:xfrm rot="20765940">
            <a:off x="4021353" y="2551221"/>
            <a:ext cx="1150993" cy="976465"/>
            <a:chOff x="5143875" y="1609650"/>
            <a:chExt cx="797425" cy="660325"/>
          </a:xfrm>
        </p:grpSpPr>
        <p:sp>
          <p:nvSpPr>
            <p:cNvPr id="216" name="Google Shape;976;p46"/>
            <p:cNvSpPr/>
            <p:nvPr/>
          </p:nvSpPr>
          <p:spPr>
            <a:xfrm>
              <a:off x="5143875" y="1609650"/>
              <a:ext cx="370250" cy="378100"/>
            </a:xfrm>
            <a:custGeom>
              <a:avLst/>
              <a:gdLst/>
              <a:ahLst/>
              <a:cxnLst/>
              <a:rect l="l" t="t" r="r" b="b"/>
              <a:pathLst>
                <a:path w="14810" h="15124" extrusionOk="0">
                  <a:moveTo>
                    <a:pt x="8838" y="1"/>
                  </a:moveTo>
                  <a:cubicBezTo>
                    <a:pt x="7483" y="1"/>
                    <a:pt x="5974" y="311"/>
                    <a:pt x="4496" y="1241"/>
                  </a:cubicBezTo>
                  <a:cubicBezTo>
                    <a:pt x="1133" y="3363"/>
                    <a:pt x="0" y="7298"/>
                    <a:pt x="4281" y="10935"/>
                  </a:cubicBezTo>
                  <a:cubicBezTo>
                    <a:pt x="6458" y="13082"/>
                    <a:pt x="7227" y="15124"/>
                    <a:pt x="9492" y="15124"/>
                  </a:cubicBezTo>
                  <a:cubicBezTo>
                    <a:pt x="9969" y="15124"/>
                    <a:pt x="10512" y="15033"/>
                    <a:pt x="11149" y="14834"/>
                  </a:cubicBezTo>
                  <a:cubicBezTo>
                    <a:pt x="14810" y="13689"/>
                    <a:pt x="13987" y="10220"/>
                    <a:pt x="13987" y="9993"/>
                  </a:cubicBezTo>
                  <a:cubicBezTo>
                    <a:pt x="13987" y="9767"/>
                    <a:pt x="13641" y="1241"/>
                    <a:pt x="13641" y="1241"/>
                  </a:cubicBezTo>
                  <a:cubicBezTo>
                    <a:pt x="13641" y="1241"/>
                    <a:pt x="11548" y="1"/>
                    <a:pt x="8838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7" name="Google Shape;977;p46"/>
            <p:cNvSpPr/>
            <p:nvPr/>
          </p:nvSpPr>
          <p:spPr>
            <a:xfrm>
              <a:off x="5212425" y="1646625"/>
              <a:ext cx="297825" cy="304500"/>
            </a:xfrm>
            <a:custGeom>
              <a:avLst/>
              <a:gdLst/>
              <a:ahLst/>
              <a:cxnLst/>
              <a:rect l="l" t="t" r="r" b="b"/>
              <a:pathLst>
                <a:path w="11913" h="12180" extrusionOk="0">
                  <a:moveTo>
                    <a:pt x="7114" y="0"/>
                  </a:moveTo>
                  <a:cubicBezTo>
                    <a:pt x="6022" y="0"/>
                    <a:pt x="4806" y="251"/>
                    <a:pt x="3614" y="1002"/>
                  </a:cubicBezTo>
                  <a:cubicBezTo>
                    <a:pt x="907" y="2707"/>
                    <a:pt x="1" y="5879"/>
                    <a:pt x="3447" y="8800"/>
                  </a:cubicBezTo>
                  <a:cubicBezTo>
                    <a:pt x="5201" y="10535"/>
                    <a:pt x="5823" y="12180"/>
                    <a:pt x="7649" y="12180"/>
                  </a:cubicBezTo>
                  <a:cubicBezTo>
                    <a:pt x="8033" y="12180"/>
                    <a:pt x="8469" y="12107"/>
                    <a:pt x="8980" y="11948"/>
                  </a:cubicBezTo>
                  <a:cubicBezTo>
                    <a:pt x="11913" y="11018"/>
                    <a:pt x="11257" y="8216"/>
                    <a:pt x="11257" y="8037"/>
                  </a:cubicBezTo>
                  <a:cubicBezTo>
                    <a:pt x="11257" y="7870"/>
                    <a:pt x="10983" y="1002"/>
                    <a:pt x="10983" y="1002"/>
                  </a:cubicBezTo>
                  <a:cubicBezTo>
                    <a:pt x="10983" y="1002"/>
                    <a:pt x="9298" y="0"/>
                    <a:pt x="7114" y="0"/>
                  </a:cubicBezTo>
                  <a:close/>
                </a:path>
              </a:pathLst>
            </a:custGeom>
            <a:solidFill>
              <a:srgbClr val="F7727B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8" name="Google Shape;978;p46"/>
            <p:cNvSpPr/>
            <p:nvPr/>
          </p:nvSpPr>
          <p:spPr>
            <a:xfrm>
              <a:off x="5441675" y="1639475"/>
              <a:ext cx="460875" cy="630500"/>
            </a:xfrm>
            <a:custGeom>
              <a:avLst/>
              <a:gdLst/>
              <a:ahLst/>
              <a:cxnLst/>
              <a:rect l="l" t="t" r="r" b="b"/>
              <a:pathLst>
                <a:path w="18435" h="25220" extrusionOk="0">
                  <a:moveTo>
                    <a:pt x="0" y="0"/>
                  </a:moveTo>
                  <a:lnTo>
                    <a:pt x="799" y="25219"/>
                  </a:lnTo>
                  <a:lnTo>
                    <a:pt x="18435" y="25219"/>
                  </a:lnTo>
                  <a:lnTo>
                    <a:pt x="18435" y="18184"/>
                  </a:lnTo>
                  <a:lnTo>
                    <a:pt x="7775" y="18387"/>
                  </a:lnTo>
                  <a:lnTo>
                    <a:pt x="7632" y="15501"/>
                  </a:lnTo>
                  <a:lnTo>
                    <a:pt x="16622" y="15060"/>
                  </a:lnTo>
                  <a:lnTo>
                    <a:pt x="16324" y="8991"/>
                  </a:lnTo>
                  <a:lnTo>
                    <a:pt x="7274" y="9289"/>
                  </a:lnTo>
                  <a:lnTo>
                    <a:pt x="7131" y="6439"/>
                  </a:lnTo>
                  <a:lnTo>
                    <a:pt x="18017" y="5116"/>
                  </a:lnTo>
                  <a:lnTo>
                    <a:pt x="17731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9" name="Google Shape;979;p46"/>
            <p:cNvSpPr/>
            <p:nvPr/>
          </p:nvSpPr>
          <p:spPr>
            <a:xfrm>
              <a:off x="5875700" y="1639475"/>
              <a:ext cx="65600" cy="139925"/>
            </a:xfrm>
            <a:custGeom>
              <a:avLst/>
              <a:gdLst/>
              <a:ahLst/>
              <a:cxnLst/>
              <a:rect l="l" t="t" r="r" b="b"/>
              <a:pathLst>
                <a:path w="2624" h="5597" extrusionOk="0">
                  <a:moveTo>
                    <a:pt x="919" y="0"/>
                  </a:moveTo>
                  <a:cubicBezTo>
                    <a:pt x="1" y="0"/>
                    <a:pt x="12" y="1050"/>
                    <a:pt x="12" y="1050"/>
                  </a:cubicBezTo>
                  <a:lnTo>
                    <a:pt x="12" y="4961"/>
                  </a:lnTo>
                  <a:cubicBezTo>
                    <a:pt x="12" y="4961"/>
                    <a:pt x="527" y="5596"/>
                    <a:pt x="1222" y="5596"/>
                  </a:cubicBezTo>
                  <a:cubicBezTo>
                    <a:pt x="1282" y="5596"/>
                    <a:pt x="1344" y="5591"/>
                    <a:pt x="1408" y="5581"/>
                  </a:cubicBezTo>
                  <a:cubicBezTo>
                    <a:pt x="2624" y="5366"/>
                    <a:pt x="2051" y="3804"/>
                    <a:pt x="1372" y="2647"/>
                  </a:cubicBezTo>
                  <a:cubicBezTo>
                    <a:pt x="692" y="1491"/>
                    <a:pt x="1980" y="0"/>
                    <a:pt x="919" y="0"/>
                  </a:cubicBezTo>
                  <a:close/>
                </a:path>
              </a:pathLst>
            </a:custGeom>
            <a:solidFill>
              <a:srgbClr val="F7727B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0" name="Google Shape;980;p46"/>
            <p:cNvSpPr/>
            <p:nvPr/>
          </p:nvSpPr>
          <p:spPr>
            <a:xfrm>
              <a:off x="5558225" y="1705950"/>
              <a:ext cx="20000" cy="25650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394" y="0"/>
                  </a:moveTo>
                  <a:cubicBezTo>
                    <a:pt x="179" y="0"/>
                    <a:pt x="1" y="227"/>
                    <a:pt x="1" y="513"/>
                  </a:cubicBezTo>
                  <a:cubicBezTo>
                    <a:pt x="1" y="799"/>
                    <a:pt x="179" y="1026"/>
                    <a:pt x="394" y="1026"/>
                  </a:cubicBezTo>
                  <a:cubicBezTo>
                    <a:pt x="621" y="1026"/>
                    <a:pt x="799" y="799"/>
                    <a:pt x="799" y="513"/>
                  </a:cubicBezTo>
                  <a:cubicBezTo>
                    <a:pt x="799" y="227"/>
                    <a:pt x="62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1" name="Google Shape;981;p46"/>
            <p:cNvSpPr/>
            <p:nvPr/>
          </p:nvSpPr>
          <p:spPr>
            <a:xfrm>
              <a:off x="5600550" y="1794325"/>
              <a:ext cx="20000" cy="22250"/>
            </a:xfrm>
            <a:custGeom>
              <a:avLst/>
              <a:gdLst/>
              <a:ahLst/>
              <a:cxnLst/>
              <a:rect l="l" t="t" r="r" b="b"/>
              <a:pathLst>
                <a:path w="800" h="890" extrusionOk="0">
                  <a:moveTo>
                    <a:pt x="19" y="1"/>
                  </a:moveTo>
                  <a:cubicBezTo>
                    <a:pt x="10" y="1"/>
                    <a:pt x="1" y="7"/>
                    <a:pt x="1" y="19"/>
                  </a:cubicBezTo>
                  <a:cubicBezTo>
                    <a:pt x="1" y="19"/>
                    <a:pt x="168" y="829"/>
                    <a:pt x="776" y="889"/>
                  </a:cubicBezTo>
                  <a:cubicBezTo>
                    <a:pt x="776" y="889"/>
                    <a:pt x="788" y="889"/>
                    <a:pt x="800" y="877"/>
                  </a:cubicBezTo>
                  <a:cubicBezTo>
                    <a:pt x="800" y="865"/>
                    <a:pt x="788" y="853"/>
                    <a:pt x="776" y="853"/>
                  </a:cubicBezTo>
                  <a:cubicBezTo>
                    <a:pt x="180" y="806"/>
                    <a:pt x="37" y="19"/>
                    <a:pt x="37" y="19"/>
                  </a:cubicBezTo>
                  <a:cubicBezTo>
                    <a:pt x="37" y="7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2" name="Google Shape;982;p46"/>
            <p:cNvSpPr/>
            <p:nvPr/>
          </p:nvSpPr>
          <p:spPr>
            <a:xfrm>
              <a:off x="5505175" y="1762575"/>
              <a:ext cx="62925" cy="31925"/>
            </a:xfrm>
            <a:custGeom>
              <a:avLst/>
              <a:gdLst/>
              <a:ahLst/>
              <a:cxnLst/>
              <a:rect l="l" t="t" r="r" b="b"/>
              <a:pathLst>
                <a:path w="2517" h="1277" extrusionOk="0">
                  <a:moveTo>
                    <a:pt x="1264" y="1"/>
                  </a:moveTo>
                  <a:cubicBezTo>
                    <a:pt x="561" y="1"/>
                    <a:pt x="0" y="287"/>
                    <a:pt x="0" y="645"/>
                  </a:cubicBezTo>
                  <a:cubicBezTo>
                    <a:pt x="0" y="991"/>
                    <a:pt x="561" y="1277"/>
                    <a:pt x="1264" y="1277"/>
                  </a:cubicBezTo>
                  <a:cubicBezTo>
                    <a:pt x="1956" y="1277"/>
                    <a:pt x="2516" y="991"/>
                    <a:pt x="2516" y="645"/>
                  </a:cubicBezTo>
                  <a:cubicBezTo>
                    <a:pt x="2516" y="287"/>
                    <a:pt x="1956" y="1"/>
                    <a:pt x="126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3" name="Google Shape;983;p46"/>
            <p:cNvSpPr/>
            <p:nvPr/>
          </p:nvSpPr>
          <p:spPr>
            <a:xfrm>
              <a:off x="5786575" y="1864225"/>
              <a:ext cx="70375" cy="143125"/>
            </a:xfrm>
            <a:custGeom>
              <a:avLst/>
              <a:gdLst/>
              <a:ahLst/>
              <a:cxnLst/>
              <a:rect l="l" t="t" r="r" b="b"/>
              <a:pathLst>
                <a:path w="2815" h="5725" extrusionOk="0">
                  <a:moveTo>
                    <a:pt x="2540" y="1"/>
                  </a:moveTo>
                  <a:cubicBezTo>
                    <a:pt x="2540" y="1"/>
                    <a:pt x="0" y="692"/>
                    <a:pt x="751" y="1479"/>
                  </a:cubicBezTo>
                  <a:cubicBezTo>
                    <a:pt x="1192" y="1942"/>
                    <a:pt x="1743" y="2035"/>
                    <a:pt x="2117" y="2035"/>
                  </a:cubicBezTo>
                  <a:cubicBezTo>
                    <a:pt x="2369" y="2035"/>
                    <a:pt x="2540" y="1992"/>
                    <a:pt x="2540" y="1992"/>
                  </a:cubicBezTo>
                  <a:lnTo>
                    <a:pt x="2540" y="1992"/>
                  </a:lnTo>
                  <a:cubicBezTo>
                    <a:pt x="2539" y="1992"/>
                    <a:pt x="847" y="2434"/>
                    <a:pt x="918" y="3113"/>
                  </a:cubicBezTo>
                  <a:cubicBezTo>
                    <a:pt x="990" y="3781"/>
                    <a:pt x="2540" y="3924"/>
                    <a:pt x="2540" y="3924"/>
                  </a:cubicBezTo>
                  <a:cubicBezTo>
                    <a:pt x="2540" y="3924"/>
                    <a:pt x="823" y="4293"/>
                    <a:pt x="1026" y="4937"/>
                  </a:cubicBezTo>
                  <a:cubicBezTo>
                    <a:pt x="1228" y="5593"/>
                    <a:pt x="2814" y="5724"/>
                    <a:pt x="2814" y="5724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4" name="Google Shape;984;p46"/>
            <p:cNvSpPr/>
            <p:nvPr/>
          </p:nvSpPr>
          <p:spPr>
            <a:xfrm>
              <a:off x="5833075" y="2110750"/>
              <a:ext cx="70375" cy="143425"/>
            </a:xfrm>
            <a:custGeom>
              <a:avLst/>
              <a:gdLst/>
              <a:ahLst/>
              <a:cxnLst/>
              <a:rect l="l" t="t" r="r" b="b"/>
              <a:pathLst>
                <a:path w="2815" h="5737" extrusionOk="0">
                  <a:moveTo>
                    <a:pt x="2767" y="1"/>
                  </a:moveTo>
                  <a:cubicBezTo>
                    <a:pt x="2767" y="1"/>
                    <a:pt x="0" y="704"/>
                    <a:pt x="752" y="1479"/>
                  </a:cubicBezTo>
                  <a:cubicBezTo>
                    <a:pt x="1187" y="1943"/>
                    <a:pt x="1731" y="2038"/>
                    <a:pt x="2103" y="2038"/>
                  </a:cubicBezTo>
                  <a:cubicBezTo>
                    <a:pt x="2362" y="2038"/>
                    <a:pt x="2538" y="1993"/>
                    <a:pt x="2540" y="1992"/>
                  </a:cubicBezTo>
                  <a:lnTo>
                    <a:pt x="2540" y="1992"/>
                  </a:lnTo>
                  <a:cubicBezTo>
                    <a:pt x="2533" y="1994"/>
                    <a:pt x="847" y="2435"/>
                    <a:pt x="919" y="3113"/>
                  </a:cubicBezTo>
                  <a:cubicBezTo>
                    <a:pt x="990" y="3793"/>
                    <a:pt x="2540" y="3936"/>
                    <a:pt x="2540" y="3936"/>
                  </a:cubicBezTo>
                  <a:cubicBezTo>
                    <a:pt x="2540" y="3936"/>
                    <a:pt x="811" y="4293"/>
                    <a:pt x="1014" y="4949"/>
                  </a:cubicBezTo>
                  <a:cubicBezTo>
                    <a:pt x="1217" y="5593"/>
                    <a:pt x="2814" y="5736"/>
                    <a:pt x="2814" y="573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2528564" y="2069617"/>
            <a:ext cx="1150993" cy="1529366"/>
            <a:chOff x="4908355" y="1434175"/>
            <a:chExt cx="963568" cy="1280328"/>
          </a:xfrm>
        </p:grpSpPr>
        <p:grpSp>
          <p:nvGrpSpPr>
            <p:cNvPr id="226" name="Google Shape;975;p46"/>
            <p:cNvGrpSpPr/>
            <p:nvPr/>
          </p:nvGrpSpPr>
          <p:grpSpPr>
            <a:xfrm>
              <a:off x="4908355" y="1897043"/>
              <a:ext cx="963568" cy="817460"/>
              <a:chOff x="5143875" y="1609650"/>
              <a:chExt cx="797425" cy="660325"/>
            </a:xfrm>
          </p:grpSpPr>
          <p:sp>
            <p:nvSpPr>
              <p:cNvPr id="228" name="Google Shape;976;p46"/>
              <p:cNvSpPr/>
              <p:nvPr/>
            </p:nvSpPr>
            <p:spPr>
              <a:xfrm>
                <a:off x="5143875" y="1609650"/>
                <a:ext cx="370250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14810" h="15124" extrusionOk="0">
                    <a:moveTo>
                      <a:pt x="8838" y="1"/>
                    </a:moveTo>
                    <a:cubicBezTo>
                      <a:pt x="7483" y="1"/>
                      <a:pt x="5974" y="311"/>
                      <a:pt x="4496" y="1241"/>
                    </a:cubicBezTo>
                    <a:cubicBezTo>
                      <a:pt x="1133" y="3363"/>
                      <a:pt x="0" y="7298"/>
                      <a:pt x="4281" y="10935"/>
                    </a:cubicBezTo>
                    <a:cubicBezTo>
                      <a:pt x="6458" y="13082"/>
                      <a:pt x="7227" y="15124"/>
                      <a:pt x="9492" y="15124"/>
                    </a:cubicBezTo>
                    <a:cubicBezTo>
                      <a:pt x="9969" y="15124"/>
                      <a:pt x="10512" y="15033"/>
                      <a:pt x="11149" y="14834"/>
                    </a:cubicBezTo>
                    <a:cubicBezTo>
                      <a:pt x="14810" y="13689"/>
                      <a:pt x="13987" y="10220"/>
                      <a:pt x="13987" y="9993"/>
                    </a:cubicBezTo>
                    <a:cubicBezTo>
                      <a:pt x="13987" y="9767"/>
                      <a:pt x="13641" y="1241"/>
                      <a:pt x="13641" y="1241"/>
                    </a:cubicBezTo>
                    <a:cubicBezTo>
                      <a:pt x="13641" y="1241"/>
                      <a:pt x="11548" y="1"/>
                      <a:pt x="8838" y="1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9" name="Google Shape;977;p46"/>
              <p:cNvSpPr/>
              <p:nvPr/>
            </p:nvSpPr>
            <p:spPr>
              <a:xfrm>
                <a:off x="5212425" y="1646625"/>
                <a:ext cx="297825" cy="304500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2180" extrusionOk="0">
                    <a:moveTo>
                      <a:pt x="7114" y="0"/>
                    </a:moveTo>
                    <a:cubicBezTo>
                      <a:pt x="6022" y="0"/>
                      <a:pt x="4806" y="251"/>
                      <a:pt x="3614" y="1002"/>
                    </a:cubicBezTo>
                    <a:cubicBezTo>
                      <a:pt x="907" y="2707"/>
                      <a:pt x="1" y="5879"/>
                      <a:pt x="3447" y="8800"/>
                    </a:cubicBezTo>
                    <a:cubicBezTo>
                      <a:pt x="5201" y="10535"/>
                      <a:pt x="5823" y="12180"/>
                      <a:pt x="7649" y="12180"/>
                    </a:cubicBezTo>
                    <a:cubicBezTo>
                      <a:pt x="8033" y="12180"/>
                      <a:pt x="8469" y="12107"/>
                      <a:pt x="8980" y="11948"/>
                    </a:cubicBezTo>
                    <a:cubicBezTo>
                      <a:pt x="11913" y="11018"/>
                      <a:pt x="11257" y="8216"/>
                      <a:pt x="11257" y="8037"/>
                    </a:cubicBezTo>
                    <a:cubicBezTo>
                      <a:pt x="11257" y="7870"/>
                      <a:pt x="10983" y="1002"/>
                      <a:pt x="10983" y="1002"/>
                    </a:cubicBezTo>
                    <a:cubicBezTo>
                      <a:pt x="10983" y="1002"/>
                      <a:pt x="9298" y="0"/>
                      <a:pt x="7114" y="0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0" name="Google Shape;978;p46"/>
              <p:cNvSpPr/>
              <p:nvPr/>
            </p:nvSpPr>
            <p:spPr>
              <a:xfrm>
                <a:off x="5441675" y="1639475"/>
                <a:ext cx="460875" cy="630500"/>
              </a:xfrm>
              <a:custGeom>
                <a:avLst/>
                <a:gdLst/>
                <a:ahLst/>
                <a:cxnLst/>
                <a:rect l="l" t="t" r="r" b="b"/>
                <a:pathLst>
                  <a:path w="18435" h="25220" extrusionOk="0">
                    <a:moveTo>
                      <a:pt x="0" y="0"/>
                    </a:moveTo>
                    <a:lnTo>
                      <a:pt x="799" y="25219"/>
                    </a:lnTo>
                    <a:lnTo>
                      <a:pt x="18435" y="25219"/>
                    </a:lnTo>
                    <a:lnTo>
                      <a:pt x="18435" y="18184"/>
                    </a:lnTo>
                    <a:lnTo>
                      <a:pt x="7775" y="18387"/>
                    </a:lnTo>
                    <a:lnTo>
                      <a:pt x="7632" y="15501"/>
                    </a:lnTo>
                    <a:lnTo>
                      <a:pt x="16622" y="15060"/>
                    </a:lnTo>
                    <a:lnTo>
                      <a:pt x="16324" y="8991"/>
                    </a:lnTo>
                    <a:lnTo>
                      <a:pt x="7274" y="9289"/>
                    </a:lnTo>
                    <a:lnTo>
                      <a:pt x="7131" y="6439"/>
                    </a:lnTo>
                    <a:lnTo>
                      <a:pt x="18017" y="5116"/>
                    </a:lnTo>
                    <a:lnTo>
                      <a:pt x="17731" y="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1" name="Google Shape;979;p46"/>
              <p:cNvSpPr/>
              <p:nvPr/>
            </p:nvSpPr>
            <p:spPr>
              <a:xfrm>
                <a:off x="5875700" y="1639475"/>
                <a:ext cx="656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5597" extrusionOk="0">
                    <a:moveTo>
                      <a:pt x="919" y="0"/>
                    </a:moveTo>
                    <a:cubicBezTo>
                      <a:pt x="1" y="0"/>
                      <a:pt x="12" y="1050"/>
                      <a:pt x="12" y="1050"/>
                    </a:cubicBezTo>
                    <a:lnTo>
                      <a:pt x="12" y="4961"/>
                    </a:lnTo>
                    <a:cubicBezTo>
                      <a:pt x="12" y="4961"/>
                      <a:pt x="527" y="5596"/>
                      <a:pt x="1222" y="5596"/>
                    </a:cubicBezTo>
                    <a:cubicBezTo>
                      <a:pt x="1282" y="5596"/>
                      <a:pt x="1344" y="5591"/>
                      <a:pt x="1408" y="5581"/>
                    </a:cubicBezTo>
                    <a:cubicBezTo>
                      <a:pt x="2624" y="5366"/>
                      <a:pt x="2051" y="3804"/>
                      <a:pt x="1372" y="2647"/>
                    </a:cubicBezTo>
                    <a:cubicBezTo>
                      <a:pt x="692" y="1491"/>
                      <a:pt x="1980" y="0"/>
                      <a:pt x="919" y="0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2" name="Google Shape;980;p46"/>
              <p:cNvSpPr/>
              <p:nvPr/>
            </p:nvSpPr>
            <p:spPr>
              <a:xfrm>
                <a:off x="5558225" y="1705950"/>
                <a:ext cx="200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26" extrusionOk="0">
                    <a:moveTo>
                      <a:pt x="394" y="0"/>
                    </a:moveTo>
                    <a:cubicBezTo>
                      <a:pt x="179" y="0"/>
                      <a:pt x="1" y="227"/>
                      <a:pt x="1" y="513"/>
                    </a:cubicBezTo>
                    <a:cubicBezTo>
                      <a:pt x="1" y="799"/>
                      <a:pt x="179" y="1026"/>
                      <a:pt x="394" y="1026"/>
                    </a:cubicBezTo>
                    <a:cubicBezTo>
                      <a:pt x="621" y="1026"/>
                      <a:pt x="799" y="799"/>
                      <a:pt x="799" y="513"/>
                    </a:cubicBezTo>
                    <a:cubicBezTo>
                      <a:pt x="799" y="227"/>
                      <a:pt x="621" y="0"/>
                      <a:pt x="3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Google Shape;981;p46"/>
              <p:cNvSpPr/>
              <p:nvPr/>
            </p:nvSpPr>
            <p:spPr>
              <a:xfrm>
                <a:off x="5600550" y="1794325"/>
                <a:ext cx="20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90" extrusionOk="0">
                    <a:moveTo>
                      <a:pt x="19" y="1"/>
                    </a:moveTo>
                    <a:cubicBezTo>
                      <a:pt x="10" y="1"/>
                      <a:pt x="1" y="7"/>
                      <a:pt x="1" y="19"/>
                    </a:cubicBezTo>
                    <a:cubicBezTo>
                      <a:pt x="1" y="19"/>
                      <a:pt x="168" y="829"/>
                      <a:pt x="776" y="889"/>
                    </a:cubicBezTo>
                    <a:cubicBezTo>
                      <a:pt x="776" y="889"/>
                      <a:pt x="788" y="889"/>
                      <a:pt x="800" y="877"/>
                    </a:cubicBezTo>
                    <a:cubicBezTo>
                      <a:pt x="800" y="865"/>
                      <a:pt x="788" y="853"/>
                      <a:pt x="776" y="853"/>
                    </a:cubicBezTo>
                    <a:cubicBezTo>
                      <a:pt x="180" y="806"/>
                      <a:pt x="37" y="19"/>
                      <a:pt x="37" y="19"/>
                    </a:cubicBezTo>
                    <a:cubicBezTo>
                      <a:pt x="37" y="7"/>
                      <a:pt x="28" y="1"/>
                      <a:pt x="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Google Shape;982;p46"/>
              <p:cNvSpPr/>
              <p:nvPr/>
            </p:nvSpPr>
            <p:spPr>
              <a:xfrm>
                <a:off x="5505175" y="1762575"/>
                <a:ext cx="6292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277" extrusionOk="0">
                    <a:moveTo>
                      <a:pt x="1264" y="1"/>
                    </a:moveTo>
                    <a:cubicBezTo>
                      <a:pt x="561" y="1"/>
                      <a:pt x="0" y="287"/>
                      <a:pt x="0" y="645"/>
                    </a:cubicBezTo>
                    <a:cubicBezTo>
                      <a:pt x="0" y="991"/>
                      <a:pt x="561" y="1277"/>
                      <a:pt x="1264" y="1277"/>
                    </a:cubicBezTo>
                    <a:cubicBezTo>
                      <a:pt x="1956" y="1277"/>
                      <a:pt x="2516" y="991"/>
                      <a:pt x="2516" y="645"/>
                    </a:cubicBezTo>
                    <a:cubicBezTo>
                      <a:pt x="2516" y="287"/>
                      <a:pt x="1956" y="1"/>
                      <a:pt x="1264" y="1"/>
                    </a:cubicBezTo>
                    <a:close/>
                  </a:path>
                </a:pathLst>
              </a:custGeom>
              <a:solidFill>
                <a:srgbClr val="3D7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Google Shape;983;p46"/>
              <p:cNvSpPr/>
              <p:nvPr/>
            </p:nvSpPr>
            <p:spPr>
              <a:xfrm>
                <a:off x="5786575" y="1864225"/>
                <a:ext cx="70375" cy="1431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5725" extrusionOk="0">
                    <a:moveTo>
                      <a:pt x="2540" y="1"/>
                    </a:moveTo>
                    <a:cubicBezTo>
                      <a:pt x="2540" y="1"/>
                      <a:pt x="0" y="692"/>
                      <a:pt x="751" y="1479"/>
                    </a:cubicBezTo>
                    <a:cubicBezTo>
                      <a:pt x="1192" y="1942"/>
                      <a:pt x="1743" y="2035"/>
                      <a:pt x="2117" y="2035"/>
                    </a:cubicBezTo>
                    <a:cubicBezTo>
                      <a:pt x="2369" y="2035"/>
                      <a:pt x="2540" y="1992"/>
                      <a:pt x="2540" y="1992"/>
                    </a:cubicBezTo>
                    <a:lnTo>
                      <a:pt x="2540" y="1992"/>
                    </a:lnTo>
                    <a:cubicBezTo>
                      <a:pt x="2539" y="1992"/>
                      <a:pt x="847" y="2434"/>
                      <a:pt x="918" y="3113"/>
                    </a:cubicBezTo>
                    <a:cubicBezTo>
                      <a:pt x="990" y="3781"/>
                      <a:pt x="2540" y="3924"/>
                      <a:pt x="2540" y="3924"/>
                    </a:cubicBezTo>
                    <a:cubicBezTo>
                      <a:pt x="2540" y="3924"/>
                      <a:pt x="823" y="4293"/>
                      <a:pt x="1026" y="4937"/>
                    </a:cubicBezTo>
                    <a:cubicBezTo>
                      <a:pt x="1228" y="5593"/>
                      <a:pt x="2814" y="5724"/>
                      <a:pt x="2814" y="5724"/>
                    </a:cubicBezTo>
                    <a:lnTo>
                      <a:pt x="2540" y="1"/>
                    </a:ln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6" name="Google Shape;984;p46"/>
              <p:cNvSpPr/>
              <p:nvPr/>
            </p:nvSpPr>
            <p:spPr>
              <a:xfrm>
                <a:off x="5833075" y="2110750"/>
                <a:ext cx="70375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5737" extrusionOk="0">
                    <a:moveTo>
                      <a:pt x="2767" y="1"/>
                    </a:moveTo>
                    <a:cubicBezTo>
                      <a:pt x="2767" y="1"/>
                      <a:pt x="0" y="704"/>
                      <a:pt x="752" y="1479"/>
                    </a:cubicBezTo>
                    <a:cubicBezTo>
                      <a:pt x="1187" y="1943"/>
                      <a:pt x="1731" y="2038"/>
                      <a:pt x="2103" y="2038"/>
                    </a:cubicBezTo>
                    <a:cubicBezTo>
                      <a:pt x="2362" y="2038"/>
                      <a:pt x="2538" y="1993"/>
                      <a:pt x="2540" y="1992"/>
                    </a:cubicBezTo>
                    <a:lnTo>
                      <a:pt x="2540" y="1992"/>
                    </a:lnTo>
                    <a:cubicBezTo>
                      <a:pt x="2533" y="1994"/>
                      <a:pt x="847" y="2435"/>
                      <a:pt x="919" y="3113"/>
                    </a:cubicBezTo>
                    <a:cubicBezTo>
                      <a:pt x="990" y="3793"/>
                      <a:pt x="2540" y="3936"/>
                      <a:pt x="2540" y="3936"/>
                    </a:cubicBezTo>
                    <a:cubicBezTo>
                      <a:pt x="2540" y="3936"/>
                      <a:pt x="811" y="4293"/>
                      <a:pt x="1014" y="4949"/>
                    </a:cubicBezTo>
                    <a:cubicBezTo>
                      <a:pt x="1217" y="5593"/>
                      <a:pt x="2814" y="5736"/>
                      <a:pt x="2814" y="5736"/>
                    </a:cubicBezTo>
                    <a:lnTo>
                      <a:pt x="2767" y="1"/>
                    </a:ln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pic>
          <p:nvPicPr>
            <p:cNvPr id="227" name="Picture 2" descr="Cartoon question mark stock vector. Illustration of textured - 380448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1" t="6093" r="14547" b="23427"/>
            <a:stretch/>
          </p:blipFill>
          <p:spPr bwMode="auto">
            <a:xfrm rot="337236">
              <a:off x="5341875" y="1434175"/>
              <a:ext cx="441561" cy="446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3738;p45"/>
          <p:cNvSpPr/>
          <p:nvPr/>
        </p:nvSpPr>
        <p:spPr>
          <a:xfrm>
            <a:off x="3096098" y="272738"/>
            <a:ext cx="2951805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rgbClr val="64A9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83" name="Picture 5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77339"/>
            <a:ext cx="7706012" cy="118882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9842" y="988155"/>
            <a:ext cx="7781277" cy="706109"/>
            <a:chOff x="759842" y="988155"/>
            <a:chExt cx="7781277" cy="706109"/>
          </a:xfrm>
        </p:grpSpPr>
        <p:sp>
          <p:nvSpPr>
            <p:cNvPr id="585" name="圆角矩形 7"/>
            <p:cNvSpPr/>
            <p:nvPr/>
          </p:nvSpPr>
          <p:spPr>
            <a:xfrm>
              <a:off x="1327519" y="1116629"/>
              <a:ext cx="7213600" cy="490102"/>
            </a:xfrm>
            <a:prstGeom prst="roundRect">
              <a:avLst>
                <a:gd name="adj" fmla="val 22936"/>
              </a:avLst>
            </a:prstGeom>
            <a:solidFill>
              <a:srgbClr val="FFC515">
                <a:lumMod val="20000"/>
                <a:lumOff val="80000"/>
              </a:srgbClr>
            </a:solidFill>
            <a:ln w="28575" cap="flat" cmpd="sng" algn="ctr">
              <a:solidFill>
                <a:schemeClr val="bg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600" kern="1200" noProof="0" dirty="0">
                  <a:solidFill>
                    <a:srgbClr val="FA2448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Hiểu nghĩa </a:t>
              </a:r>
              <a:r>
                <a:rPr lang="vi-VN" altLang="zh-CN" sz="2600" kern="1200" noProof="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các từ ngữ thuộc chủ điểm Trẻ em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594" name="Google Shape;5024;p76"/>
            <p:cNvGrpSpPr/>
            <p:nvPr/>
          </p:nvGrpSpPr>
          <p:grpSpPr>
            <a:xfrm>
              <a:off x="759842" y="988155"/>
              <a:ext cx="451564" cy="706109"/>
              <a:chOff x="5118750" y="3828550"/>
              <a:chExt cx="359325" cy="561875"/>
            </a:xfrm>
          </p:grpSpPr>
          <p:sp>
            <p:nvSpPr>
              <p:cNvPr id="595" name="Google Shape;5025;p76"/>
              <p:cNvSpPr/>
              <p:nvPr/>
            </p:nvSpPr>
            <p:spPr>
              <a:xfrm>
                <a:off x="5118750" y="3828550"/>
                <a:ext cx="359325" cy="561875"/>
              </a:xfrm>
              <a:custGeom>
                <a:avLst/>
                <a:gdLst/>
                <a:ahLst/>
                <a:cxnLst/>
                <a:rect l="l" t="t" r="r" b="b"/>
                <a:pathLst>
                  <a:path w="14373" h="22475" extrusionOk="0">
                    <a:moveTo>
                      <a:pt x="3721" y="0"/>
                    </a:moveTo>
                    <a:cubicBezTo>
                      <a:pt x="3513" y="0"/>
                      <a:pt x="3313" y="34"/>
                      <a:pt x="3119" y="94"/>
                    </a:cubicBezTo>
                    <a:cubicBezTo>
                      <a:pt x="1620" y="576"/>
                      <a:pt x="1138" y="2670"/>
                      <a:pt x="1941" y="5179"/>
                    </a:cubicBezTo>
                    <a:cubicBezTo>
                      <a:pt x="2095" y="5641"/>
                      <a:pt x="2276" y="6075"/>
                      <a:pt x="2483" y="6470"/>
                    </a:cubicBezTo>
                    <a:cubicBezTo>
                      <a:pt x="1901" y="7280"/>
                      <a:pt x="1546" y="8250"/>
                      <a:pt x="1453" y="9280"/>
                    </a:cubicBezTo>
                    <a:cubicBezTo>
                      <a:pt x="1018" y="9394"/>
                      <a:pt x="636" y="9655"/>
                      <a:pt x="389" y="10036"/>
                    </a:cubicBezTo>
                    <a:cubicBezTo>
                      <a:pt x="34" y="10578"/>
                      <a:pt x="1" y="11274"/>
                      <a:pt x="295" y="11943"/>
                    </a:cubicBezTo>
                    <a:cubicBezTo>
                      <a:pt x="697" y="12853"/>
                      <a:pt x="1426" y="13863"/>
                      <a:pt x="2416" y="14465"/>
                    </a:cubicBezTo>
                    <a:cubicBezTo>
                      <a:pt x="2195" y="15088"/>
                      <a:pt x="2082" y="15683"/>
                      <a:pt x="2082" y="16192"/>
                    </a:cubicBezTo>
                    <a:cubicBezTo>
                      <a:pt x="2082" y="17061"/>
                      <a:pt x="2396" y="17891"/>
                      <a:pt x="2958" y="18587"/>
                    </a:cubicBezTo>
                    <a:cubicBezTo>
                      <a:pt x="2329" y="18788"/>
                      <a:pt x="1747" y="19156"/>
                      <a:pt x="1426" y="19731"/>
                    </a:cubicBezTo>
                    <a:cubicBezTo>
                      <a:pt x="1098" y="20313"/>
                      <a:pt x="1118" y="21009"/>
                      <a:pt x="1479" y="21578"/>
                    </a:cubicBezTo>
                    <a:cubicBezTo>
                      <a:pt x="1975" y="22374"/>
                      <a:pt x="2965" y="22474"/>
                      <a:pt x="3774" y="22474"/>
                    </a:cubicBezTo>
                    <a:cubicBezTo>
                      <a:pt x="4350" y="22474"/>
                      <a:pt x="5012" y="22407"/>
                      <a:pt x="5574" y="22293"/>
                    </a:cubicBezTo>
                    <a:cubicBezTo>
                      <a:pt x="6163" y="22180"/>
                      <a:pt x="6792" y="21992"/>
                      <a:pt x="7187" y="21544"/>
                    </a:cubicBezTo>
                    <a:cubicBezTo>
                      <a:pt x="7575" y="21992"/>
                      <a:pt x="8210" y="22180"/>
                      <a:pt x="8799" y="22293"/>
                    </a:cubicBezTo>
                    <a:cubicBezTo>
                      <a:pt x="9361" y="22407"/>
                      <a:pt x="10017" y="22474"/>
                      <a:pt x="10599" y="22474"/>
                    </a:cubicBezTo>
                    <a:cubicBezTo>
                      <a:pt x="11408" y="22474"/>
                      <a:pt x="12399" y="22374"/>
                      <a:pt x="12894" y="21578"/>
                    </a:cubicBezTo>
                    <a:cubicBezTo>
                      <a:pt x="13248" y="21009"/>
                      <a:pt x="13268" y="20313"/>
                      <a:pt x="12947" y="19731"/>
                    </a:cubicBezTo>
                    <a:cubicBezTo>
                      <a:pt x="12626" y="19156"/>
                      <a:pt x="12037" y="18788"/>
                      <a:pt x="11408" y="18587"/>
                    </a:cubicBezTo>
                    <a:cubicBezTo>
                      <a:pt x="11977" y="17891"/>
                      <a:pt x="12292" y="17061"/>
                      <a:pt x="12292" y="16192"/>
                    </a:cubicBezTo>
                    <a:cubicBezTo>
                      <a:pt x="12292" y="15676"/>
                      <a:pt x="12191" y="15061"/>
                      <a:pt x="12004" y="14425"/>
                    </a:cubicBezTo>
                    <a:cubicBezTo>
                      <a:pt x="12974" y="13816"/>
                      <a:pt x="13690" y="12813"/>
                      <a:pt x="14078" y="11943"/>
                    </a:cubicBezTo>
                    <a:cubicBezTo>
                      <a:pt x="14372" y="11274"/>
                      <a:pt x="14339" y="10578"/>
                      <a:pt x="13984" y="10036"/>
                    </a:cubicBezTo>
                    <a:cubicBezTo>
                      <a:pt x="13737" y="9655"/>
                      <a:pt x="13355" y="9394"/>
                      <a:pt x="12920" y="9280"/>
                    </a:cubicBezTo>
                    <a:cubicBezTo>
                      <a:pt x="12827" y="8250"/>
                      <a:pt x="12472" y="7280"/>
                      <a:pt x="11890" y="6470"/>
                    </a:cubicBezTo>
                    <a:cubicBezTo>
                      <a:pt x="12097" y="6075"/>
                      <a:pt x="12278" y="5641"/>
                      <a:pt x="12425" y="5179"/>
                    </a:cubicBezTo>
                    <a:cubicBezTo>
                      <a:pt x="13235" y="2670"/>
                      <a:pt x="12753" y="576"/>
                      <a:pt x="11248" y="94"/>
                    </a:cubicBezTo>
                    <a:cubicBezTo>
                      <a:pt x="11060" y="34"/>
                      <a:pt x="10860" y="0"/>
                      <a:pt x="10652" y="0"/>
                    </a:cubicBezTo>
                    <a:cubicBezTo>
                      <a:pt x="9033" y="0"/>
                      <a:pt x="7849" y="1900"/>
                      <a:pt x="7320" y="3533"/>
                    </a:cubicBezTo>
                    <a:cubicBezTo>
                      <a:pt x="7274" y="3687"/>
                      <a:pt x="7227" y="3847"/>
                      <a:pt x="7187" y="4008"/>
                    </a:cubicBezTo>
                    <a:cubicBezTo>
                      <a:pt x="7146" y="3847"/>
                      <a:pt x="7100" y="3687"/>
                      <a:pt x="7046" y="3533"/>
                    </a:cubicBezTo>
                    <a:cubicBezTo>
                      <a:pt x="6524" y="1900"/>
                      <a:pt x="5333" y="0"/>
                      <a:pt x="37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l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6" name="Google Shape;5026;p76"/>
              <p:cNvSpPr/>
              <p:nvPr/>
            </p:nvSpPr>
            <p:spPr>
              <a:xfrm>
                <a:off x="51473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3948" y="1941"/>
                    </a:moveTo>
                    <a:cubicBezTo>
                      <a:pt x="3460" y="2028"/>
                      <a:pt x="2082" y="1814"/>
                      <a:pt x="1366" y="670"/>
                    </a:cubicBezTo>
                    <a:cubicBezTo>
                      <a:pt x="938" y="1"/>
                      <a:pt x="1" y="295"/>
                      <a:pt x="376" y="1138"/>
                    </a:cubicBezTo>
                    <a:cubicBezTo>
                      <a:pt x="770" y="2041"/>
                      <a:pt x="1774" y="3386"/>
                      <a:pt x="3105" y="3400"/>
                    </a:cubicBezTo>
                    <a:cubicBezTo>
                      <a:pt x="4745" y="3426"/>
                      <a:pt x="4577" y="1834"/>
                      <a:pt x="3948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7" name="Google Shape;5027;p76"/>
              <p:cNvSpPr/>
              <p:nvPr/>
            </p:nvSpPr>
            <p:spPr>
              <a:xfrm>
                <a:off x="53308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797" y="1941"/>
                    </a:moveTo>
                    <a:cubicBezTo>
                      <a:pt x="1278" y="2028"/>
                      <a:pt x="2663" y="1814"/>
                      <a:pt x="3379" y="670"/>
                    </a:cubicBezTo>
                    <a:cubicBezTo>
                      <a:pt x="3801" y="1"/>
                      <a:pt x="4744" y="295"/>
                      <a:pt x="4370" y="1138"/>
                    </a:cubicBezTo>
                    <a:cubicBezTo>
                      <a:pt x="3968" y="2041"/>
                      <a:pt x="2971" y="3386"/>
                      <a:pt x="1640" y="3400"/>
                    </a:cubicBezTo>
                    <a:cubicBezTo>
                      <a:pt x="1" y="3426"/>
                      <a:pt x="168" y="1834"/>
                      <a:pt x="797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8" name="Google Shape;5028;p76"/>
              <p:cNvSpPr/>
              <p:nvPr/>
            </p:nvSpPr>
            <p:spPr>
              <a:xfrm>
                <a:off x="5172625" y="4276475"/>
                <a:ext cx="10405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74" extrusionOk="0">
                    <a:moveTo>
                      <a:pt x="3861" y="2269"/>
                    </a:moveTo>
                    <a:cubicBezTo>
                      <a:pt x="3861" y="1767"/>
                      <a:pt x="3747" y="1018"/>
                      <a:pt x="4162" y="436"/>
                    </a:cubicBezTo>
                    <a:lnTo>
                      <a:pt x="2790" y="1"/>
                    </a:lnTo>
                    <a:cubicBezTo>
                      <a:pt x="2790" y="1"/>
                      <a:pt x="2817" y="1071"/>
                      <a:pt x="2998" y="1888"/>
                    </a:cubicBezTo>
                    <a:cubicBezTo>
                      <a:pt x="1573" y="1526"/>
                      <a:pt x="0" y="2222"/>
                      <a:pt x="462" y="2951"/>
                    </a:cubicBezTo>
                    <a:cubicBezTo>
                      <a:pt x="783" y="3473"/>
                      <a:pt x="3841" y="3132"/>
                      <a:pt x="4041" y="2711"/>
                    </a:cubicBezTo>
                    <a:cubicBezTo>
                      <a:pt x="4135" y="2510"/>
                      <a:pt x="3981" y="2349"/>
                      <a:pt x="3861" y="2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9" name="Google Shape;5029;p76"/>
              <p:cNvSpPr/>
              <p:nvPr/>
            </p:nvSpPr>
            <p:spPr>
              <a:xfrm>
                <a:off x="5319975" y="427647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1172" y="1888"/>
                    </a:moveTo>
                    <a:cubicBezTo>
                      <a:pt x="1352" y="1071"/>
                      <a:pt x="1379" y="1"/>
                      <a:pt x="1379" y="1"/>
                    </a:cubicBezTo>
                    <a:lnTo>
                      <a:pt x="1" y="436"/>
                    </a:lnTo>
                    <a:cubicBezTo>
                      <a:pt x="415" y="1018"/>
                      <a:pt x="308" y="1767"/>
                      <a:pt x="302" y="2269"/>
                    </a:cubicBezTo>
                    <a:cubicBezTo>
                      <a:pt x="188" y="2349"/>
                      <a:pt x="27" y="2510"/>
                      <a:pt x="128" y="2711"/>
                    </a:cubicBezTo>
                    <a:cubicBezTo>
                      <a:pt x="322" y="3132"/>
                      <a:pt x="3379" y="3473"/>
                      <a:pt x="3707" y="2951"/>
                    </a:cubicBezTo>
                    <a:cubicBezTo>
                      <a:pt x="4162" y="2222"/>
                      <a:pt x="2597" y="1526"/>
                      <a:pt x="1172" y="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0" name="Google Shape;5030;p76"/>
              <p:cNvSpPr/>
              <p:nvPr/>
            </p:nvSpPr>
            <p:spPr>
              <a:xfrm>
                <a:off x="5204225" y="4106050"/>
                <a:ext cx="18837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8003" extrusionOk="0">
                    <a:moveTo>
                      <a:pt x="7534" y="5092"/>
                    </a:moveTo>
                    <a:cubicBezTo>
                      <a:pt x="7534" y="6697"/>
                      <a:pt x="5848" y="8002"/>
                      <a:pt x="3768" y="8002"/>
                    </a:cubicBezTo>
                    <a:cubicBezTo>
                      <a:pt x="1687" y="8002"/>
                      <a:pt x="1" y="6697"/>
                      <a:pt x="1" y="5092"/>
                    </a:cubicBezTo>
                    <a:cubicBezTo>
                      <a:pt x="1" y="3479"/>
                      <a:pt x="1934" y="0"/>
                      <a:pt x="4015" y="0"/>
                    </a:cubicBezTo>
                    <a:cubicBezTo>
                      <a:pt x="6096" y="0"/>
                      <a:pt x="7534" y="3479"/>
                      <a:pt x="7534" y="5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1" name="Google Shape;5031;p76"/>
              <p:cNvSpPr/>
              <p:nvPr/>
            </p:nvSpPr>
            <p:spPr>
              <a:xfrm>
                <a:off x="5320325" y="3856975"/>
                <a:ext cx="90500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6438" extrusionOk="0">
                    <a:moveTo>
                      <a:pt x="535" y="2804"/>
                    </a:moveTo>
                    <a:cubicBezTo>
                      <a:pt x="0" y="4457"/>
                      <a:pt x="141" y="5982"/>
                      <a:pt x="850" y="6210"/>
                    </a:cubicBezTo>
                    <a:cubicBezTo>
                      <a:pt x="1552" y="6437"/>
                      <a:pt x="2556" y="5280"/>
                      <a:pt x="3091" y="3627"/>
                    </a:cubicBezTo>
                    <a:cubicBezTo>
                      <a:pt x="3620" y="1981"/>
                      <a:pt x="3479" y="456"/>
                      <a:pt x="2777" y="228"/>
                    </a:cubicBezTo>
                    <a:cubicBezTo>
                      <a:pt x="2067" y="1"/>
                      <a:pt x="1064" y="1158"/>
                      <a:pt x="535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2" name="Google Shape;5032;p76"/>
              <p:cNvSpPr/>
              <p:nvPr/>
            </p:nvSpPr>
            <p:spPr>
              <a:xfrm>
                <a:off x="5185825" y="3856975"/>
                <a:ext cx="90525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6438" extrusionOk="0">
                    <a:moveTo>
                      <a:pt x="3092" y="2804"/>
                    </a:moveTo>
                    <a:cubicBezTo>
                      <a:pt x="3620" y="4457"/>
                      <a:pt x="3480" y="5982"/>
                      <a:pt x="2777" y="6210"/>
                    </a:cubicBezTo>
                    <a:cubicBezTo>
                      <a:pt x="2068" y="6437"/>
                      <a:pt x="1065" y="5280"/>
                      <a:pt x="536" y="3627"/>
                    </a:cubicBezTo>
                    <a:cubicBezTo>
                      <a:pt x="1" y="1981"/>
                      <a:pt x="141" y="456"/>
                      <a:pt x="850" y="228"/>
                    </a:cubicBezTo>
                    <a:cubicBezTo>
                      <a:pt x="1553" y="1"/>
                      <a:pt x="2557" y="1158"/>
                      <a:pt x="3092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3" name="Google Shape;5033;p76"/>
              <p:cNvSpPr/>
              <p:nvPr/>
            </p:nvSpPr>
            <p:spPr>
              <a:xfrm>
                <a:off x="520037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2443" y="2221"/>
                    </a:moveTo>
                    <a:cubicBezTo>
                      <a:pt x="2864" y="3526"/>
                      <a:pt x="2751" y="4737"/>
                      <a:pt x="2195" y="4918"/>
                    </a:cubicBezTo>
                    <a:cubicBezTo>
                      <a:pt x="1633" y="5098"/>
                      <a:pt x="837" y="4182"/>
                      <a:pt x="416" y="2877"/>
                    </a:cubicBezTo>
                    <a:cubicBezTo>
                      <a:pt x="1" y="1566"/>
                      <a:pt x="108" y="361"/>
                      <a:pt x="670" y="181"/>
                    </a:cubicBezTo>
                    <a:cubicBezTo>
                      <a:pt x="1225" y="0"/>
                      <a:pt x="2021" y="917"/>
                      <a:pt x="2443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4" name="Google Shape;5034;p76"/>
              <p:cNvSpPr/>
              <p:nvPr/>
            </p:nvSpPr>
            <p:spPr>
              <a:xfrm>
                <a:off x="52045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442" y="596"/>
                    </a:moveTo>
                    <a:cubicBezTo>
                      <a:pt x="1004" y="422"/>
                      <a:pt x="1793" y="1331"/>
                      <a:pt x="2215" y="2636"/>
                    </a:cubicBezTo>
                    <a:cubicBezTo>
                      <a:pt x="2395" y="3185"/>
                      <a:pt x="2476" y="3713"/>
                      <a:pt x="2469" y="4162"/>
                    </a:cubicBezTo>
                    <a:cubicBezTo>
                      <a:pt x="2482" y="4155"/>
                      <a:pt x="2489" y="4155"/>
                      <a:pt x="2496" y="4148"/>
                    </a:cubicBezTo>
                    <a:cubicBezTo>
                      <a:pt x="2583" y="3646"/>
                      <a:pt x="2509" y="2951"/>
                      <a:pt x="2275" y="2221"/>
                    </a:cubicBezTo>
                    <a:cubicBezTo>
                      <a:pt x="1853" y="917"/>
                      <a:pt x="1057" y="0"/>
                      <a:pt x="502" y="181"/>
                    </a:cubicBezTo>
                    <a:cubicBezTo>
                      <a:pt x="201" y="281"/>
                      <a:pt x="34" y="669"/>
                      <a:pt x="0" y="1204"/>
                    </a:cubicBezTo>
                    <a:cubicBezTo>
                      <a:pt x="80" y="890"/>
                      <a:pt x="228" y="669"/>
                      <a:pt x="442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5" name="Google Shape;5035;p76"/>
              <p:cNvSpPr/>
              <p:nvPr/>
            </p:nvSpPr>
            <p:spPr>
              <a:xfrm>
                <a:off x="532482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422" y="2221"/>
                    </a:moveTo>
                    <a:cubicBezTo>
                      <a:pt x="1" y="3526"/>
                      <a:pt x="108" y="4737"/>
                      <a:pt x="670" y="4918"/>
                    </a:cubicBezTo>
                    <a:cubicBezTo>
                      <a:pt x="1225" y="5098"/>
                      <a:pt x="2021" y="4182"/>
                      <a:pt x="2443" y="2877"/>
                    </a:cubicBezTo>
                    <a:cubicBezTo>
                      <a:pt x="2864" y="1566"/>
                      <a:pt x="2757" y="361"/>
                      <a:pt x="2195" y="181"/>
                    </a:cubicBezTo>
                    <a:cubicBezTo>
                      <a:pt x="1633" y="0"/>
                      <a:pt x="844" y="917"/>
                      <a:pt x="422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6" name="Google Shape;5036;p76"/>
              <p:cNvSpPr/>
              <p:nvPr/>
            </p:nvSpPr>
            <p:spPr>
              <a:xfrm>
                <a:off x="53276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2141" y="596"/>
                    </a:moveTo>
                    <a:cubicBezTo>
                      <a:pt x="1579" y="422"/>
                      <a:pt x="783" y="1331"/>
                      <a:pt x="362" y="2636"/>
                    </a:cubicBezTo>
                    <a:cubicBezTo>
                      <a:pt x="188" y="3185"/>
                      <a:pt x="107" y="3713"/>
                      <a:pt x="107" y="4162"/>
                    </a:cubicBezTo>
                    <a:cubicBezTo>
                      <a:pt x="101" y="4155"/>
                      <a:pt x="94" y="4155"/>
                      <a:pt x="81" y="4148"/>
                    </a:cubicBezTo>
                    <a:cubicBezTo>
                      <a:pt x="0" y="3646"/>
                      <a:pt x="74" y="2951"/>
                      <a:pt x="308" y="2221"/>
                    </a:cubicBezTo>
                    <a:cubicBezTo>
                      <a:pt x="730" y="917"/>
                      <a:pt x="1519" y="0"/>
                      <a:pt x="2081" y="181"/>
                    </a:cubicBezTo>
                    <a:cubicBezTo>
                      <a:pt x="2382" y="281"/>
                      <a:pt x="2550" y="669"/>
                      <a:pt x="2583" y="1204"/>
                    </a:cubicBezTo>
                    <a:cubicBezTo>
                      <a:pt x="2503" y="890"/>
                      <a:pt x="2356" y="669"/>
                      <a:pt x="2141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7" name="Google Shape;5037;p76"/>
              <p:cNvSpPr/>
              <p:nvPr/>
            </p:nvSpPr>
            <p:spPr>
              <a:xfrm>
                <a:off x="5188000" y="3964700"/>
                <a:ext cx="220650" cy="176650"/>
              </a:xfrm>
              <a:custGeom>
                <a:avLst/>
                <a:gdLst/>
                <a:ahLst/>
                <a:cxnLst/>
                <a:rect l="l" t="t" r="r" b="b"/>
                <a:pathLst>
                  <a:path w="8826" h="7066" extrusionOk="0">
                    <a:moveTo>
                      <a:pt x="4417" y="7066"/>
                    </a:moveTo>
                    <a:cubicBezTo>
                      <a:pt x="7180" y="7019"/>
                      <a:pt x="8826" y="6029"/>
                      <a:pt x="8826" y="4129"/>
                    </a:cubicBezTo>
                    <a:cubicBezTo>
                      <a:pt x="8712" y="2028"/>
                      <a:pt x="7173" y="81"/>
                      <a:pt x="4417" y="1"/>
                    </a:cubicBezTo>
                    <a:cubicBezTo>
                      <a:pt x="1653" y="81"/>
                      <a:pt x="114" y="2028"/>
                      <a:pt x="1" y="4129"/>
                    </a:cubicBezTo>
                    <a:cubicBezTo>
                      <a:pt x="1" y="6029"/>
                      <a:pt x="1653" y="7019"/>
                      <a:pt x="4417" y="7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8" name="Google Shape;5038;p76"/>
              <p:cNvSpPr/>
              <p:nvPr/>
            </p:nvSpPr>
            <p:spPr>
              <a:xfrm>
                <a:off x="5276650" y="4103200"/>
                <a:ext cx="244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75" extrusionOk="0">
                    <a:moveTo>
                      <a:pt x="14" y="81"/>
                    </a:moveTo>
                    <a:cubicBezTo>
                      <a:pt x="81" y="148"/>
                      <a:pt x="155" y="194"/>
                      <a:pt x="235" y="228"/>
                    </a:cubicBezTo>
                    <a:cubicBezTo>
                      <a:pt x="315" y="255"/>
                      <a:pt x="396" y="275"/>
                      <a:pt x="482" y="275"/>
                    </a:cubicBezTo>
                    <a:cubicBezTo>
                      <a:pt x="569" y="275"/>
                      <a:pt x="656" y="255"/>
                      <a:pt x="737" y="221"/>
                    </a:cubicBezTo>
                    <a:cubicBezTo>
                      <a:pt x="824" y="188"/>
                      <a:pt x="897" y="134"/>
                      <a:pt x="964" y="67"/>
                    </a:cubicBezTo>
                    <a:cubicBezTo>
                      <a:pt x="978" y="54"/>
                      <a:pt x="978" y="27"/>
                      <a:pt x="964" y="14"/>
                    </a:cubicBezTo>
                    <a:cubicBezTo>
                      <a:pt x="951" y="0"/>
                      <a:pt x="924" y="0"/>
                      <a:pt x="911" y="14"/>
                    </a:cubicBezTo>
                    <a:cubicBezTo>
                      <a:pt x="850" y="74"/>
                      <a:pt x="784" y="121"/>
                      <a:pt x="710" y="154"/>
                    </a:cubicBezTo>
                    <a:cubicBezTo>
                      <a:pt x="636" y="181"/>
                      <a:pt x="556" y="201"/>
                      <a:pt x="482" y="201"/>
                    </a:cubicBezTo>
                    <a:cubicBezTo>
                      <a:pt x="409" y="201"/>
                      <a:pt x="329" y="181"/>
                      <a:pt x="262" y="154"/>
                    </a:cubicBezTo>
                    <a:cubicBezTo>
                      <a:pt x="188" y="127"/>
                      <a:pt x="121" y="87"/>
                      <a:pt x="68" y="27"/>
                    </a:cubicBezTo>
                    <a:cubicBezTo>
                      <a:pt x="48" y="14"/>
                      <a:pt x="28" y="14"/>
                      <a:pt x="14" y="27"/>
                    </a:cubicBezTo>
                    <a:cubicBezTo>
                      <a:pt x="1" y="47"/>
                      <a:pt x="1" y="67"/>
                      <a:pt x="14" y="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9" name="Google Shape;5039;p76"/>
              <p:cNvSpPr/>
              <p:nvPr/>
            </p:nvSpPr>
            <p:spPr>
              <a:xfrm>
                <a:off x="5299075" y="4103025"/>
                <a:ext cx="244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69" extrusionOk="0">
                    <a:moveTo>
                      <a:pt x="14" y="81"/>
                    </a:moveTo>
                    <a:cubicBezTo>
                      <a:pt x="81" y="141"/>
                      <a:pt x="154" y="188"/>
                      <a:pt x="234" y="221"/>
                    </a:cubicBezTo>
                    <a:cubicBezTo>
                      <a:pt x="315" y="255"/>
                      <a:pt x="395" y="268"/>
                      <a:pt x="482" y="268"/>
                    </a:cubicBezTo>
                    <a:cubicBezTo>
                      <a:pt x="569" y="268"/>
                      <a:pt x="656" y="255"/>
                      <a:pt x="743" y="215"/>
                    </a:cubicBezTo>
                    <a:cubicBezTo>
                      <a:pt x="823" y="181"/>
                      <a:pt x="897" y="134"/>
                      <a:pt x="964" y="68"/>
                    </a:cubicBezTo>
                    <a:cubicBezTo>
                      <a:pt x="977" y="47"/>
                      <a:pt x="977" y="27"/>
                      <a:pt x="964" y="14"/>
                    </a:cubicBezTo>
                    <a:cubicBezTo>
                      <a:pt x="950" y="1"/>
                      <a:pt x="924" y="1"/>
                      <a:pt x="910" y="14"/>
                    </a:cubicBezTo>
                    <a:cubicBezTo>
                      <a:pt x="850" y="74"/>
                      <a:pt x="783" y="121"/>
                      <a:pt x="710" y="148"/>
                    </a:cubicBezTo>
                    <a:cubicBezTo>
                      <a:pt x="636" y="181"/>
                      <a:pt x="562" y="195"/>
                      <a:pt x="482" y="195"/>
                    </a:cubicBezTo>
                    <a:cubicBezTo>
                      <a:pt x="408" y="195"/>
                      <a:pt x="335" y="181"/>
                      <a:pt x="261" y="155"/>
                    </a:cubicBezTo>
                    <a:cubicBezTo>
                      <a:pt x="194" y="121"/>
                      <a:pt x="127" y="81"/>
                      <a:pt x="67" y="27"/>
                    </a:cubicBezTo>
                    <a:cubicBezTo>
                      <a:pt x="54" y="14"/>
                      <a:pt x="27" y="14"/>
                      <a:pt x="14" y="27"/>
                    </a:cubicBezTo>
                    <a:cubicBezTo>
                      <a:pt x="0" y="41"/>
                      <a:pt x="0" y="61"/>
                      <a:pt x="14" y="81"/>
                    </a:cubicBezTo>
                    <a:close/>
                  </a:path>
                </a:pathLst>
              </a:custGeom>
              <a:solidFill>
                <a:srgbClr val="42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0" name="Google Shape;5040;p76"/>
              <p:cNvSpPr/>
              <p:nvPr/>
            </p:nvSpPr>
            <p:spPr>
              <a:xfrm>
                <a:off x="5298900" y="4088975"/>
                <a:ext cx="220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30" extrusionOk="0">
                    <a:moveTo>
                      <a:pt x="88" y="630"/>
                    </a:moveTo>
                    <a:lnTo>
                      <a:pt x="1" y="630"/>
                    </a:lnTo>
                    <a:lnTo>
                      <a:pt x="1" y="1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1" name="Google Shape;5041;p76"/>
              <p:cNvSpPr/>
              <p:nvPr/>
            </p:nvSpPr>
            <p:spPr>
              <a:xfrm>
                <a:off x="5280850" y="4067075"/>
                <a:ext cx="384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272" extrusionOk="0">
                    <a:moveTo>
                      <a:pt x="20" y="609"/>
                    </a:moveTo>
                    <a:cubicBezTo>
                      <a:pt x="27" y="923"/>
                      <a:pt x="502" y="1271"/>
                      <a:pt x="769" y="1258"/>
                    </a:cubicBezTo>
                    <a:cubicBezTo>
                      <a:pt x="1037" y="1271"/>
                      <a:pt x="1512" y="923"/>
                      <a:pt x="1519" y="609"/>
                    </a:cubicBezTo>
                    <a:cubicBezTo>
                      <a:pt x="1539" y="0"/>
                      <a:pt x="0" y="0"/>
                      <a:pt x="20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2" name="Google Shape;5042;p76"/>
              <p:cNvSpPr/>
              <p:nvPr/>
            </p:nvSpPr>
            <p:spPr>
              <a:xfrm>
                <a:off x="5236850" y="4052175"/>
                <a:ext cx="2677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8" extrusionOk="0">
                    <a:moveTo>
                      <a:pt x="1071" y="523"/>
                    </a:moveTo>
                    <a:cubicBezTo>
                      <a:pt x="1071" y="810"/>
                      <a:pt x="837" y="1038"/>
                      <a:pt x="536" y="1038"/>
                    </a:cubicBezTo>
                    <a:cubicBezTo>
                      <a:pt x="241" y="1038"/>
                      <a:pt x="0" y="810"/>
                      <a:pt x="0" y="523"/>
                    </a:cubicBezTo>
                    <a:cubicBezTo>
                      <a:pt x="0" y="235"/>
                      <a:pt x="241" y="1"/>
                      <a:pt x="536" y="1"/>
                    </a:cubicBezTo>
                    <a:cubicBezTo>
                      <a:pt x="837" y="1"/>
                      <a:pt x="1071" y="235"/>
                      <a:pt x="1071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3" name="Google Shape;5043;p76"/>
              <p:cNvSpPr/>
              <p:nvPr/>
            </p:nvSpPr>
            <p:spPr>
              <a:xfrm>
                <a:off x="5237675" y="4049850"/>
                <a:ext cx="25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8" extrusionOk="0">
                    <a:moveTo>
                      <a:pt x="1038" y="522"/>
                    </a:moveTo>
                    <a:cubicBezTo>
                      <a:pt x="1038" y="810"/>
                      <a:pt x="810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0" y="0"/>
                      <a:pt x="1038" y="234"/>
                      <a:pt x="1038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4" name="Google Shape;5044;p76"/>
              <p:cNvSpPr/>
              <p:nvPr/>
            </p:nvSpPr>
            <p:spPr>
              <a:xfrm>
                <a:off x="5247225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1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1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5" name="Google Shape;5045;p76"/>
              <p:cNvSpPr/>
              <p:nvPr/>
            </p:nvSpPr>
            <p:spPr>
              <a:xfrm>
                <a:off x="5333025" y="4052175"/>
                <a:ext cx="26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38" extrusionOk="0">
                    <a:moveTo>
                      <a:pt x="1078" y="523"/>
                    </a:moveTo>
                    <a:cubicBezTo>
                      <a:pt x="1078" y="810"/>
                      <a:pt x="837" y="1038"/>
                      <a:pt x="536" y="1038"/>
                    </a:cubicBezTo>
                    <a:cubicBezTo>
                      <a:pt x="241" y="1038"/>
                      <a:pt x="1" y="810"/>
                      <a:pt x="1" y="523"/>
                    </a:cubicBezTo>
                    <a:cubicBezTo>
                      <a:pt x="1" y="235"/>
                      <a:pt x="241" y="1"/>
                      <a:pt x="536" y="1"/>
                    </a:cubicBezTo>
                    <a:cubicBezTo>
                      <a:pt x="837" y="1"/>
                      <a:pt x="1078" y="235"/>
                      <a:pt x="1078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6" name="Google Shape;5046;p76"/>
              <p:cNvSpPr/>
              <p:nvPr/>
            </p:nvSpPr>
            <p:spPr>
              <a:xfrm>
                <a:off x="5333850" y="4049850"/>
                <a:ext cx="261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38" extrusionOk="0">
                    <a:moveTo>
                      <a:pt x="1045" y="522"/>
                    </a:moveTo>
                    <a:cubicBezTo>
                      <a:pt x="1045" y="810"/>
                      <a:pt x="811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1" y="0"/>
                      <a:pt x="1045" y="234"/>
                      <a:pt x="1045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7" name="Google Shape;5047;p76"/>
              <p:cNvSpPr/>
              <p:nvPr/>
            </p:nvSpPr>
            <p:spPr>
              <a:xfrm>
                <a:off x="5343400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2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2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8" name="Google Shape;5048;p76"/>
              <p:cNvSpPr/>
              <p:nvPr/>
            </p:nvSpPr>
            <p:spPr>
              <a:xfrm>
                <a:off x="5225150" y="4081775"/>
                <a:ext cx="366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373" extrusionOk="0">
                    <a:moveTo>
                      <a:pt x="729" y="1"/>
                    </a:moveTo>
                    <a:cubicBezTo>
                      <a:pt x="328" y="1"/>
                      <a:pt x="0" y="309"/>
                      <a:pt x="0" y="683"/>
                    </a:cubicBezTo>
                    <a:cubicBezTo>
                      <a:pt x="0" y="1065"/>
                      <a:pt x="328" y="1373"/>
                      <a:pt x="729" y="1373"/>
                    </a:cubicBezTo>
                    <a:cubicBezTo>
                      <a:pt x="1137" y="1373"/>
                      <a:pt x="1465" y="1065"/>
                      <a:pt x="1465" y="683"/>
                    </a:cubicBezTo>
                    <a:cubicBezTo>
                      <a:pt x="1465" y="309"/>
                      <a:pt x="1137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9" name="Google Shape;5049;p76"/>
              <p:cNvSpPr/>
              <p:nvPr/>
            </p:nvSpPr>
            <p:spPr>
              <a:xfrm>
                <a:off x="5335025" y="4082125"/>
                <a:ext cx="36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372" extrusionOk="0">
                    <a:moveTo>
                      <a:pt x="730" y="0"/>
                    </a:moveTo>
                    <a:cubicBezTo>
                      <a:pt x="329" y="0"/>
                      <a:pt x="1" y="308"/>
                      <a:pt x="1" y="683"/>
                    </a:cubicBezTo>
                    <a:cubicBezTo>
                      <a:pt x="1" y="1064"/>
                      <a:pt x="329" y="1372"/>
                      <a:pt x="730" y="1372"/>
                    </a:cubicBezTo>
                    <a:cubicBezTo>
                      <a:pt x="1138" y="1372"/>
                      <a:pt x="1466" y="1064"/>
                      <a:pt x="1466" y="683"/>
                    </a:cubicBezTo>
                    <a:cubicBezTo>
                      <a:pt x="1466" y="308"/>
                      <a:pt x="1138" y="0"/>
                      <a:pt x="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47856" y="1848236"/>
            <a:ext cx="7793263" cy="793687"/>
            <a:chOff x="747856" y="1848236"/>
            <a:chExt cx="7793263" cy="793687"/>
          </a:xfrm>
        </p:grpSpPr>
        <p:sp>
          <p:nvSpPr>
            <p:cNvPr id="88" name="圆角矩形 7"/>
            <p:cNvSpPr/>
            <p:nvPr/>
          </p:nvSpPr>
          <p:spPr>
            <a:xfrm>
              <a:off x="1327519" y="1848236"/>
              <a:ext cx="7213600" cy="793687"/>
            </a:xfrm>
            <a:prstGeom prst="roundRect">
              <a:avLst>
                <a:gd name="adj" fmla="val 22936"/>
              </a:avLst>
            </a:prstGeom>
            <a:solidFill>
              <a:srgbClr val="FFC515">
                <a:lumMod val="20000"/>
                <a:lumOff val="80000"/>
              </a:srgbClr>
            </a:solidFill>
            <a:ln w="28575" cap="flat" cmpd="sng" algn="ctr">
              <a:solidFill>
                <a:schemeClr val="bg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600" kern="1200" noProof="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Tìm được các </a:t>
              </a:r>
              <a:r>
                <a:rPr lang="vi-VN" altLang="zh-CN" sz="2600" kern="1200" noProof="0" dirty="0">
                  <a:solidFill>
                    <a:srgbClr val="FA2448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từ đồng nghĩa </a:t>
              </a:r>
              <a:r>
                <a:rPr lang="vi-VN" altLang="zh-CN" sz="2600" kern="1200" noProof="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với từ “trẻ em” và </a:t>
              </a:r>
              <a:r>
                <a:rPr lang="vi-VN" altLang="zh-CN" sz="2600" kern="1200" noProof="0" dirty="0">
                  <a:solidFill>
                    <a:srgbClr val="FA2448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đặt câu </a:t>
              </a:r>
              <a:r>
                <a:rPr lang="vi-VN" altLang="zh-CN" sz="2600" kern="1200" noProof="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với các từ đó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89" name="Google Shape;5024;p76"/>
            <p:cNvGrpSpPr/>
            <p:nvPr/>
          </p:nvGrpSpPr>
          <p:grpSpPr>
            <a:xfrm>
              <a:off x="747856" y="1887556"/>
              <a:ext cx="451564" cy="706109"/>
              <a:chOff x="5118750" y="3828550"/>
              <a:chExt cx="359325" cy="561875"/>
            </a:xfrm>
          </p:grpSpPr>
          <p:sp>
            <p:nvSpPr>
              <p:cNvPr id="90" name="Google Shape;5025;p76"/>
              <p:cNvSpPr/>
              <p:nvPr/>
            </p:nvSpPr>
            <p:spPr>
              <a:xfrm>
                <a:off x="5118750" y="3828550"/>
                <a:ext cx="359325" cy="561875"/>
              </a:xfrm>
              <a:custGeom>
                <a:avLst/>
                <a:gdLst/>
                <a:ahLst/>
                <a:cxnLst/>
                <a:rect l="l" t="t" r="r" b="b"/>
                <a:pathLst>
                  <a:path w="14373" h="22475" extrusionOk="0">
                    <a:moveTo>
                      <a:pt x="3721" y="0"/>
                    </a:moveTo>
                    <a:cubicBezTo>
                      <a:pt x="3513" y="0"/>
                      <a:pt x="3313" y="34"/>
                      <a:pt x="3119" y="94"/>
                    </a:cubicBezTo>
                    <a:cubicBezTo>
                      <a:pt x="1620" y="576"/>
                      <a:pt x="1138" y="2670"/>
                      <a:pt x="1941" y="5179"/>
                    </a:cubicBezTo>
                    <a:cubicBezTo>
                      <a:pt x="2095" y="5641"/>
                      <a:pt x="2276" y="6075"/>
                      <a:pt x="2483" y="6470"/>
                    </a:cubicBezTo>
                    <a:cubicBezTo>
                      <a:pt x="1901" y="7280"/>
                      <a:pt x="1546" y="8250"/>
                      <a:pt x="1453" y="9280"/>
                    </a:cubicBezTo>
                    <a:cubicBezTo>
                      <a:pt x="1018" y="9394"/>
                      <a:pt x="636" y="9655"/>
                      <a:pt x="389" y="10036"/>
                    </a:cubicBezTo>
                    <a:cubicBezTo>
                      <a:pt x="34" y="10578"/>
                      <a:pt x="1" y="11274"/>
                      <a:pt x="295" y="11943"/>
                    </a:cubicBezTo>
                    <a:cubicBezTo>
                      <a:pt x="697" y="12853"/>
                      <a:pt x="1426" y="13863"/>
                      <a:pt x="2416" y="14465"/>
                    </a:cubicBezTo>
                    <a:cubicBezTo>
                      <a:pt x="2195" y="15088"/>
                      <a:pt x="2082" y="15683"/>
                      <a:pt x="2082" y="16192"/>
                    </a:cubicBezTo>
                    <a:cubicBezTo>
                      <a:pt x="2082" y="17061"/>
                      <a:pt x="2396" y="17891"/>
                      <a:pt x="2958" y="18587"/>
                    </a:cubicBezTo>
                    <a:cubicBezTo>
                      <a:pt x="2329" y="18788"/>
                      <a:pt x="1747" y="19156"/>
                      <a:pt x="1426" y="19731"/>
                    </a:cubicBezTo>
                    <a:cubicBezTo>
                      <a:pt x="1098" y="20313"/>
                      <a:pt x="1118" y="21009"/>
                      <a:pt x="1479" y="21578"/>
                    </a:cubicBezTo>
                    <a:cubicBezTo>
                      <a:pt x="1975" y="22374"/>
                      <a:pt x="2965" y="22474"/>
                      <a:pt x="3774" y="22474"/>
                    </a:cubicBezTo>
                    <a:cubicBezTo>
                      <a:pt x="4350" y="22474"/>
                      <a:pt x="5012" y="22407"/>
                      <a:pt x="5574" y="22293"/>
                    </a:cubicBezTo>
                    <a:cubicBezTo>
                      <a:pt x="6163" y="22180"/>
                      <a:pt x="6792" y="21992"/>
                      <a:pt x="7187" y="21544"/>
                    </a:cubicBezTo>
                    <a:cubicBezTo>
                      <a:pt x="7575" y="21992"/>
                      <a:pt x="8210" y="22180"/>
                      <a:pt x="8799" y="22293"/>
                    </a:cubicBezTo>
                    <a:cubicBezTo>
                      <a:pt x="9361" y="22407"/>
                      <a:pt x="10017" y="22474"/>
                      <a:pt x="10599" y="22474"/>
                    </a:cubicBezTo>
                    <a:cubicBezTo>
                      <a:pt x="11408" y="22474"/>
                      <a:pt x="12399" y="22374"/>
                      <a:pt x="12894" y="21578"/>
                    </a:cubicBezTo>
                    <a:cubicBezTo>
                      <a:pt x="13248" y="21009"/>
                      <a:pt x="13268" y="20313"/>
                      <a:pt x="12947" y="19731"/>
                    </a:cubicBezTo>
                    <a:cubicBezTo>
                      <a:pt x="12626" y="19156"/>
                      <a:pt x="12037" y="18788"/>
                      <a:pt x="11408" y="18587"/>
                    </a:cubicBezTo>
                    <a:cubicBezTo>
                      <a:pt x="11977" y="17891"/>
                      <a:pt x="12292" y="17061"/>
                      <a:pt x="12292" y="16192"/>
                    </a:cubicBezTo>
                    <a:cubicBezTo>
                      <a:pt x="12292" y="15676"/>
                      <a:pt x="12191" y="15061"/>
                      <a:pt x="12004" y="14425"/>
                    </a:cubicBezTo>
                    <a:cubicBezTo>
                      <a:pt x="12974" y="13816"/>
                      <a:pt x="13690" y="12813"/>
                      <a:pt x="14078" y="11943"/>
                    </a:cubicBezTo>
                    <a:cubicBezTo>
                      <a:pt x="14372" y="11274"/>
                      <a:pt x="14339" y="10578"/>
                      <a:pt x="13984" y="10036"/>
                    </a:cubicBezTo>
                    <a:cubicBezTo>
                      <a:pt x="13737" y="9655"/>
                      <a:pt x="13355" y="9394"/>
                      <a:pt x="12920" y="9280"/>
                    </a:cubicBezTo>
                    <a:cubicBezTo>
                      <a:pt x="12827" y="8250"/>
                      <a:pt x="12472" y="7280"/>
                      <a:pt x="11890" y="6470"/>
                    </a:cubicBezTo>
                    <a:cubicBezTo>
                      <a:pt x="12097" y="6075"/>
                      <a:pt x="12278" y="5641"/>
                      <a:pt x="12425" y="5179"/>
                    </a:cubicBezTo>
                    <a:cubicBezTo>
                      <a:pt x="13235" y="2670"/>
                      <a:pt x="12753" y="576"/>
                      <a:pt x="11248" y="94"/>
                    </a:cubicBezTo>
                    <a:cubicBezTo>
                      <a:pt x="11060" y="34"/>
                      <a:pt x="10860" y="0"/>
                      <a:pt x="10652" y="0"/>
                    </a:cubicBezTo>
                    <a:cubicBezTo>
                      <a:pt x="9033" y="0"/>
                      <a:pt x="7849" y="1900"/>
                      <a:pt x="7320" y="3533"/>
                    </a:cubicBezTo>
                    <a:cubicBezTo>
                      <a:pt x="7274" y="3687"/>
                      <a:pt x="7227" y="3847"/>
                      <a:pt x="7187" y="4008"/>
                    </a:cubicBezTo>
                    <a:cubicBezTo>
                      <a:pt x="7146" y="3847"/>
                      <a:pt x="7100" y="3687"/>
                      <a:pt x="7046" y="3533"/>
                    </a:cubicBezTo>
                    <a:cubicBezTo>
                      <a:pt x="6524" y="1900"/>
                      <a:pt x="5333" y="0"/>
                      <a:pt x="37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l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5026;p76"/>
              <p:cNvSpPr/>
              <p:nvPr/>
            </p:nvSpPr>
            <p:spPr>
              <a:xfrm>
                <a:off x="51473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3948" y="1941"/>
                    </a:moveTo>
                    <a:cubicBezTo>
                      <a:pt x="3460" y="2028"/>
                      <a:pt x="2082" y="1814"/>
                      <a:pt x="1366" y="670"/>
                    </a:cubicBezTo>
                    <a:cubicBezTo>
                      <a:pt x="938" y="1"/>
                      <a:pt x="1" y="295"/>
                      <a:pt x="376" y="1138"/>
                    </a:cubicBezTo>
                    <a:cubicBezTo>
                      <a:pt x="770" y="2041"/>
                      <a:pt x="1774" y="3386"/>
                      <a:pt x="3105" y="3400"/>
                    </a:cubicBezTo>
                    <a:cubicBezTo>
                      <a:pt x="4745" y="3426"/>
                      <a:pt x="4577" y="1834"/>
                      <a:pt x="3948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5027;p76"/>
              <p:cNvSpPr/>
              <p:nvPr/>
            </p:nvSpPr>
            <p:spPr>
              <a:xfrm>
                <a:off x="53308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797" y="1941"/>
                    </a:moveTo>
                    <a:cubicBezTo>
                      <a:pt x="1278" y="2028"/>
                      <a:pt x="2663" y="1814"/>
                      <a:pt x="3379" y="670"/>
                    </a:cubicBezTo>
                    <a:cubicBezTo>
                      <a:pt x="3801" y="1"/>
                      <a:pt x="4744" y="295"/>
                      <a:pt x="4370" y="1138"/>
                    </a:cubicBezTo>
                    <a:cubicBezTo>
                      <a:pt x="3968" y="2041"/>
                      <a:pt x="2971" y="3386"/>
                      <a:pt x="1640" y="3400"/>
                    </a:cubicBezTo>
                    <a:cubicBezTo>
                      <a:pt x="1" y="3426"/>
                      <a:pt x="168" y="1834"/>
                      <a:pt x="797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5028;p76"/>
              <p:cNvSpPr/>
              <p:nvPr/>
            </p:nvSpPr>
            <p:spPr>
              <a:xfrm>
                <a:off x="5172625" y="4276475"/>
                <a:ext cx="10405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74" extrusionOk="0">
                    <a:moveTo>
                      <a:pt x="3861" y="2269"/>
                    </a:moveTo>
                    <a:cubicBezTo>
                      <a:pt x="3861" y="1767"/>
                      <a:pt x="3747" y="1018"/>
                      <a:pt x="4162" y="436"/>
                    </a:cubicBezTo>
                    <a:lnTo>
                      <a:pt x="2790" y="1"/>
                    </a:lnTo>
                    <a:cubicBezTo>
                      <a:pt x="2790" y="1"/>
                      <a:pt x="2817" y="1071"/>
                      <a:pt x="2998" y="1888"/>
                    </a:cubicBezTo>
                    <a:cubicBezTo>
                      <a:pt x="1573" y="1526"/>
                      <a:pt x="0" y="2222"/>
                      <a:pt x="462" y="2951"/>
                    </a:cubicBezTo>
                    <a:cubicBezTo>
                      <a:pt x="783" y="3473"/>
                      <a:pt x="3841" y="3132"/>
                      <a:pt x="4041" y="2711"/>
                    </a:cubicBezTo>
                    <a:cubicBezTo>
                      <a:pt x="4135" y="2510"/>
                      <a:pt x="3981" y="2349"/>
                      <a:pt x="3861" y="2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5029;p76"/>
              <p:cNvSpPr/>
              <p:nvPr/>
            </p:nvSpPr>
            <p:spPr>
              <a:xfrm>
                <a:off x="5319975" y="427647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1172" y="1888"/>
                    </a:moveTo>
                    <a:cubicBezTo>
                      <a:pt x="1352" y="1071"/>
                      <a:pt x="1379" y="1"/>
                      <a:pt x="1379" y="1"/>
                    </a:cubicBezTo>
                    <a:lnTo>
                      <a:pt x="1" y="436"/>
                    </a:lnTo>
                    <a:cubicBezTo>
                      <a:pt x="415" y="1018"/>
                      <a:pt x="308" y="1767"/>
                      <a:pt x="302" y="2269"/>
                    </a:cubicBezTo>
                    <a:cubicBezTo>
                      <a:pt x="188" y="2349"/>
                      <a:pt x="27" y="2510"/>
                      <a:pt x="128" y="2711"/>
                    </a:cubicBezTo>
                    <a:cubicBezTo>
                      <a:pt x="322" y="3132"/>
                      <a:pt x="3379" y="3473"/>
                      <a:pt x="3707" y="2951"/>
                    </a:cubicBezTo>
                    <a:cubicBezTo>
                      <a:pt x="4162" y="2222"/>
                      <a:pt x="2597" y="1526"/>
                      <a:pt x="1172" y="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5030;p76"/>
              <p:cNvSpPr/>
              <p:nvPr/>
            </p:nvSpPr>
            <p:spPr>
              <a:xfrm>
                <a:off x="5204225" y="4106050"/>
                <a:ext cx="18837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8003" extrusionOk="0">
                    <a:moveTo>
                      <a:pt x="7534" y="5092"/>
                    </a:moveTo>
                    <a:cubicBezTo>
                      <a:pt x="7534" y="6697"/>
                      <a:pt x="5848" y="8002"/>
                      <a:pt x="3768" y="8002"/>
                    </a:cubicBezTo>
                    <a:cubicBezTo>
                      <a:pt x="1687" y="8002"/>
                      <a:pt x="1" y="6697"/>
                      <a:pt x="1" y="5092"/>
                    </a:cubicBezTo>
                    <a:cubicBezTo>
                      <a:pt x="1" y="3479"/>
                      <a:pt x="1934" y="0"/>
                      <a:pt x="4015" y="0"/>
                    </a:cubicBezTo>
                    <a:cubicBezTo>
                      <a:pt x="6096" y="0"/>
                      <a:pt x="7534" y="3479"/>
                      <a:pt x="7534" y="5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5031;p76"/>
              <p:cNvSpPr/>
              <p:nvPr/>
            </p:nvSpPr>
            <p:spPr>
              <a:xfrm>
                <a:off x="5320325" y="3856975"/>
                <a:ext cx="90500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6438" extrusionOk="0">
                    <a:moveTo>
                      <a:pt x="535" y="2804"/>
                    </a:moveTo>
                    <a:cubicBezTo>
                      <a:pt x="0" y="4457"/>
                      <a:pt x="141" y="5982"/>
                      <a:pt x="850" y="6210"/>
                    </a:cubicBezTo>
                    <a:cubicBezTo>
                      <a:pt x="1552" y="6437"/>
                      <a:pt x="2556" y="5280"/>
                      <a:pt x="3091" y="3627"/>
                    </a:cubicBezTo>
                    <a:cubicBezTo>
                      <a:pt x="3620" y="1981"/>
                      <a:pt x="3479" y="456"/>
                      <a:pt x="2777" y="228"/>
                    </a:cubicBezTo>
                    <a:cubicBezTo>
                      <a:pt x="2067" y="1"/>
                      <a:pt x="1064" y="1158"/>
                      <a:pt x="535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5032;p76"/>
              <p:cNvSpPr/>
              <p:nvPr/>
            </p:nvSpPr>
            <p:spPr>
              <a:xfrm>
                <a:off x="5185825" y="3856975"/>
                <a:ext cx="90525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6438" extrusionOk="0">
                    <a:moveTo>
                      <a:pt x="3092" y="2804"/>
                    </a:moveTo>
                    <a:cubicBezTo>
                      <a:pt x="3620" y="4457"/>
                      <a:pt x="3480" y="5982"/>
                      <a:pt x="2777" y="6210"/>
                    </a:cubicBezTo>
                    <a:cubicBezTo>
                      <a:pt x="2068" y="6437"/>
                      <a:pt x="1065" y="5280"/>
                      <a:pt x="536" y="3627"/>
                    </a:cubicBezTo>
                    <a:cubicBezTo>
                      <a:pt x="1" y="1981"/>
                      <a:pt x="141" y="456"/>
                      <a:pt x="850" y="228"/>
                    </a:cubicBezTo>
                    <a:cubicBezTo>
                      <a:pt x="1553" y="1"/>
                      <a:pt x="2557" y="1158"/>
                      <a:pt x="3092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" name="Google Shape;5033;p76"/>
              <p:cNvSpPr/>
              <p:nvPr/>
            </p:nvSpPr>
            <p:spPr>
              <a:xfrm>
                <a:off x="520037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2443" y="2221"/>
                    </a:moveTo>
                    <a:cubicBezTo>
                      <a:pt x="2864" y="3526"/>
                      <a:pt x="2751" y="4737"/>
                      <a:pt x="2195" y="4918"/>
                    </a:cubicBezTo>
                    <a:cubicBezTo>
                      <a:pt x="1633" y="5098"/>
                      <a:pt x="837" y="4182"/>
                      <a:pt x="416" y="2877"/>
                    </a:cubicBezTo>
                    <a:cubicBezTo>
                      <a:pt x="1" y="1566"/>
                      <a:pt x="108" y="361"/>
                      <a:pt x="670" y="181"/>
                    </a:cubicBezTo>
                    <a:cubicBezTo>
                      <a:pt x="1225" y="0"/>
                      <a:pt x="2021" y="917"/>
                      <a:pt x="2443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9" name="Google Shape;5034;p76"/>
              <p:cNvSpPr/>
              <p:nvPr/>
            </p:nvSpPr>
            <p:spPr>
              <a:xfrm>
                <a:off x="52045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442" y="596"/>
                    </a:moveTo>
                    <a:cubicBezTo>
                      <a:pt x="1004" y="422"/>
                      <a:pt x="1793" y="1331"/>
                      <a:pt x="2215" y="2636"/>
                    </a:cubicBezTo>
                    <a:cubicBezTo>
                      <a:pt x="2395" y="3185"/>
                      <a:pt x="2476" y="3713"/>
                      <a:pt x="2469" y="4162"/>
                    </a:cubicBezTo>
                    <a:cubicBezTo>
                      <a:pt x="2482" y="4155"/>
                      <a:pt x="2489" y="4155"/>
                      <a:pt x="2496" y="4148"/>
                    </a:cubicBezTo>
                    <a:cubicBezTo>
                      <a:pt x="2583" y="3646"/>
                      <a:pt x="2509" y="2951"/>
                      <a:pt x="2275" y="2221"/>
                    </a:cubicBezTo>
                    <a:cubicBezTo>
                      <a:pt x="1853" y="917"/>
                      <a:pt x="1057" y="0"/>
                      <a:pt x="502" y="181"/>
                    </a:cubicBezTo>
                    <a:cubicBezTo>
                      <a:pt x="201" y="281"/>
                      <a:pt x="34" y="669"/>
                      <a:pt x="0" y="1204"/>
                    </a:cubicBezTo>
                    <a:cubicBezTo>
                      <a:pt x="80" y="890"/>
                      <a:pt x="228" y="669"/>
                      <a:pt x="442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" name="Google Shape;5035;p76"/>
              <p:cNvSpPr/>
              <p:nvPr/>
            </p:nvSpPr>
            <p:spPr>
              <a:xfrm>
                <a:off x="532482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422" y="2221"/>
                    </a:moveTo>
                    <a:cubicBezTo>
                      <a:pt x="1" y="3526"/>
                      <a:pt x="108" y="4737"/>
                      <a:pt x="670" y="4918"/>
                    </a:cubicBezTo>
                    <a:cubicBezTo>
                      <a:pt x="1225" y="5098"/>
                      <a:pt x="2021" y="4182"/>
                      <a:pt x="2443" y="2877"/>
                    </a:cubicBezTo>
                    <a:cubicBezTo>
                      <a:pt x="2864" y="1566"/>
                      <a:pt x="2757" y="361"/>
                      <a:pt x="2195" y="181"/>
                    </a:cubicBezTo>
                    <a:cubicBezTo>
                      <a:pt x="1633" y="0"/>
                      <a:pt x="844" y="917"/>
                      <a:pt x="422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" name="Google Shape;5036;p76"/>
              <p:cNvSpPr/>
              <p:nvPr/>
            </p:nvSpPr>
            <p:spPr>
              <a:xfrm>
                <a:off x="53276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2141" y="596"/>
                    </a:moveTo>
                    <a:cubicBezTo>
                      <a:pt x="1579" y="422"/>
                      <a:pt x="783" y="1331"/>
                      <a:pt x="362" y="2636"/>
                    </a:cubicBezTo>
                    <a:cubicBezTo>
                      <a:pt x="188" y="3185"/>
                      <a:pt x="107" y="3713"/>
                      <a:pt x="107" y="4162"/>
                    </a:cubicBezTo>
                    <a:cubicBezTo>
                      <a:pt x="101" y="4155"/>
                      <a:pt x="94" y="4155"/>
                      <a:pt x="81" y="4148"/>
                    </a:cubicBezTo>
                    <a:cubicBezTo>
                      <a:pt x="0" y="3646"/>
                      <a:pt x="74" y="2951"/>
                      <a:pt x="308" y="2221"/>
                    </a:cubicBezTo>
                    <a:cubicBezTo>
                      <a:pt x="730" y="917"/>
                      <a:pt x="1519" y="0"/>
                      <a:pt x="2081" y="181"/>
                    </a:cubicBezTo>
                    <a:cubicBezTo>
                      <a:pt x="2382" y="281"/>
                      <a:pt x="2550" y="669"/>
                      <a:pt x="2583" y="1204"/>
                    </a:cubicBezTo>
                    <a:cubicBezTo>
                      <a:pt x="2503" y="890"/>
                      <a:pt x="2356" y="669"/>
                      <a:pt x="2141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" name="Google Shape;5037;p76"/>
              <p:cNvSpPr/>
              <p:nvPr/>
            </p:nvSpPr>
            <p:spPr>
              <a:xfrm>
                <a:off x="5188000" y="3964700"/>
                <a:ext cx="220650" cy="176650"/>
              </a:xfrm>
              <a:custGeom>
                <a:avLst/>
                <a:gdLst/>
                <a:ahLst/>
                <a:cxnLst/>
                <a:rect l="l" t="t" r="r" b="b"/>
                <a:pathLst>
                  <a:path w="8826" h="7066" extrusionOk="0">
                    <a:moveTo>
                      <a:pt x="4417" y="7066"/>
                    </a:moveTo>
                    <a:cubicBezTo>
                      <a:pt x="7180" y="7019"/>
                      <a:pt x="8826" y="6029"/>
                      <a:pt x="8826" y="4129"/>
                    </a:cubicBezTo>
                    <a:cubicBezTo>
                      <a:pt x="8712" y="2028"/>
                      <a:pt x="7173" y="81"/>
                      <a:pt x="4417" y="1"/>
                    </a:cubicBezTo>
                    <a:cubicBezTo>
                      <a:pt x="1653" y="81"/>
                      <a:pt x="114" y="2028"/>
                      <a:pt x="1" y="4129"/>
                    </a:cubicBezTo>
                    <a:cubicBezTo>
                      <a:pt x="1" y="6029"/>
                      <a:pt x="1653" y="7019"/>
                      <a:pt x="4417" y="7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" name="Google Shape;5038;p76"/>
              <p:cNvSpPr/>
              <p:nvPr/>
            </p:nvSpPr>
            <p:spPr>
              <a:xfrm>
                <a:off x="5276650" y="4103200"/>
                <a:ext cx="244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75" extrusionOk="0">
                    <a:moveTo>
                      <a:pt x="14" y="81"/>
                    </a:moveTo>
                    <a:cubicBezTo>
                      <a:pt x="81" y="148"/>
                      <a:pt x="155" y="194"/>
                      <a:pt x="235" y="228"/>
                    </a:cubicBezTo>
                    <a:cubicBezTo>
                      <a:pt x="315" y="255"/>
                      <a:pt x="396" y="275"/>
                      <a:pt x="482" y="275"/>
                    </a:cubicBezTo>
                    <a:cubicBezTo>
                      <a:pt x="569" y="275"/>
                      <a:pt x="656" y="255"/>
                      <a:pt x="737" y="221"/>
                    </a:cubicBezTo>
                    <a:cubicBezTo>
                      <a:pt x="824" y="188"/>
                      <a:pt x="897" y="134"/>
                      <a:pt x="964" y="67"/>
                    </a:cubicBezTo>
                    <a:cubicBezTo>
                      <a:pt x="978" y="54"/>
                      <a:pt x="978" y="27"/>
                      <a:pt x="964" y="14"/>
                    </a:cubicBezTo>
                    <a:cubicBezTo>
                      <a:pt x="951" y="0"/>
                      <a:pt x="924" y="0"/>
                      <a:pt x="911" y="14"/>
                    </a:cubicBezTo>
                    <a:cubicBezTo>
                      <a:pt x="850" y="74"/>
                      <a:pt x="784" y="121"/>
                      <a:pt x="710" y="154"/>
                    </a:cubicBezTo>
                    <a:cubicBezTo>
                      <a:pt x="636" y="181"/>
                      <a:pt x="556" y="201"/>
                      <a:pt x="482" y="201"/>
                    </a:cubicBezTo>
                    <a:cubicBezTo>
                      <a:pt x="409" y="201"/>
                      <a:pt x="329" y="181"/>
                      <a:pt x="262" y="154"/>
                    </a:cubicBezTo>
                    <a:cubicBezTo>
                      <a:pt x="188" y="127"/>
                      <a:pt x="121" y="87"/>
                      <a:pt x="68" y="27"/>
                    </a:cubicBezTo>
                    <a:cubicBezTo>
                      <a:pt x="48" y="14"/>
                      <a:pt x="28" y="14"/>
                      <a:pt x="14" y="27"/>
                    </a:cubicBezTo>
                    <a:cubicBezTo>
                      <a:pt x="1" y="47"/>
                      <a:pt x="1" y="67"/>
                      <a:pt x="14" y="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" name="Google Shape;5039;p76"/>
              <p:cNvSpPr/>
              <p:nvPr/>
            </p:nvSpPr>
            <p:spPr>
              <a:xfrm>
                <a:off x="5299075" y="4103025"/>
                <a:ext cx="244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69" extrusionOk="0">
                    <a:moveTo>
                      <a:pt x="14" y="81"/>
                    </a:moveTo>
                    <a:cubicBezTo>
                      <a:pt x="81" y="141"/>
                      <a:pt x="154" y="188"/>
                      <a:pt x="234" y="221"/>
                    </a:cubicBezTo>
                    <a:cubicBezTo>
                      <a:pt x="315" y="255"/>
                      <a:pt x="395" y="268"/>
                      <a:pt x="482" y="268"/>
                    </a:cubicBezTo>
                    <a:cubicBezTo>
                      <a:pt x="569" y="268"/>
                      <a:pt x="656" y="255"/>
                      <a:pt x="743" y="215"/>
                    </a:cubicBezTo>
                    <a:cubicBezTo>
                      <a:pt x="823" y="181"/>
                      <a:pt x="897" y="134"/>
                      <a:pt x="964" y="68"/>
                    </a:cubicBezTo>
                    <a:cubicBezTo>
                      <a:pt x="977" y="47"/>
                      <a:pt x="977" y="27"/>
                      <a:pt x="964" y="14"/>
                    </a:cubicBezTo>
                    <a:cubicBezTo>
                      <a:pt x="950" y="1"/>
                      <a:pt x="924" y="1"/>
                      <a:pt x="910" y="14"/>
                    </a:cubicBezTo>
                    <a:cubicBezTo>
                      <a:pt x="850" y="74"/>
                      <a:pt x="783" y="121"/>
                      <a:pt x="710" y="148"/>
                    </a:cubicBezTo>
                    <a:cubicBezTo>
                      <a:pt x="636" y="181"/>
                      <a:pt x="562" y="195"/>
                      <a:pt x="482" y="195"/>
                    </a:cubicBezTo>
                    <a:cubicBezTo>
                      <a:pt x="408" y="195"/>
                      <a:pt x="335" y="181"/>
                      <a:pt x="261" y="155"/>
                    </a:cubicBezTo>
                    <a:cubicBezTo>
                      <a:pt x="194" y="121"/>
                      <a:pt x="127" y="81"/>
                      <a:pt x="67" y="27"/>
                    </a:cubicBezTo>
                    <a:cubicBezTo>
                      <a:pt x="54" y="14"/>
                      <a:pt x="27" y="14"/>
                      <a:pt x="14" y="27"/>
                    </a:cubicBezTo>
                    <a:cubicBezTo>
                      <a:pt x="0" y="41"/>
                      <a:pt x="0" y="61"/>
                      <a:pt x="14" y="81"/>
                    </a:cubicBezTo>
                    <a:close/>
                  </a:path>
                </a:pathLst>
              </a:custGeom>
              <a:solidFill>
                <a:srgbClr val="42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" name="Google Shape;5040;p76"/>
              <p:cNvSpPr/>
              <p:nvPr/>
            </p:nvSpPr>
            <p:spPr>
              <a:xfrm>
                <a:off x="5298900" y="4088975"/>
                <a:ext cx="220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30" extrusionOk="0">
                    <a:moveTo>
                      <a:pt x="88" y="630"/>
                    </a:moveTo>
                    <a:lnTo>
                      <a:pt x="1" y="630"/>
                    </a:lnTo>
                    <a:lnTo>
                      <a:pt x="1" y="1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" name="Google Shape;5041;p76"/>
              <p:cNvSpPr/>
              <p:nvPr/>
            </p:nvSpPr>
            <p:spPr>
              <a:xfrm>
                <a:off x="5280850" y="4067075"/>
                <a:ext cx="384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272" extrusionOk="0">
                    <a:moveTo>
                      <a:pt x="20" y="609"/>
                    </a:moveTo>
                    <a:cubicBezTo>
                      <a:pt x="27" y="923"/>
                      <a:pt x="502" y="1271"/>
                      <a:pt x="769" y="1258"/>
                    </a:cubicBezTo>
                    <a:cubicBezTo>
                      <a:pt x="1037" y="1271"/>
                      <a:pt x="1512" y="923"/>
                      <a:pt x="1519" y="609"/>
                    </a:cubicBezTo>
                    <a:cubicBezTo>
                      <a:pt x="1539" y="0"/>
                      <a:pt x="0" y="0"/>
                      <a:pt x="20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" name="Google Shape;5042;p76"/>
              <p:cNvSpPr/>
              <p:nvPr/>
            </p:nvSpPr>
            <p:spPr>
              <a:xfrm>
                <a:off x="5236850" y="4052175"/>
                <a:ext cx="2677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8" extrusionOk="0">
                    <a:moveTo>
                      <a:pt x="1071" y="523"/>
                    </a:moveTo>
                    <a:cubicBezTo>
                      <a:pt x="1071" y="810"/>
                      <a:pt x="837" y="1038"/>
                      <a:pt x="536" y="1038"/>
                    </a:cubicBezTo>
                    <a:cubicBezTo>
                      <a:pt x="241" y="1038"/>
                      <a:pt x="0" y="810"/>
                      <a:pt x="0" y="523"/>
                    </a:cubicBezTo>
                    <a:cubicBezTo>
                      <a:pt x="0" y="235"/>
                      <a:pt x="241" y="1"/>
                      <a:pt x="536" y="1"/>
                    </a:cubicBezTo>
                    <a:cubicBezTo>
                      <a:pt x="837" y="1"/>
                      <a:pt x="1071" y="235"/>
                      <a:pt x="1071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" name="Google Shape;5043;p76"/>
              <p:cNvSpPr/>
              <p:nvPr/>
            </p:nvSpPr>
            <p:spPr>
              <a:xfrm>
                <a:off x="5237675" y="4049850"/>
                <a:ext cx="25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8" extrusionOk="0">
                    <a:moveTo>
                      <a:pt x="1038" y="522"/>
                    </a:moveTo>
                    <a:cubicBezTo>
                      <a:pt x="1038" y="810"/>
                      <a:pt x="810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0" y="0"/>
                      <a:pt x="1038" y="234"/>
                      <a:pt x="1038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" name="Google Shape;5044;p76"/>
              <p:cNvSpPr/>
              <p:nvPr/>
            </p:nvSpPr>
            <p:spPr>
              <a:xfrm>
                <a:off x="5247225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1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1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" name="Google Shape;5045;p76"/>
              <p:cNvSpPr/>
              <p:nvPr/>
            </p:nvSpPr>
            <p:spPr>
              <a:xfrm>
                <a:off x="5333025" y="4052175"/>
                <a:ext cx="26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38" extrusionOk="0">
                    <a:moveTo>
                      <a:pt x="1078" y="523"/>
                    </a:moveTo>
                    <a:cubicBezTo>
                      <a:pt x="1078" y="810"/>
                      <a:pt x="837" y="1038"/>
                      <a:pt x="536" y="1038"/>
                    </a:cubicBezTo>
                    <a:cubicBezTo>
                      <a:pt x="241" y="1038"/>
                      <a:pt x="1" y="810"/>
                      <a:pt x="1" y="523"/>
                    </a:cubicBezTo>
                    <a:cubicBezTo>
                      <a:pt x="1" y="235"/>
                      <a:pt x="241" y="1"/>
                      <a:pt x="536" y="1"/>
                    </a:cubicBezTo>
                    <a:cubicBezTo>
                      <a:pt x="837" y="1"/>
                      <a:pt x="1078" y="235"/>
                      <a:pt x="1078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" name="Google Shape;5046;p76"/>
              <p:cNvSpPr/>
              <p:nvPr/>
            </p:nvSpPr>
            <p:spPr>
              <a:xfrm>
                <a:off x="5333850" y="4049850"/>
                <a:ext cx="261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38" extrusionOk="0">
                    <a:moveTo>
                      <a:pt x="1045" y="522"/>
                    </a:moveTo>
                    <a:cubicBezTo>
                      <a:pt x="1045" y="810"/>
                      <a:pt x="811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1" y="0"/>
                      <a:pt x="1045" y="234"/>
                      <a:pt x="1045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" name="Google Shape;5047;p76"/>
              <p:cNvSpPr/>
              <p:nvPr/>
            </p:nvSpPr>
            <p:spPr>
              <a:xfrm>
                <a:off x="5343400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2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2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3" name="Google Shape;5048;p76"/>
              <p:cNvSpPr/>
              <p:nvPr/>
            </p:nvSpPr>
            <p:spPr>
              <a:xfrm>
                <a:off x="5225150" y="4081775"/>
                <a:ext cx="366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373" extrusionOk="0">
                    <a:moveTo>
                      <a:pt x="729" y="1"/>
                    </a:moveTo>
                    <a:cubicBezTo>
                      <a:pt x="328" y="1"/>
                      <a:pt x="0" y="309"/>
                      <a:pt x="0" y="683"/>
                    </a:cubicBezTo>
                    <a:cubicBezTo>
                      <a:pt x="0" y="1065"/>
                      <a:pt x="328" y="1373"/>
                      <a:pt x="729" y="1373"/>
                    </a:cubicBezTo>
                    <a:cubicBezTo>
                      <a:pt x="1137" y="1373"/>
                      <a:pt x="1465" y="1065"/>
                      <a:pt x="1465" y="683"/>
                    </a:cubicBezTo>
                    <a:cubicBezTo>
                      <a:pt x="1465" y="309"/>
                      <a:pt x="1137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4" name="Google Shape;5049;p76"/>
              <p:cNvSpPr/>
              <p:nvPr/>
            </p:nvSpPr>
            <p:spPr>
              <a:xfrm>
                <a:off x="5335025" y="4082125"/>
                <a:ext cx="36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372" extrusionOk="0">
                    <a:moveTo>
                      <a:pt x="730" y="0"/>
                    </a:moveTo>
                    <a:cubicBezTo>
                      <a:pt x="329" y="0"/>
                      <a:pt x="1" y="308"/>
                      <a:pt x="1" y="683"/>
                    </a:cubicBezTo>
                    <a:cubicBezTo>
                      <a:pt x="1" y="1064"/>
                      <a:pt x="329" y="1372"/>
                      <a:pt x="730" y="1372"/>
                    </a:cubicBezTo>
                    <a:cubicBezTo>
                      <a:pt x="1138" y="1372"/>
                      <a:pt x="1466" y="1064"/>
                      <a:pt x="1466" y="683"/>
                    </a:cubicBezTo>
                    <a:cubicBezTo>
                      <a:pt x="1466" y="308"/>
                      <a:pt x="1138" y="0"/>
                      <a:pt x="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60810" y="2883428"/>
            <a:ext cx="7780309" cy="784976"/>
            <a:chOff x="760810" y="2883428"/>
            <a:chExt cx="7780309" cy="784976"/>
          </a:xfrm>
        </p:grpSpPr>
        <p:sp>
          <p:nvSpPr>
            <p:cNvPr id="591" name="圆角矩形 7"/>
            <p:cNvSpPr/>
            <p:nvPr/>
          </p:nvSpPr>
          <p:spPr>
            <a:xfrm>
              <a:off x="1327519" y="2883428"/>
              <a:ext cx="7213600" cy="784976"/>
            </a:xfrm>
            <a:prstGeom prst="roundRect">
              <a:avLst>
                <a:gd name="adj" fmla="val 22936"/>
              </a:avLst>
            </a:prstGeom>
            <a:solidFill>
              <a:srgbClr val="FFC515">
                <a:lumMod val="20000"/>
                <a:lumOff val="80000"/>
              </a:srgbClr>
            </a:solidFill>
            <a:ln w="28575" cap="flat" cmpd="sng" algn="ctr">
              <a:solidFill>
                <a:schemeClr val="bg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Tìm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được những 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FA2448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câu văn chứa hình ảnh so sánh 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đẹp viết về trẻ em và hiểu ý nghĩa của những hình ảnh đó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115" name="Google Shape;5024;p76"/>
            <p:cNvGrpSpPr/>
            <p:nvPr/>
          </p:nvGrpSpPr>
          <p:grpSpPr>
            <a:xfrm>
              <a:off x="760810" y="2922861"/>
              <a:ext cx="451564" cy="706109"/>
              <a:chOff x="5118750" y="3828550"/>
              <a:chExt cx="359325" cy="561875"/>
            </a:xfrm>
          </p:grpSpPr>
          <p:sp>
            <p:nvSpPr>
              <p:cNvPr id="116" name="Google Shape;5025;p76"/>
              <p:cNvSpPr/>
              <p:nvPr/>
            </p:nvSpPr>
            <p:spPr>
              <a:xfrm>
                <a:off x="5118750" y="3828550"/>
                <a:ext cx="359325" cy="561875"/>
              </a:xfrm>
              <a:custGeom>
                <a:avLst/>
                <a:gdLst/>
                <a:ahLst/>
                <a:cxnLst/>
                <a:rect l="l" t="t" r="r" b="b"/>
                <a:pathLst>
                  <a:path w="14373" h="22475" extrusionOk="0">
                    <a:moveTo>
                      <a:pt x="3721" y="0"/>
                    </a:moveTo>
                    <a:cubicBezTo>
                      <a:pt x="3513" y="0"/>
                      <a:pt x="3313" y="34"/>
                      <a:pt x="3119" y="94"/>
                    </a:cubicBezTo>
                    <a:cubicBezTo>
                      <a:pt x="1620" y="576"/>
                      <a:pt x="1138" y="2670"/>
                      <a:pt x="1941" y="5179"/>
                    </a:cubicBezTo>
                    <a:cubicBezTo>
                      <a:pt x="2095" y="5641"/>
                      <a:pt x="2276" y="6075"/>
                      <a:pt x="2483" y="6470"/>
                    </a:cubicBezTo>
                    <a:cubicBezTo>
                      <a:pt x="1901" y="7280"/>
                      <a:pt x="1546" y="8250"/>
                      <a:pt x="1453" y="9280"/>
                    </a:cubicBezTo>
                    <a:cubicBezTo>
                      <a:pt x="1018" y="9394"/>
                      <a:pt x="636" y="9655"/>
                      <a:pt x="389" y="10036"/>
                    </a:cubicBezTo>
                    <a:cubicBezTo>
                      <a:pt x="34" y="10578"/>
                      <a:pt x="1" y="11274"/>
                      <a:pt x="295" y="11943"/>
                    </a:cubicBezTo>
                    <a:cubicBezTo>
                      <a:pt x="697" y="12853"/>
                      <a:pt x="1426" y="13863"/>
                      <a:pt x="2416" y="14465"/>
                    </a:cubicBezTo>
                    <a:cubicBezTo>
                      <a:pt x="2195" y="15088"/>
                      <a:pt x="2082" y="15683"/>
                      <a:pt x="2082" y="16192"/>
                    </a:cubicBezTo>
                    <a:cubicBezTo>
                      <a:pt x="2082" y="17061"/>
                      <a:pt x="2396" y="17891"/>
                      <a:pt x="2958" y="18587"/>
                    </a:cubicBezTo>
                    <a:cubicBezTo>
                      <a:pt x="2329" y="18788"/>
                      <a:pt x="1747" y="19156"/>
                      <a:pt x="1426" y="19731"/>
                    </a:cubicBezTo>
                    <a:cubicBezTo>
                      <a:pt x="1098" y="20313"/>
                      <a:pt x="1118" y="21009"/>
                      <a:pt x="1479" y="21578"/>
                    </a:cubicBezTo>
                    <a:cubicBezTo>
                      <a:pt x="1975" y="22374"/>
                      <a:pt x="2965" y="22474"/>
                      <a:pt x="3774" y="22474"/>
                    </a:cubicBezTo>
                    <a:cubicBezTo>
                      <a:pt x="4350" y="22474"/>
                      <a:pt x="5012" y="22407"/>
                      <a:pt x="5574" y="22293"/>
                    </a:cubicBezTo>
                    <a:cubicBezTo>
                      <a:pt x="6163" y="22180"/>
                      <a:pt x="6792" y="21992"/>
                      <a:pt x="7187" y="21544"/>
                    </a:cubicBezTo>
                    <a:cubicBezTo>
                      <a:pt x="7575" y="21992"/>
                      <a:pt x="8210" y="22180"/>
                      <a:pt x="8799" y="22293"/>
                    </a:cubicBezTo>
                    <a:cubicBezTo>
                      <a:pt x="9361" y="22407"/>
                      <a:pt x="10017" y="22474"/>
                      <a:pt x="10599" y="22474"/>
                    </a:cubicBezTo>
                    <a:cubicBezTo>
                      <a:pt x="11408" y="22474"/>
                      <a:pt x="12399" y="22374"/>
                      <a:pt x="12894" y="21578"/>
                    </a:cubicBezTo>
                    <a:cubicBezTo>
                      <a:pt x="13248" y="21009"/>
                      <a:pt x="13268" y="20313"/>
                      <a:pt x="12947" y="19731"/>
                    </a:cubicBezTo>
                    <a:cubicBezTo>
                      <a:pt x="12626" y="19156"/>
                      <a:pt x="12037" y="18788"/>
                      <a:pt x="11408" y="18587"/>
                    </a:cubicBezTo>
                    <a:cubicBezTo>
                      <a:pt x="11977" y="17891"/>
                      <a:pt x="12292" y="17061"/>
                      <a:pt x="12292" y="16192"/>
                    </a:cubicBezTo>
                    <a:cubicBezTo>
                      <a:pt x="12292" y="15676"/>
                      <a:pt x="12191" y="15061"/>
                      <a:pt x="12004" y="14425"/>
                    </a:cubicBezTo>
                    <a:cubicBezTo>
                      <a:pt x="12974" y="13816"/>
                      <a:pt x="13690" y="12813"/>
                      <a:pt x="14078" y="11943"/>
                    </a:cubicBezTo>
                    <a:cubicBezTo>
                      <a:pt x="14372" y="11274"/>
                      <a:pt x="14339" y="10578"/>
                      <a:pt x="13984" y="10036"/>
                    </a:cubicBezTo>
                    <a:cubicBezTo>
                      <a:pt x="13737" y="9655"/>
                      <a:pt x="13355" y="9394"/>
                      <a:pt x="12920" y="9280"/>
                    </a:cubicBezTo>
                    <a:cubicBezTo>
                      <a:pt x="12827" y="8250"/>
                      <a:pt x="12472" y="7280"/>
                      <a:pt x="11890" y="6470"/>
                    </a:cubicBezTo>
                    <a:cubicBezTo>
                      <a:pt x="12097" y="6075"/>
                      <a:pt x="12278" y="5641"/>
                      <a:pt x="12425" y="5179"/>
                    </a:cubicBezTo>
                    <a:cubicBezTo>
                      <a:pt x="13235" y="2670"/>
                      <a:pt x="12753" y="576"/>
                      <a:pt x="11248" y="94"/>
                    </a:cubicBezTo>
                    <a:cubicBezTo>
                      <a:pt x="11060" y="34"/>
                      <a:pt x="10860" y="0"/>
                      <a:pt x="10652" y="0"/>
                    </a:cubicBezTo>
                    <a:cubicBezTo>
                      <a:pt x="9033" y="0"/>
                      <a:pt x="7849" y="1900"/>
                      <a:pt x="7320" y="3533"/>
                    </a:cubicBezTo>
                    <a:cubicBezTo>
                      <a:pt x="7274" y="3687"/>
                      <a:pt x="7227" y="3847"/>
                      <a:pt x="7187" y="4008"/>
                    </a:cubicBezTo>
                    <a:cubicBezTo>
                      <a:pt x="7146" y="3847"/>
                      <a:pt x="7100" y="3687"/>
                      <a:pt x="7046" y="3533"/>
                    </a:cubicBezTo>
                    <a:cubicBezTo>
                      <a:pt x="6524" y="1900"/>
                      <a:pt x="5333" y="0"/>
                      <a:pt x="37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l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" name="Google Shape;5026;p76"/>
              <p:cNvSpPr/>
              <p:nvPr/>
            </p:nvSpPr>
            <p:spPr>
              <a:xfrm>
                <a:off x="51473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3948" y="1941"/>
                    </a:moveTo>
                    <a:cubicBezTo>
                      <a:pt x="3460" y="2028"/>
                      <a:pt x="2082" y="1814"/>
                      <a:pt x="1366" y="670"/>
                    </a:cubicBezTo>
                    <a:cubicBezTo>
                      <a:pt x="938" y="1"/>
                      <a:pt x="1" y="295"/>
                      <a:pt x="376" y="1138"/>
                    </a:cubicBezTo>
                    <a:cubicBezTo>
                      <a:pt x="770" y="2041"/>
                      <a:pt x="1774" y="3386"/>
                      <a:pt x="3105" y="3400"/>
                    </a:cubicBezTo>
                    <a:cubicBezTo>
                      <a:pt x="4745" y="3426"/>
                      <a:pt x="4577" y="1834"/>
                      <a:pt x="3948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" name="Google Shape;5027;p76"/>
              <p:cNvSpPr/>
              <p:nvPr/>
            </p:nvSpPr>
            <p:spPr>
              <a:xfrm>
                <a:off x="53308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797" y="1941"/>
                    </a:moveTo>
                    <a:cubicBezTo>
                      <a:pt x="1278" y="2028"/>
                      <a:pt x="2663" y="1814"/>
                      <a:pt x="3379" y="670"/>
                    </a:cubicBezTo>
                    <a:cubicBezTo>
                      <a:pt x="3801" y="1"/>
                      <a:pt x="4744" y="295"/>
                      <a:pt x="4370" y="1138"/>
                    </a:cubicBezTo>
                    <a:cubicBezTo>
                      <a:pt x="3968" y="2041"/>
                      <a:pt x="2971" y="3386"/>
                      <a:pt x="1640" y="3400"/>
                    </a:cubicBezTo>
                    <a:cubicBezTo>
                      <a:pt x="1" y="3426"/>
                      <a:pt x="168" y="1834"/>
                      <a:pt x="797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" name="Google Shape;5028;p76"/>
              <p:cNvSpPr/>
              <p:nvPr/>
            </p:nvSpPr>
            <p:spPr>
              <a:xfrm>
                <a:off x="5172625" y="4276475"/>
                <a:ext cx="10405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74" extrusionOk="0">
                    <a:moveTo>
                      <a:pt x="3861" y="2269"/>
                    </a:moveTo>
                    <a:cubicBezTo>
                      <a:pt x="3861" y="1767"/>
                      <a:pt x="3747" y="1018"/>
                      <a:pt x="4162" y="436"/>
                    </a:cubicBezTo>
                    <a:lnTo>
                      <a:pt x="2790" y="1"/>
                    </a:lnTo>
                    <a:cubicBezTo>
                      <a:pt x="2790" y="1"/>
                      <a:pt x="2817" y="1071"/>
                      <a:pt x="2998" y="1888"/>
                    </a:cubicBezTo>
                    <a:cubicBezTo>
                      <a:pt x="1573" y="1526"/>
                      <a:pt x="0" y="2222"/>
                      <a:pt x="462" y="2951"/>
                    </a:cubicBezTo>
                    <a:cubicBezTo>
                      <a:pt x="783" y="3473"/>
                      <a:pt x="3841" y="3132"/>
                      <a:pt x="4041" y="2711"/>
                    </a:cubicBezTo>
                    <a:cubicBezTo>
                      <a:pt x="4135" y="2510"/>
                      <a:pt x="3981" y="2349"/>
                      <a:pt x="3861" y="2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" name="Google Shape;5029;p76"/>
              <p:cNvSpPr/>
              <p:nvPr/>
            </p:nvSpPr>
            <p:spPr>
              <a:xfrm>
                <a:off x="5319975" y="427647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1172" y="1888"/>
                    </a:moveTo>
                    <a:cubicBezTo>
                      <a:pt x="1352" y="1071"/>
                      <a:pt x="1379" y="1"/>
                      <a:pt x="1379" y="1"/>
                    </a:cubicBezTo>
                    <a:lnTo>
                      <a:pt x="1" y="436"/>
                    </a:lnTo>
                    <a:cubicBezTo>
                      <a:pt x="415" y="1018"/>
                      <a:pt x="308" y="1767"/>
                      <a:pt x="302" y="2269"/>
                    </a:cubicBezTo>
                    <a:cubicBezTo>
                      <a:pt x="188" y="2349"/>
                      <a:pt x="27" y="2510"/>
                      <a:pt x="128" y="2711"/>
                    </a:cubicBezTo>
                    <a:cubicBezTo>
                      <a:pt x="322" y="3132"/>
                      <a:pt x="3379" y="3473"/>
                      <a:pt x="3707" y="2951"/>
                    </a:cubicBezTo>
                    <a:cubicBezTo>
                      <a:pt x="4162" y="2222"/>
                      <a:pt x="2597" y="1526"/>
                      <a:pt x="1172" y="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1" name="Google Shape;5030;p76"/>
              <p:cNvSpPr/>
              <p:nvPr/>
            </p:nvSpPr>
            <p:spPr>
              <a:xfrm>
                <a:off x="5204225" y="4106050"/>
                <a:ext cx="18837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8003" extrusionOk="0">
                    <a:moveTo>
                      <a:pt x="7534" y="5092"/>
                    </a:moveTo>
                    <a:cubicBezTo>
                      <a:pt x="7534" y="6697"/>
                      <a:pt x="5848" y="8002"/>
                      <a:pt x="3768" y="8002"/>
                    </a:cubicBezTo>
                    <a:cubicBezTo>
                      <a:pt x="1687" y="8002"/>
                      <a:pt x="1" y="6697"/>
                      <a:pt x="1" y="5092"/>
                    </a:cubicBezTo>
                    <a:cubicBezTo>
                      <a:pt x="1" y="3479"/>
                      <a:pt x="1934" y="0"/>
                      <a:pt x="4015" y="0"/>
                    </a:cubicBezTo>
                    <a:cubicBezTo>
                      <a:pt x="6096" y="0"/>
                      <a:pt x="7534" y="3479"/>
                      <a:pt x="7534" y="5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2" name="Google Shape;5031;p76"/>
              <p:cNvSpPr/>
              <p:nvPr/>
            </p:nvSpPr>
            <p:spPr>
              <a:xfrm>
                <a:off x="5320325" y="3856975"/>
                <a:ext cx="90500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6438" extrusionOk="0">
                    <a:moveTo>
                      <a:pt x="535" y="2804"/>
                    </a:moveTo>
                    <a:cubicBezTo>
                      <a:pt x="0" y="4457"/>
                      <a:pt x="141" y="5982"/>
                      <a:pt x="850" y="6210"/>
                    </a:cubicBezTo>
                    <a:cubicBezTo>
                      <a:pt x="1552" y="6437"/>
                      <a:pt x="2556" y="5280"/>
                      <a:pt x="3091" y="3627"/>
                    </a:cubicBezTo>
                    <a:cubicBezTo>
                      <a:pt x="3620" y="1981"/>
                      <a:pt x="3479" y="456"/>
                      <a:pt x="2777" y="228"/>
                    </a:cubicBezTo>
                    <a:cubicBezTo>
                      <a:pt x="2067" y="1"/>
                      <a:pt x="1064" y="1158"/>
                      <a:pt x="535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3" name="Google Shape;5032;p76"/>
              <p:cNvSpPr/>
              <p:nvPr/>
            </p:nvSpPr>
            <p:spPr>
              <a:xfrm>
                <a:off x="5185825" y="3856975"/>
                <a:ext cx="90525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6438" extrusionOk="0">
                    <a:moveTo>
                      <a:pt x="3092" y="2804"/>
                    </a:moveTo>
                    <a:cubicBezTo>
                      <a:pt x="3620" y="4457"/>
                      <a:pt x="3480" y="5982"/>
                      <a:pt x="2777" y="6210"/>
                    </a:cubicBezTo>
                    <a:cubicBezTo>
                      <a:pt x="2068" y="6437"/>
                      <a:pt x="1065" y="5280"/>
                      <a:pt x="536" y="3627"/>
                    </a:cubicBezTo>
                    <a:cubicBezTo>
                      <a:pt x="1" y="1981"/>
                      <a:pt x="141" y="456"/>
                      <a:pt x="850" y="228"/>
                    </a:cubicBezTo>
                    <a:cubicBezTo>
                      <a:pt x="1553" y="1"/>
                      <a:pt x="2557" y="1158"/>
                      <a:pt x="3092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4" name="Google Shape;5033;p76"/>
              <p:cNvSpPr/>
              <p:nvPr/>
            </p:nvSpPr>
            <p:spPr>
              <a:xfrm>
                <a:off x="520037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2443" y="2221"/>
                    </a:moveTo>
                    <a:cubicBezTo>
                      <a:pt x="2864" y="3526"/>
                      <a:pt x="2751" y="4737"/>
                      <a:pt x="2195" y="4918"/>
                    </a:cubicBezTo>
                    <a:cubicBezTo>
                      <a:pt x="1633" y="5098"/>
                      <a:pt x="837" y="4182"/>
                      <a:pt x="416" y="2877"/>
                    </a:cubicBezTo>
                    <a:cubicBezTo>
                      <a:pt x="1" y="1566"/>
                      <a:pt x="108" y="361"/>
                      <a:pt x="670" y="181"/>
                    </a:cubicBezTo>
                    <a:cubicBezTo>
                      <a:pt x="1225" y="0"/>
                      <a:pt x="2021" y="917"/>
                      <a:pt x="2443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5" name="Google Shape;5034;p76"/>
              <p:cNvSpPr/>
              <p:nvPr/>
            </p:nvSpPr>
            <p:spPr>
              <a:xfrm>
                <a:off x="52045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442" y="596"/>
                    </a:moveTo>
                    <a:cubicBezTo>
                      <a:pt x="1004" y="422"/>
                      <a:pt x="1793" y="1331"/>
                      <a:pt x="2215" y="2636"/>
                    </a:cubicBezTo>
                    <a:cubicBezTo>
                      <a:pt x="2395" y="3185"/>
                      <a:pt x="2476" y="3713"/>
                      <a:pt x="2469" y="4162"/>
                    </a:cubicBezTo>
                    <a:cubicBezTo>
                      <a:pt x="2482" y="4155"/>
                      <a:pt x="2489" y="4155"/>
                      <a:pt x="2496" y="4148"/>
                    </a:cubicBezTo>
                    <a:cubicBezTo>
                      <a:pt x="2583" y="3646"/>
                      <a:pt x="2509" y="2951"/>
                      <a:pt x="2275" y="2221"/>
                    </a:cubicBezTo>
                    <a:cubicBezTo>
                      <a:pt x="1853" y="917"/>
                      <a:pt x="1057" y="0"/>
                      <a:pt x="502" y="181"/>
                    </a:cubicBezTo>
                    <a:cubicBezTo>
                      <a:pt x="201" y="281"/>
                      <a:pt x="34" y="669"/>
                      <a:pt x="0" y="1204"/>
                    </a:cubicBezTo>
                    <a:cubicBezTo>
                      <a:pt x="80" y="890"/>
                      <a:pt x="228" y="669"/>
                      <a:pt x="442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6" name="Google Shape;5035;p76"/>
              <p:cNvSpPr/>
              <p:nvPr/>
            </p:nvSpPr>
            <p:spPr>
              <a:xfrm>
                <a:off x="532482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422" y="2221"/>
                    </a:moveTo>
                    <a:cubicBezTo>
                      <a:pt x="1" y="3526"/>
                      <a:pt x="108" y="4737"/>
                      <a:pt x="670" y="4918"/>
                    </a:cubicBezTo>
                    <a:cubicBezTo>
                      <a:pt x="1225" y="5098"/>
                      <a:pt x="2021" y="4182"/>
                      <a:pt x="2443" y="2877"/>
                    </a:cubicBezTo>
                    <a:cubicBezTo>
                      <a:pt x="2864" y="1566"/>
                      <a:pt x="2757" y="361"/>
                      <a:pt x="2195" y="181"/>
                    </a:cubicBezTo>
                    <a:cubicBezTo>
                      <a:pt x="1633" y="0"/>
                      <a:pt x="844" y="917"/>
                      <a:pt x="422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7" name="Google Shape;5036;p76"/>
              <p:cNvSpPr/>
              <p:nvPr/>
            </p:nvSpPr>
            <p:spPr>
              <a:xfrm>
                <a:off x="53276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2141" y="596"/>
                    </a:moveTo>
                    <a:cubicBezTo>
                      <a:pt x="1579" y="422"/>
                      <a:pt x="783" y="1331"/>
                      <a:pt x="362" y="2636"/>
                    </a:cubicBezTo>
                    <a:cubicBezTo>
                      <a:pt x="188" y="3185"/>
                      <a:pt x="107" y="3713"/>
                      <a:pt x="107" y="4162"/>
                    </a:cubicBezTo>
                    <a:cubicBezTo>
                      <a:pt x="101" y="4155"/>
                      <a:pt x="94" y="4155"/>
                      <a:pt x="81" y="4148"/>
                    </a:cubicBezTo>
                    <a:cubicBezTo>
                      <a:pt x="0" y="3646"/>
                      <a:pt x="74" y="2951"/>
                      <a:pt x="308" y="2221"/>
                    </a:cubicBezTo>
                    <a:cubicBezTo>
                      <a:pt x="730" y="917"/>
                      <a:pt x="1519" y="0"/>
                      <a:pt x="2081" y="181"/>
                    </a:cubicBezTo>
                    <a:cubicBezTo>
                      <a:pt x="2382" y="281"/>
                      <a:pt x="2550" y="669"/>
                      <a:pt x="2583" y="1204"/>
                    </a:cubicBezTo>
                    <a:cubicBezTo>
                      <a:pt x="2503" y="890"/>
                      <a:pt x="2356" y="669"/>
                      <a:pt x="2141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8" name="Google Shape;5037;p76"/>
              <p:cNvSpPr/>
              <p:nvPr/>
            </p:nvSpPr>
            <p:spPr>
              <a:xfrm>
                <a:off x="5188000" y="3964700"/>
                <a:ext cx="220650" cy="176650"/>
              </a:xfrm>
              <a:custGeom>
                <a:avLst/>
                <a:gdLst/>
                <a:ahLst/>
                <a:cxnLst/>
                <a:rect l="l" t="t" r="r" b="b"/>
                <a:pathLst>
                  <a:path w="8826" h="7066" extrusionOk="0">
                    <a:moveTo>
                      <a:pt x="4417" y="7066"/>
                    </a:moveTo>
                    <a:cubicBezTo>
                      <a:pt x="7180" y="7019"/>
                      <a:pt x="8826" y="6029"/>
                      <a:pt x="8826" y="4129"/>
                    </a:cubicBezTo>
                    <a:cubicBezTo>
                      <a:pt x="8712" y="2028"/>
                      <a:pt x="7173" y="81"/>
                      <a:pt x="4417" y="1"/>
                    </a:cubicBezTo>
                    <a:cubicBezTo>
                      <a:pt x="1653" y="81"/>
                      <a:pt x="114" y="2028"/>
                      <a:pt x="1" y="4129"/>
                    </a:cubicBezTo>
                    <a:cubicBezTo>
                      <a:pt x="1" y="6029"/>
                      <a:pt x="1653" y="7019"/>
                      <a:pt x="4417" y="7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9" name="Google Shape;5038;p76"/>
              <p:cNvSpPr/>
              <p:nvPr/>
            </p:nvSpPr>
            <p:spPr>
              <a:xfrm>
                <a:off x="5276650" y="4103200"/>
                <a:ext cx="244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75" extrusionOk="0">
                    <a:moveTo>
                      <a:pt x="14" y="81"/>
                    </a:moveTo>
                    <a:cubicBezTo>
                      <a:pt x="81" y="148"/>
                      <a:pt x="155" y="194"/>
                      <a:pt x="235" y="228"/>
                    </a:cubicBezTo>
                    <a:cubicBezTo>
                      <a:pt x="315" y="255"/>
                      <a:pt x="396" y="275"/>
                      <a:pt x="482" y="275"/>
                    </a:cubicBezTo>
                    <a:cubicBezTo>
                      <a:pt x="569" y="275"/>
                      <a:pt x="656" y="255"/>
                      <a:pt x="737" y="221"/>
                    </a:cubicBezTo>
                    <a:cubicBezTo>
                      <a:pt x="824" y="188"/>
                      <a:pt x="897" y="134"/>
                      <a:pt x="964" y="67"/>
                    </a:cubicBezTo>
                    <a:cubicBezTo>
                      <a:pt x="978" y="54"/>
                      <a:pt x="978" y="27"/>
                      <a:pt x="964" y="14"/>
                    </a:cubicBezTo>
                    <a:cubicBezTo>
                      <a:pt x="951" y="0"/>
                      <a:pt x="924" y="0"/>
                      <a:pt x="911" y="14"/>
                    </a:cubicBezTo>
                    <a:cubicBezTo>
                      <a:pt x="850" y="74"/>
                      <a:pt x="784" y="121"/>
                      <a:pt x="710" y="154"/>
                    </a:cubicBezTo>
                    <a:cubicBezTo>
                      <a:pt x="636" y="181"/>
                      <a:pt x="556" y="201"/>
                      <a:pt x="482" y="201"/>
                    </a:cubicBezTo>
                    <a:cubicBezTo>
                      <a:pt x="409" y="201"/>
                      <a:pt x="329" y="181"/>
                      <a:pt x="262" y="154"/>
                    </a:cubicBezTo>
                    <a:cubicBezTo>
                      <a:pt x="188" y="127"/>
                      <a:pt x="121" y="87"/>
                      <a:pt x="68" y="27"/>
                    </a:cubicBezTo>
                    <a:cubicBezTo>
                      <a:pt x="48" y="14"/>
                      <a:pt x="28" y="14"/>
                      <a:pt x="14" y="27"/>
                    </a:cubicBezTo>
                    <a:cubicBezTo>
                      <a:pt x="1" y="47"/>
                      <a:pt x="1" y="67"/>
                      <a:pt x="14" y="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" name="Google Shape;5039;p76"/>
              <p:cNvSpPr/>
              <p:nvPr/>
            </p:nvSpPr>
            <p:spPr>
              <a:xfrm>
                <a:off x="5299075" y="4103025"/>
                <a:ext cx="244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69" extrusionOk="0">
                    <a:moveTo>
                      <a:pt x="14" y="81"/>
                    </a:moveTo>
                    <a:cubicBezTo>
                      <a:pt x="81" y="141"/>
                      <a:pt x="154" y="188"/>
                      <a:pt x="234" y="221"/>
                    </a:cubicBezTo>
                    <a:cubicBezTo>
                      <a:pt x="315" y="255"/>
                      <a:pt x="395" y="268"/>
                      <a:pt x="482" y="268"/>
                    </a:cubicBezTo>
                    <a:cubicBezTo>
                      <a:pt x="569" y="268"/>
                      <a:pt x="656" y="255"/>
                      <a:pt x="743" y="215"/>
                    </a:cubicBezTo>
                    <a:cubicBezTo>
                      <a:pt x="823" y="181"/>
                      <a:pt x="897" y="134"/>
                      <a:pt x="964" y="68"/>
                    </a:cubicBezTo>
                    <a:cubicBezTo>
                      <a:pt x="977" y="47"/>
                      <a:pt x="977" y="27"/>
                      <a:pt x="964" y="14"/>
                    </a:cubicBezTo>
                    <a:cubicBezTo>
                      <a:pt x="950" y="1"/>
                      <a:pt x="924" y="1"/>
                      <a:pt x="910" y="14"/>
                    </a:cubicBezTo>
                    <a:cubicBezTo>
                      <a:pt x="850" y="74"/>
                      <a:pt x="783" y="121"/>
                      <a:pt x="710" y="148"/>
                    </a:cubicBezTo>
                    <a:cubicBezTo>
                      <a:pt x="636" y="181"/>
                      <a:pt x="562" y="195"/>
                      <a:pt x="482" y="195"/>
                    </a:cubicBezTo>
                    <a:cubicBezTo>
                      <a:pt x="408" y="195"/>
                      <a:pt x="335" y="181"/>
                      <a:pt x="261" y="155"/>
                    </a:cubicBezTo>
                    <a:cubicBezTo>
                      <a:pt x="194" y="121"/>
                      <a:pt x="127" y="81"/>
                      <a:pt x="67" y="27"/>
                    </a:cubicBezTo>
                    <a:cubicBezTo>
                      <a:pt x="54" y="14"/>
                      <a:pt x="27" y="14"/>
                      <a:pt x="14" y="27"/>
                    </a:cubicBezTo>
                    <a:cubicBezTo>
                      <a:pt x="0" y="41"/>
                      <a:pt x="0" y="61"/>
                      <a:pt x="14" y="81"/>
                    </a:cubicBezTo>
                    <a:close/>
                  </a:path>
                </a:pathLst>
              </a:custGeom>
              <a:solidFill>
                <a:srgbClr val="42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1" name="Google Shape;5040;p76"/>
              <p:cNvSpPr/>
              <p:nvPr/>
            </p:nvSpPr>
            <p:spPr>
              <a:xfrm>
                <a:off x="5298900" y="4088975"/>
                <a:ext cx="220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30" extrusionOk="0">
                    <a:moveTo>
                      <a:pt x="88" y="630"/>
                    </a:moveTo>
                    <a:lnTo>
                      <a:pt x="1" y="630"/>
                    </a:lnTo>
                    <a:lnTo>
                      <a:pt x="1" y="1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5041;p76"/>
              <p:cNvSpPr/>
              <p:nvPr/>
            </p:nvSpPr>
            <p:spPr>
              <a:xfrm>
                <a:off x="5280850" y="4067075"/>
                <a:ext cx="384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272" extrusionOk="0">
                    <a:moveTo>
                      <a:pt x="20" y="609"/>
                    </a:moveTo>
                    <a:cubicBezTo>
                      <a:pt x="27" y="923"/>
                      <a:pt x="502" y="1271"/>
                      <a:pt x="769" y="1258"/>
                    </a:cubicBezTo>
                    <a:cubicBezTo>
                      <a:pt x="1037" y="1271"/>
                      <a:pt x="1512" y="923"/>
                      <a:pt x="1519" y="609"/>
                    </a:cubicBezTo>
                    <a:cubicBezTo>
                      <a:pt x="1539" y="0"/>
                      <a:pt x="0" y="0"/>
                      <a:pt x="20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5042;p76"/>
              <p:cNvSpPr/>
              <p:nvPr/>
            </p:nvSpPr>
            <p:spPr>
              <a:xfrm>
                <a:off x="5236850" y="4052175"/>
                <a:ext cx="2677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8" extrusionOk="0">
                    <a:moveTo>
                      <a:pt x="1071" y="523"/>
                    </a:moveTo>
                    <a:cubicBezTo>
                      <a:pt x="1071" y="810"/>
                      <a:pt x="837" y="1038"/>
                      <a:pt x="536" y="1038"/>
                    </a:cubicBezTo>
                    <a:cubicBezTo>
                      <a:pt x="241" y="1038"/>
                      <a:pt x="0" y="810"/>
                      <a:pt x="0" y="523"/>
                    </a:cubicBezTo>
                    <a:cubicBezTo>
                      <a:pt x="0" y="235"/>
                      <a:pt x="241" y="1"/>
                      <a:pt x="536" y="1"/>
                    </a:cubicBezTo>
                    <a:cubicBezTo>
                      <a:pt x="837" y="1"/>
                      <a:pt x="1071" y="235"/>
                      <a:pt x="1071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" name="Google Shape;5043;p76"/>
              <p:cNvSpPr/>
              <p:nvPr/>
            </p:nvSpPr>
            <p:spPr>
              <a:xfrm>
                <a:off x="5237675" y="4049850"/>
                <a:ext cx="25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8" extrusionOk="0">
                    <a:moveTo>
                      <a:pt x="1038" y="522"/>
                    </a:moveTo>
                    <a:cubicBezTo>
                      <a:pt x="1038" y="810"/>
                      <a:pt x="810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0" y="0"/>
                      <a:pt x="1038" y="234"/>
                      <a:pt x="1038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5044;p76"/>
              <p:cNvSpPr/>
              <p:nvPr/>
            </p:nvSpPr>
            <p:spPr>
              <a:xfrm>
                <a:off x="5247225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1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1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5045;p76"/>
              <p:cNvSpPr/>
              <p:nvPr/>
            </p:nvSpPr>
            <p:spPr>
              <a:xfrm>
                <a:off x="5333025" y="4052175"/>
                <a:ext cx="26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38" extrusionOk="0">
                    <a:moveTo>
                      <a:pt x="1078" y="523"/>
                    </a:moveTo>
                    <a:cubicBezTo>
                      <a:pt x="1078" y="810"/>
                      <a:pt x="837" y="1038"/>
                      <a:pt x="536" y="1038"/>
                    </a:cubicBezTo>
                    <a:cubicBezTo>
                      <a:pt x="241" y="1038"/>
                      <a:pt x="1" y="810"/>
                      <a:pt x="1" y="523"/>
                    </a:cubicBezTo>
                    <a:cubicBezTo>
                      <a:pt x="1" y="235"/>
                      <a:pt x="241" y="1"/>
                      <a:pt x="536" y="1"/>
                    </a:cubicBezTo>
                    <a:cubicBezTo>
                      <a:pt x="837" y="1"/>
                      <a:pt x="1078" y="235"/>
                      <a:pt x="1078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" name="Google Shape;5046;p76"/>
              <p:cNvSpPr/>
              <p:nvPr/>
            </p:nvSpPr>
            <p:spPr>
              <a:xfrm>
                <a:off x="5333850" y="4049850"/>
                <a:ext cx="261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38" extrusionOk="0">
                    <a:moveTo>
                      <a:pt x="1045" y="522"/>
                    </a:moveTo>
                    <a:cubicBezTo>
                      <a:pt x="1045" y="810"/>
                      <a:pt x="811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1" y="0"/>
                      <a:pt x="1045" y="234"/>
                      <a:pt x="1045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5047;p76"/>
              <p:cNvSpPr/>
              <p:nvPr/>
            </p:nvSpPr>
            <p:spPr>
              <a:xfrm>
                <a:off x="5343400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2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2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5048;p76"/>
              <p:cNvSpPr/>
              <p:nvPr/>
            </p:nvSpPr>
            <p:spPr>
              <a:xfrm>
                <a:off x="5225150" y="4081775"/>
                <a:ext cx="366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373" extrusionOk="0">
                    <a:moveTo>
                      <a:pt x="729" y="1"/>
                    </a:moveTo>
                    <a:cubicBezTo>
                      <a:pt x="328" y="1"/>
                      <a:pt x="0" y="309"/>
                      <a:pt x="0" y="683"/>
                    </a:cubicBezTo>
                    <a:cubicBezTo>
                      <a:pt x="0" y="1065"/>
                      <a:pt x="328" y="1373"/>
                      <a:pt x="729" y="1373"/>
                    </a:cubicBezTo>
                    <a:cubicBezTo>
                      <a:pt x="1137" y="1373"/>
                      <a:pt x="1465" y="1065"/>
                      <a:pt x="1465" y="683"/>
                    </a:cubicBezTo>
                    <a:cubicBezTo>
                      <a:pt x="1465" y="309"/>
                      <a:pt x="1137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0" name="Google Shape;5049;p76"/>
              <p:cNvSpPr/>
              <p:nvPr/>
            </p:nvSpPr>
            <p:spPr>
              <a:xfrm>
                <a:off x="5335025" y="4082125"/>
                <a:ext cx="36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372" extrusionOk="0">
                    <a:moveTo>
                      <a:pt x="730" y="0"/>
                    </a:moveTo>
                    <a:cubicBezTo>
                      <a:pt x="329" y="0"/>
                      <a:pt x="1" y="308"/>
                      <a:pt x="1" y="683"/>
                    </a:cubicBezTo>
                    <a:cubicBezTo>
                      <a:pt x="1" y="1064"/>
                      <a:pt x="329" y="1372"/>
                      <a:pt x="730" y="1372"/>
                    </a:cubicBezTo>
                    <a:cubicBezTo>
                      <a:pt x="1138" y="1372"/>
                      <a:pt x="1466" y="1064"/>
                      <a:pt x="1466" y="683"/>
                    </a:cubicBezTo>
                    <a:cubicBezTo>
                      <a:pt x="1466" y="308"/>
                      <a:pt x="1138" y="0"/>
                      <a:pt x="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59842" y="3812132"/>
            <a:ext cx="7781277" cy="706109"/>
            <a:chOff x="759842" y="3812132"/>
            <a:chExt cx="7781277" cy="706109"/>
          </a:xfrm>
        </p:grpSpPr>
        <p:sp>
          <p:nvSpPr>
            <p:cNvPr id="593" name="圆角矩形 7"/>
            <p:cNvSpPr/>
            <p:nvPr/>
          </p:nvSpPr>
          <p:spPr>
            <a:xfrm>
              <a:off x="1327519" y="3909909"/>
              <a:ext cx="7213600" cy="499423"/>
            </a:xfrm>
            <a:prstGeom prst="roundRect">
              <a:avLst>
                <a:gd name="adj" fmla="val 22936"/>
              </a:avLst>
            </a:prstGeom>
            <a:solidFill>
              <a:srgbClr val="FFC515">
                <a:lumMod val="20000"/>
                <a:lumOff val="80000"/>
              </a:srgbClr>
            </a:solidFill>
            <a:ln w="28575" cap="flat" cmpd="sng" algn="ctr">
              <a:solidFill>
                <a:schemeClr val="bg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6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Hi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ểu ý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nghĩa các câu 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FA2448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thành ngữ, tục ngữ 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nói về trẻ em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141" name="Google Shape;5024;p76"/>
            <p:cNvGrpSpPr/>
            <p:nvPr/>
          </p:nvGrpSpPr>
          <p:grpSpPr>
            <a:xfrm>
              <a:off x="759842" y="3812132"/>
              <a:ext cx="451564" cy="706109"/>
              <a:chOff x="5118750" y="3828550"/>
              <a:chExt cx="359325" cy="561875"/>
            </a:xfrm>
          </p:grpSpPr>
          <p:sp>
            <p:nvSpPr>
              <p:cNvPr id="142" name="Google Shape;5025;p76"/>
              <p:cNvSpPr/>
              <p:nvPr/>
            </p:nvSpPr>
            <p:spPr>
              <a:xfrm>
                <a:off x="5118750" y="3828550"/>
                <a:ext cx="359325" cy="561875"/>
              </a:xfrm>
              <a:custGeom>
                <a:avLst/>
                <a:gdLst/>
                <a:ahLst/>
                <a:cxnLst/>
                <a:rect l="l" t="t" r="r" b="b"/>
                <a:pathLst>
                  <a:path w="14373" h="22475" extrusionOk="0">
                    <a:moveTo>
                      <a:pt x="3721" y="0"/>
                    </a:moveTo>
                    <a:cubicBezTo>
                      <a:pt x="3513" y="0"/>
                      <a:pt x="3313" y="34"/>
                      <a:pt x="3119" y="94"/>
                    </a:cubicBezTo>
                    <a:cubicBezTo>
                      <a:pt x="1620" y="576"/>
                      <a:pt x="1138" y="2670"/>
                      <a:pt x="1941" y="5179"/>
                    </a:cubicBezTo>
                    <a:cubicBezTo>
                      <a:pt x="2095" y="5641"/>
                      <a:pt x="2276" y="6075"/>
                      <a:pt x="2483" y="6470"/>
                    </a:cubicBezTo>
                    <a:cubicBezTo>
                      <a:pt x="1901" y="7280"/>
                      <a:pt x="1546" y="8250"/>
                      <a:pt x="1453" y="9280"/>
                    </a:cubicBezTo>
                    <a:cubicBezTo>
                      <a:pt x="1018" y="9394"/>
                      <a:pt x="636" y="9655"/>
                      <a:pt x="389" y="10036"/>
                    </a:cubicBezTo>
                    <a:cubicBezTo>
                      <a:pt x="34" y="10578"/>
                      <a:pt x="1" y="11274"/>
                      <a:pt x="295" y="11943"/>
                    </a:cubicBezTo>
                    <a:cubicBezTo>
                      <a:pt x="697" y="12853"/>
                      <a:pt x="1426" y="13863"/>
                      <a:pt x="2416" y="14465"/>
                    </a:cubicBezTo>
                    <a:cubicBezTo>
                      <a:pt x="2195" y="15088"/>
                      <a:pt x="2082" y="15683"/>
                      <a:pt x="2082" y="16192"/>
                    </a:cubicBezTo>
                    <a:cubicBezTo>
                      <a:pt x="2082" y="17061"/>
                      <a:pt x="2396" y="17891"/>
                      <a:pt x="2958" y="18587"/>
                    </a:cubicBezTo>
                    <a:cubicBezTo>
                      <a:pt x="2329" y="18788"/>
                      <a:pt x="1747" y="19156"/>
                      <a:pt x="1426" y="19731"/>
                    </a:cubicBezTo>
                    <a:cubicBezTo>
                      <a:pt x="1098" y="20313"/>
                      <a:pt x="1118" y="21009"/>
                      <a:pt x="1479" y="21578"/>
                    </a:cubicBezTo>
                    <a:cubicBezTo>
                      <a:pt x="1975" y="22374"/>
                      <a:pt x="2965" y="22474"/>
                      <a:pt x="3774" y="22474"/>
                    </a:cubicBezTo>
                    <a:cubicBezTo>
                      <a:pt x="4350" y="22474"/>
                      <a:pt x="5012" y="22407"/>
                      <a:pt x="5574" y="22293"/>
                    </a:cubicBezTo>
                    <a:cubicBezTo>
                      <a:pt x="6163" y="22180"/>
                      <a:pt x="6792" y="21992"/>
                      <a:pt x="7187" y="21544"/>
                    </a:cubicBezTo>
                    <a:cubicBezTo>
                      <a:pt x="7575" y="21992"/>
                      <a:pt x="8210" y="22180"/>
                      <a:pt x="8799" y="22293"/>
                    </a:cubicBezTo>
                    <a:cubicBezTo>
                      <a:pt x="9361" y="22407"/>
                      <a:pt x="10017" y="22474"/>
                      <a:pt x="10599" y="22474"/>
                    </a:cubicBezTo>
                    <a:cubicBezTo>
                      <a:pt x="11408" y="22474"/>
                      <a:pt x="12399" y="22374"/>
                      <a:pt x="12894" y="21578"/>
                    </a:cubicBezTo>
                    <a:cubicBezTo>
                      <a:pt x="13248" y="21009"/>
                      <a:pt x="13268" y="20313"/>
                      <a:pt x="12947" y="19731"/>
                    </a:cubicBezTo>
                    <a:cubicBezTo>
                      <a:pt x="12626" y="19156"/>
                      <a:pt x="12037" y="18788"/>
                      <a:pt x="11408" y="18587"/>
                    </a:cubicBezTo>
                    <a:cubicBezTo>
                      <a:pt x="11977" y="17891"/>
                      <a:pt x="12292" y="17061"/>
                      <a:pt x="12292" y="16192"/>
                    </a:cubicBezTo>
                    <a:cubicBezTo>
                      <a:pt x="12292" y="15676"/>
                      <a:pt x="12191" y="15061"/>
                      <a:pt x="12004" y="14425"/>
                    </a:cubicBezTo>
                    <a:cubicBezTo>
                      <a:pt x="12974" y="13816"/>
                      <a:pt x="13690" y="12813"/>
                      <a:pt x="14078" y="11943"/>
                    </a:cubicBezTo>
                    <a:cubicBezTo>
                      <a:pt x="14372" y="11274"/>
                      <a:pt x="14339" y="10578"/>
                      <a:pt x="13984" y="10036"/>
                    </a:cubicBezTo>
                    <a:cubicBezTo>
                      <a:pt x="13737" y="9655"/>
                      <a:pt x="13355" y="9394"/>
                      <a:pt x="12920" y="9280"/>
                    </a:cubicBezTo>
                    <a:cubicBezTo>
                      <a:pt x="12827" y="8250"/>
                      <a:pt x="12472" y="7280"/>
                      <a:pt x="11890" y="6470"/>
                    </a:cubicBezTo>
                    <a:cubicBezTo>
                      <a:pt x="12097" y="6075"/>
                      <a:pt x="12278" y="5641"/>
                      <a:pt x="12425" y="5179"/>
                    </a:cubicBezTo>
                    <a:cubicBezTo>
                      <a:pt x="13235" y="2670"/>
                      <a:pt x="12753" y="576"/>
                      <a:pt x="11248" y="94"/>
                    </a:cubicBezTo>
                    <a:cubicBezTo>
                      <a:pt x="11060" y="34"/>
                      <a:pt x="10860" y="0"/>
                      <a:pt x="10652" y="0"/>
                    </a:cubicBezTo>
                    <a:cubicBezTo>
                      <a:pt x="9033" y="0"/>
                      <a:pt x="7849" y="1900"/>
                      <a:pt x="7320" y="3533"/>
                    </a:cubicBezTo>
                    <a:cubicBezTo>
                      <a:pt x="7274" y="3687"/>
                      <a:pt x="7227" y="3847"/>
                      <a:pt x="7187" y="4008"/>
                    </a:cubicBezTo>
                    <a:cubicBezTo>
                      <a:pt x="7146" y="3847"/>
                      <a:pt x="7100" y="3687"/>
                      <a:pt x="7046" y="3533"/>
                    </a:cubicBezTo>
                    <a:cubicBezTo>
                      <a:pt x="6524" y="1900"/>
                      <a:pt x="5333" y="0"/>
                      <a:pt x="37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l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" name="Google Shape;5026;p76"/>
              <p:cNvSpPr/>
              <p:nvPr/>
            </p:nvSpPr>
            <p:spPr>
              <a:xfrm>
                <a:off x="51473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3948" y="1941"/>
                    </a:moveTo>
                    <a:cubicBezTo>
                      <a:pt x="3460" y="2028"/>
                      <a:pt x="2082" y="1814"/>
                      <a:pt x="1366" y="670"/>
                    </a:cubicBezTo>
                    <a:cubicBezTo>
                      <a:pt x="938" y="1"/>
                      <a:pt x="1" y="295"/>
                      <a:pt x="376" y="1138"/>
                    </a:cubicBezTo>
                    <a:cubicBezTo>
                      <a:pt x="770" y="2041"/>
                      <a:pt x="1774" y="3386"/>
                      <a:pt x="3105" y="3400"/>
                    </a:cubicBezTo>
                    <a:cubicBezTo>
                      <a:pt x="4745" y="3426"/>
                      <a:pt x="4577" y="1834"/>
                      <a:pt x="3948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5027;p76"/>
              <p:cNvSpPr/>
              <p:nvPr/>
            </p:nvSpPr>
            <p:spPr>
              <a:xfrm>
                <a:off x="5330850" y="4085125"/>
                <a:ext cx="11862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427" extrusionOk="0">
                    <a:moveTo>
                      <a:pt x="797" y="1941"/>
                    </a:moveTo>
                    <a:cubicBezTo>
                      <a:pt x="1278" y="2028"/>
                      <a:pt x="2663" y="1814"/>
                      <a:pt x="3379" y="670"/>
                    </a:cubicBezTo>
                    <a:cubicBezTo>
                      <a:pt x="3801" y="1"/>
                      <a:pt x="4744" y="295"/>
                      <a:pt x="4370" y="1138"/>
                    </a:cubicBezTo>
                    <a:cubicBezTo>
                      <a:pt x="3968" y="2041"/>
                      <a:pt x="2971" y="3386"/>
                      <a:pt x="1640" y="3400"/>
                    </a:cubicBezTo>
                    <a:cubicBezTo>
                      <a:pt x="1" y="3426"/>
                      <a:pt x="168" y="1834"/>
                      <a:pt x="797" y="1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5028;p76"/>
              <p:cNvSpPr/>
              <p:nvPr/>
            </p:nvSpPr>
            <p:spPr>
              <a:xfrm>
                <a:off x="5172625" y="4276475"/>
                <a:ext cx="10405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74" extrusionOk="0">
                    <a:moveTo>
                      <a:pt x="3861" y="2269"/>
                    </a:moveTo>
                    <a:cubicBezTo>
                      <a:pt x="3861" y="1767"/>
                      <a:pt x="3747" y="1018"/>
                      <a:pt x="4162" y="436"/>
                    </a:cubicBezTo>
                    <a:lnTo>
                      <a:pt x="2790" y="1"/>
                    </a:lnTo>
                    <a:cubicBezTo>
                      <a:pt x="2790" y="1"/>
                      <a:pt x="2817" y="1071"/>
                      <a:pt x="2998" y="1888"/>
                    </a:cubicBezTo>
                    <a:cubicBezTo>
                      <a:pt x="1573" y="1526"/>
                      <a:pt x="0" y="2222"/>
                      <a:pt x="462" y="2951"/>
                    </a:cubicBezTo>
                    <a:cubicBezTo>
                      <a:pt x="783" y="3473"/>
                      <a:pt x="3841" y="3132"/>
                      <a:pt x="4041" y="2711"/>
                    </a:cubicBezTo>
                    <a:cubicBezTo>
                      <a:pt x="4135" y="2510"/>
                      <a:pt x="3981" y="2349"/>
                      <a:pt x="3861" y="2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" name="Google Shape;5029;p76"/>
              <p:cNvSpPr/>
              <p:nvPr/>
            </p:nvSpPr>
            <p:spPr>
              <a:xfrm>
                <a:off x="5319975" y="427647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1172" y="1888"/>
                    </a:moveTo>
                    <a:cubicBezTo>
                      <a:pt x="1352" y="1071"/>
                      <a:pt x="1379" y="1"/>
                      <a:pt x="1379" y="1"/>
                    </a:cubicBezTo>
                    <a:lnTo>
                      <a:pt x="1" y="436"/>
                    </a:lnTo>
                    <a:cubicBezTo>
                      <a:pt x="415" y="1018"/>
                      <a:pt x="308" y="1767"/>
                      <a:pt x="302" y="2269"/>
                    </a:cubicBezTo>
                    <a:cubicBezTo>
                      <a:pt x="188" y="2349"/>
                      <a:pt x="27" y="2510"/>
                      <a:pt x="128" y="2711"/>
                    </a:cubicBezTo>
                    <a:cubicBezTo>
                      <a:pt x="322" y="3132"/>
                      <a:pt x="3379" y="3473"/>
                      <a:pt x="3707" y="2951"/>
                    </a:cubicBezTo>
                    <a:cubicBezTo>
                      <a:pt x="4162" y="2222"/>
                      <a:pt x="2597" y="1526"/>
                      <a:pt x="1172" y="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5030;p76"/>
              <p:cNvSpPr/>
              <p:nvPr/>
            </p:nvSpPr>
            <p:spPr>
              <a:xfrm>
                <a:off x="5204225" y="4106050"/>
                <a:ext cx="18837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8003" extrusionOk="0">
                    <a:moveTo>
                      <a:pt x="7534" y="5092"/>
                    </a:moveTo>
                    <a:cubicBezTo>
                      <a:pt x="7534" y="6697"/>
                      <a:pt x="5848" y="8002"/>
                      <a:pt x="3768" y="8002"/>
                    </a:cubicBezTo>
                    <a:cubicBezTo>
                      <a:pt x="1687" y="8002"/>
                      <a:pt x="1" y="6697"/>
                      <a:pt x="1" y="5092"/>
                    </a:cubicBezTo>
                    <a:cubicBezTo>
                      <a:pt x="1" y="3479"/>
                      <a:pt x="1934" y="0"/>
                      <a:pt x="4015" y="0"/>
                    </a:cubicBezTo>
                    <a:cubicBezTo>
                      <a:pt x="6096" y="0"/>
                      <a:pt x="7534" y="3479"/>
                      <a:pt x="7534" y="5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5031;p76"/>
              <p:cNvSpPr/>
              <p:nvPr/>
            </p:nvSpPr>
            <p:spPr>
              <a:xfrm>
                <a:off x="5320325" y="3856975"/>
                <a:ext cx="90500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6438" extrusionOk="0">
                    <a:moveTo>
                      <a:pt x="535" y="2804"/>
                    </a:moveTo>
                    <a:cubicBezTo>
                      <a:pt x="0" y="4457"/>
                      <a:pt x="141" y="5982"/>
                      <a:pt x="850" y="6210"/>
                    </a:cubicBezTo>
                    <a:cubicBezTo>
                      <a:pt x="1552" y="6437"/>
                      <a:pt x="2556" y="5280"/>
                      <a:pt x="3091" y="3627"/>
                    </a:cubicBezTo>
                    <a:cubicBezTo>
                      <a:pt x="3620" y="1981"/>
                      <a:pt x="3479" y="456"/>
                      <a:pt x="2777" y="228"/>
                    </a:cubicBezTo>
                    <a:cubicBezTo>
                      <a:pt x="2067" y="1"/>
                      <a:pt x="1064" y="1158"/>
                      <a:pt x="535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" name="Google Shape;5032;p76"/>
              <p:cNvSpPr/>
              <p:nvPr/>
            </p:nvSpPr>
            <p:spPr>
              <a:xfrm>
                <a:off x="5185825" y="3856975"/>
                <a:ext cx="90525" cy="1609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6438" extrusionOk="0">
                    <a:moveTo>
                      <a:pt x="3092" y="2804"/>
                    </a:moveTo>
                    <a:cubicBezTo>
                      <a:pt x="3620" y="4457"/>
                      <a:pt x="3480" y="5982"/>
                      <a:pt x="2777" y="6210"/>
                    </a:cubicBezTo>
                    <a:cubicBezTo>
                      <a:pt x="2068" y="6437"/>
                      <a:pt x="1065" y="5280"/>
                      <a:pt x="536" y="3627"/>
                    </a:cubicBezTo>
                    <a:cubicBezTo>
                      <a:pt x="1" y="1981"/>
                      <a:pt x="141" y="456"/>
                      <a:pt x="850" y="228"/>
                    </a:cubicBezTo>
                    <a:cubicBezTo>
                      <a:pt x="1553" y="1"/>
                      <a:pt x="2557" y="1158"/>
                      <a:pt x="3092" y="2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5033;p76"/>
              <p:cNvSpPr/>
              <p:nvPr/>
            </p:nvSpPr>
            <p:spPr>
              <a:xfrm>
                <a:off x="520037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2443" y="2221"/>
                    </a:moveTo>
                    <a:cubicBezTo>
                      <a:pt x="2864" y="3526"/>
                      <a:pt x="2751" y="4737"/>
                      <a:pt x="2195" y="4918"/>
                    </a:cubicBezTo>
                    <a:cubicBezTo>
                      <a:pt x="1633" y="5098"/>
                      <a:pt x="837" y="4182"/>
                      <a:pt x="416" y="2877"/>
                    </a:cubicBezTo>
                    <a:cubicBezTo>
                      <a:pt x="1" y="1566"/>
                      <a:pt x="108" y="361"/>
                      <a:pt x="670" y="181"/>
                    </a:cubicBezTo>
                    <a:cubicBezTo>
                      <a:pt x="1225" y="0"/>
                      <a:pt x="2021" y="917"/>
                      <a:pt x="2443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5034;p76"/>
              <p:cNvSpPr/>
              <p:nvPr/>
            </p:nvSpPr>
            <p:spPr>
              <a:xfrm>
                <a:off x="52045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442" y="596"/>
                    </a:moveTo>
                    <a:cubicBezTo>
                      <a:pt x="1004" y="422"/>
                      <a:pt x="1793" y="1331"/>
                      <a:pt x="2215" y="2636"/>
                    </a:cubicBezTo>
                    <a:cubicBezTo>
                      <a:pt x="2395" y="3185"/>
                      <a:pt x="2476" y="3713"/>
                      <a:pt x="2469" y="4162"/>
                    </a:cubicBezTo>
                    <a:cubicBezTo>
                      <a:pt x="2482" y="4155"/>
                      <a:pt x="2489" y="4155"/>
                      <a:pt x="2496" y="4148"/>
                    </a:cubicBezTo>
                    <a:cubicBezTo>
                      <a:pt x="2583" y="3646"/>
                      <a:pt x="2509" y="2951"/>
                      <a:pt x="2275" y="2221"/>
                    </a:cubicBezTo>
                    <a:cubicBezTo>
                      <a:pt x="1853" y="917"/>
                      <a:pt x="1057" y="0"/>
                      <a:pt x="502" y="181"/>
                    </a:cubicBezTo>
                    <a:cubicBezTo>
                      <a:pt x="201" y="281"/>
                      <a:pt x="34" y="669"/>
                      <a:pt x="0" y="1204"/>
                    </a:cubicBezTo>
                    <a:cubicBezTo>
                      <a:pt x="80" y="890"/>
                      <a:pt x="228" y="669"/>
                      <a:pt x="442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2" name="Google Shape;5035;p76"/>
              <p:cNvSpPr/>
              <p:nvPr/>
            </p:nvSpPr>
            <p:spPr>
              <a:xfrm>
                <a:off x="5324825" y="3889275"/>
                <a:ext cx="716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099" extrusionOk="0">
                    <a:moveTo>
                      <a:pt x="422" y="2221"/>
                    </a:moveTo>
                    <a:cubicBezTo>
                      <a:pt x="1" y="3526"/>
                      <a:pt x="108" y="4737"/>
                      <a:pt x="670" y="4918"/>
                    </a:cubicBezTo>
                    <a:cubicBezTo>
                      <a:pt x="1225" y="5098"/>
                      <a:pt x="2021" y="4182"/>
                      <a:pt x="2443" y="2877"/>
                    </a:cubicBezTo>
                    <a:cubicBezTo>
                      <a:pt x="2864" y="1566"/>
                      <a:pt x="2757" y="361"/>
                      <a:pt x="2195" y="181"/>
                    </a:cubicBezTo>
                    <a:cubicBezTo>
                      <a:pt x="1633" y="0"/>
                      <a:pt x="844" y="917"/>
                      <a:pt x="422" y="2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3" name="Google Shape;5036;p76"/>
              <p:cNvSpPr/>
              <p:nvPr/>
            </p:nvSpPr>
            <p:spPr>
              <a:xfrm>
                <a:off x="5327675" y="3889275"/>
                <a:ext cx="6457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162" extrusionOk="0">
                    <a:moveTo>
                      <a:pt x="2141" y="596"/>
                    </a:moveTo>
                    <a:cubicBezTo>
                      <a:pt x="1579" y="422"/>
                      <a:pt x="783" y="1331"/>
                      <a:pt x="362" y="2636"/>
                    </a:cubicBezTo>
                    <a:cubicBezTo>
                      <a:pt x="188" y="3185"/>
                      <a:pt x="107" y="3713"/>
                      <a:pt x="107" y="4162"/>
                    </a:cubicBezTo>
                    <a:cubicBezTo>
                      <a:pt x="101" y="4155"/>
                      <a:pt x="94" y="4155"/>
                      <a:pt x="81" y="4148"/>
                    </a:cubicBezTo>
                    <a:cubicBezTo>
                      <a:pt x="0" y="3646"/>
                      <a:pt x="74" y="2951"/>
                      <a:pt x="308" y="2221"/>
                    </a:cubicBezTo>
                    <a:cubicBezTo>
                      <a:pt x="730" y="917"/>
                      <a:pt x="1519" y="0"/>
                      <a:pt x="2081" y="181"/>
                    </a:cubicBezTo>
                    <a:cubicBezTo>
                      <a:pt x="2382" y="281"/>
                      <a:pt x="2550" y="669"/>
                      <a:pt x="2583" y="1204"/>
                    </a:cubicBezTo>
                    <a:cubicBezTo>
                      <a:pt x="2503" y="890"/>
                      <a:pt x="2356" y="669"/>
                      <a:pt x="2141" y="5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4" name="Google Shape;5037;p76"/>
              <p:cNvSpPr/>
              <p:nvPr/>
            </p:nvSpPr>
            <p:spPr>
              <a:xfrm>
                <a:off x="5188000" y="3964700"/>
                <a:ext cx="220650" cy="176650"/>
              </a:xfrm>
              <a:custGeom>
                <a:avLst/>
                <a:gdLst/>
                <a:ahLst/>
                <a:cxnLst/>
                <a:rect l="l" t="t" r="r" b="b"/>
                <a:pathLst>
                  <a:path w="8826" h="7066" extrusionOk="0">
                    <a:moveTo>
                      <a:pt x="4417" y="7066"/>
                    </a:moveTo>
                    <a:cubicBezTo>
                      <a:pt x="7180" y="7019"/>
                      <a:pt x="8826" y="6029"/>
                      <a:pt x="8826" y="4129"/>
                    </a:cubicBezTo>
                    <a:cubicBezTo>
                      <a:pt x="8712" y="2028"/>
                      <a:pt x="7173" y="81"/>
                      <a:pt x="4417" y="1"/>
                    </a:cubicBezTo>
                    <a:cubicBezTo>
                      <a:pt x="1653" y="81"/>
                      <a:pt x="114" y="2028"/>
                      <a:pt x="1" y="4129"/>
                    </a:cubicBezTo>
                    <a:cubicBezTo>
                      <a:pt x="1" y="6029"/>
                      <a:pt x="1653" y="7019"/>
                      <a:pt x="4417" y="7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5" name="Google Shape;5038;p76"/>
              <p:cNvSpPr/>
              <p:nvPr/>
            </p:nvSpPr>
            <p:spPr>
              <a:xfrm>
                <a:off x="5276650" y="4103200"/>
                <a:ext cx="244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75" extrusionOk="0">
                    <a:moveTo>
                      <a:pt x="14" y="81"/>
                    </a:moveTo>
                    <a:cubicBezTo>
                      <a:pt x="81" y="148"/>
                      <a:pt x="155" y="194"/>
                      <a:pt x="235" y="228"/>
                    </a:cubicBezTo>
                    <a:cubicBezTo>
                      <a:pt x="315" y="255"/>
                      <a:pt x="396" y="275"/>
                      <a:pt x="482" y="275"/>
                    </a:cubicBezTo>
                    <a:cubicBezTo>
                      <a:pt x="569" y="275"/>
                      <a:pt x="656" y="255"/>
                      <a:pt x="737" y="221"/>
                    </a:cubicBezTo>
                    <a:cubicBezTo>
                      <a:pt x="824" y="188"/>
                      <a:pt x="897" y="134"/>
                      <a:pt x="964" y="67"/>
                    </a:cubicBezTo>
                    <a:cubicBezTo>
                      <a:pt x="978" y="54"/>
                      <a:pt x="978" y="27"/>
                      <a:pt x="964" y="14"/>
                    </a:cubicBezTo>
                    <a:cubicBezTo>
                      <a:pt x="951" y="0"/>
                      <a:pt x="924" y="0"/>
                      <a:pt x="911" y="14"/>
                    </a:cubicBezTo>
                    <a:cubicBezTo>
                      <a:pt x="850" y="74"/>
                      <a:pt x="784" y="121"/>
                      <a:pt x="710" y="154"/>
                    </a:cubicBezTo>
                    <a:cubicBezTo>
                      <a:pt x="636" y="181"/>
                      <a:pt x="556" y="201"/>
                      <a:pt x="482" y="201"/>
                    </a:cubicBezTo>
                    <a:cubicBezTo>
                      <a:pt x="409" y="201"/>
                      <a:pt x="329" y="181"/>
                      <a:pt x="262" y="154"/>
                    </a:cubicBezTo>
                    <a:cubicBezTo>
                      <a:pt x="188" y="127"/>
                      <a:pt x="121" y="87"/>
                      <a:pt x="68" y="27"/>
                    </a:cubicBezTo>
                    <a:cubicBezTo>
                      <a:pt x="48" y="14"/>
                      <a:pt x="28" y="14"/>
                      <a:pt x="14" y="27"/>
                    </a:cubicBezTo>
                    <a:cubicBezTo>
                      <a:pt x="1" y="47"/>
                      <a:pt x="1" y="67"/>
                      <a:pt x="14" y="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6" name="Google Shape;5039;p76"/>
              <p:cNvSpPr/>
              <p:nvPr/>
            </p:nvSpPr>
            <p:spPr>
              <a:xfrm>
                <a:off x="5299075" y="4103025"/>
                <a:ext cx="244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69" extrusionOk="0">
                    <a:moveTo>
                      <a:pt x="14" y="81"/>
                    </a:moveTo>
                    <a:cubicBezTo>
                      <a:pt x="81" y="141"/>
                      <a:pt x="154" y="188"/>
                      <a:pt x="234" y="221"/>
                    </a:cubicBezTo>
                    <a:cubicBezTo>
                      <a:pt x="315" y="255"/>
                      <a:pt x="395" y="268"/>
                      <a:pt x="482" y="268"/>
                    </a:cubicBezTo>
                    <a:cubicBezTo>
                      <a:pt x="569" y="268"/>
                      <a:pt x="656" y="255"/>
                      <a:pt x="743" y="215"/>
                    </a:cubicBezTo>
                    <a:cubicBezTo>
                      <a:pt x="823" y="181"/>
                      <a:pt x="897" y="134"/>
                      <a:pt x="964" y="68"/>
                    </a:cubicBezTo>
                    <a:cubicBezTo>
                      <a:pt x="977" y="47"/>
                      <a:pt x="977" y="27"/>
                      <a:pt x="964" y="14"/>
                    </a:cubicBezTo>
                    <a:cubicBezTo>
                      <a:pt x="950" y="1"/>
                      <a:pt x="924" y="1"/>
                      <a:pt x="910" y="14"/>
                    </a:cubicBezTo>
                    <a:cubicBezTo>
                      <a:pt x="850" y="74"/>
                      <a:pt x="783" y="121"/>
                      <a:pt x="710" y="148"/>
                    </a:cubicBezTo>
                    <a:cubicBezTo>
                      <a:pt x="636" y="181"/>
                      <a:pt x="562" y="195"/>
                      <a:pt x="482" y="195"/>
                    </a:cubicBezTo>
                    <a:cubicBezTo>
                      <a:pt x="408" y="195"/>
                      <a:pt x="335" y="181"/>
                      <a:pt x="261" y="155"/>
                    </a:cubicBezTo>
                    <a:cubicBezTo>
                      <a:pt x="194" y="121"/>
                      <a:pt x="127" y="81"/>
                      <a:pt x="67" y="27"/>
                    </a:cubicBezTo>
                    <a:cubicBezTo>
                      <a:pt x="54" y="14"/>
                      <a:pt x="27" y="14"/>
                      <a:pt x="14" y="27"/>
                    </a:cubicBezTo>
                    <a:cubicBezTo>
                      <a:pt x="0" y="41"/>
                      <a:pt x="0" y="61"/>
                      <a:pt x="14" y="81"/>
                    </a:cubicBezTo>
                    <a:close/>
                  </a:path>
                </a:pathLst>
              </a:custGeom>
              <a:solidFill>
                <a:srgbClr val="42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7" name="Google Shape;5040;p76"/>
              <p:cNvSpPr/>
              <p:nvPr/>
            </p:nvSpPr>
            <p:spPr>
              <a:xfrm>
                <a:off x="5298900" y="4088975"/>
                <a:ext cx="220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88" h="630" extrusionOk="0">
                    <a:moveTo>
                      <a:pt x="88" y="630"/>
                    </a:moveTo>
                    <a:lnTo>
                      <a:pt x="1" y="630"/>
                    </a:lnTo>
                    <a:lnTo>
                      <a:pt x="1" y="1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8" name="Google Shape;5041;p76"/>
              <p:cNvSpPr/>
              <p:nvPr/>
            </p:nvSpPr>
            <p:spPr>
              <a:xfrm>
                <a:off x="5280850" y="4067075"/>
                <a:ext cx="384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272" extrusionOk="0">
                    <a:moveTo>
                      <a:pt x="20" y="609"/>
                    </a:moveTo>
                    <a:cubicBezTo>
                      <a:pt x="27" y="923"/>
                      <a:pt x="502" y="1271"/>
                      <a:pt x="769" y="1258"/>
                    </a:cubicBezTo>
                    <a:cubicBezTo>
                      <a:pt x="1037" y="1271"/>
                      <a:pt x="1512" y="923"/>
                      <a:pt x="1519" y="609"/>
                    </a:cubicBezTo>
                    <a:cubicBezTo>
                      <a:pt x="1539" y="0"/>
                      <a:pt x="0" y="0"/>
                      <a:pt x="20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9" name="Google Shape;5042;p76"/>
              <p:cNvSpPr/>
              <p:nvPr/>
            </p:nvSpPr>
            <p:spPr>
              <a:xfrm>
                <a:off x="5236850" y="4052175"/>
                <a:ext cx="2677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38" extrusionOk="0">
                    <a:moveTo>
                      <a:pt x="1071" y="523"/>
                    </a:moveTo>
                    <a:cubicBezTo>
                      <a:pt x="1071" y="810"/>
                      <a:pt x="837" y="1038"/>
                      <a:pt x="536" y="1038"/>
                    </a:cubicBezTo>
                    <a:cubicBezTo>
                      <a:pt x="241" y="1038"/>
                      <a:pt x="0" y="810"/>
                      <a:pt x="0" y="523"/>
                    </a:cubicBezTo>
                    <a:cubicBezTo>
                      <a:pt x="0" y="235"/>
                      <a:pt x="241" y="1"/>
                      <a:pt x="536" y="1"/>
                    </a:cubicBezTo>
                    <a:cubicBezTo>
                      <a:pt x="837" y="1"/>
                      <a:pt x="1071" y="235"/>
                      <a:pt x="1071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0" name="Google Shape;5043;p76"/>
              <p:cNvSpPr/>
              <p:nvPr/>
            </p:nvSpPr>
            <p:spPr>
              <a:xfrm>
                <a:off x="5237675" y="4049850"/>
                <a:ext cx="25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038" extrusionOk="0">
                    <a:moveTo>
                      <a:pt x="1038" y="522"/>
                    </a:moveTo>
                    <a:cubicBezTo>
                      <a:pt x="1038" y="810"/>
                      <a:pt x="810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0" y="0"/>
                      <a:pt x="1038" y="234"/>
                      <a:pt x="1038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1" name="Google Shape;5044;p76"/>
              <p:cNvSpPr/>
              <p:nvPr/>
            </p:nvSpPr>
            <p:spPr>
              <a:xfrm>
                <a:off x="5247225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1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1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2" name="Google Shape;5045;p76"/>
              <p:cNvSpPr/>
              <p:nvPr/>
            </p:nvSpPr>
            <p:spPr>
              <a:xfrm>
                <a:off x="5333025" y="4052175"/>
                <a:ext cx="2695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38" extrusionOk="0">
                    <a:moveTo>
                      <a:pt x="1078" y="523"/>
                    </a:moveTo>
                    <a:cubicBezTo>
                      <a:pt x="1078" y="810"/>
                      <a:pt x="837" y="1038"/>
                      <a:pt x="536" y="1038"/>
                    </a:cubicBezTo>
                    <a:cubicBezTo>
                      <a:pt x="241" y="1038"/>
                      <a:pt x="1" y="810"/>
                      <a:pt x="1" y="523"/>
                    </a:cubicBezTo>
                    <a:cubicBezTo>
                      <a:pt x="1" y="235"/>
                      <a:pt x="241" y="1"/>
                      <a:pt x="536" y="1"/>
                    </a:cubicBezTo>
                    <a:cubicBezTo>
                      <a:pt x="837" y="1"/>
                      <a:pt x="1078" y="235"/>
                      <a:pt x="1078" y="523"/>
                    </a:cubicBezTo>
                    <a:close/>
                  </a:path>
                </a:pathLst>
              </a:custGeom>
              <a:solidFill>
                <a:srgbClr val="F8F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3" name="Google Shape;5046;p76"/>
              <p:cNvSpPr/>
              <p:nvPr/>
            </p:nvSpPr>
            <p:spPr>
              <a:xfrm>
                <a:off x="5333850" y="4049850"/>
                <a:ext cx="261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38" extrusionOk="0">
                    <a:moveTo>
                      <a:pt x="1045" y="522"/>
                    </a:moveTo>
                    <a:cubicBezTo>
                      <a:pt x="1045" y="810"/>
                      <a:pt x="811" y="1037"/>
                      <a:pt x="523" y="1037"/>
                    </a:cubicBezTo>
                    <a:cubicBezTo>
                      <a:pt x="235" y="1037"/>
                      <a:pt x="1" y="810"/>
                      <a:pt x="1" y="522"/>
                    </a:cubicBezTo>
                    <a:cubicBezTo>
                      <a:pt x="1" y="234"/>
                      <a:pt x="235" y="0"/>
                      <a:pt x="523" y="0"/>
                    </a:cubicBezTo>
                    <a:cubicBezTo>
                      <a:pt x="811" y="0"/>
                      <a:pt x="1045" y="234"/>
                      <a:pt x="1045" y="5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4" name="Google Shape;5047;p76"/>
              <p:cNvSpPr/>
              <p:nvPr/>
            </p:nvSpPr>
            <p:spPr>
              <a:xfrm>
                <a:off x="5343400" y="4051850"/>
                <a:ext cx="110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2" extrusionOk="0">
                    <a:moveTo>
                      <a:pt x="442" y="221"/>
                    </a:moveTo>
                    <a:cubicBezTo>
                      <a:pt x="442" y="342"/>
                      <a:pt x="342" y="442"/>
                      <a:pt x="221" y="442"/>
                    </a:cubicBezTo>
                    <a:cubicBezTo>
                      <a:pt x="101" y="442"/>
                      <a:pt x="0" y="342"/>
                      <a:pt x="0" y="221"/>
                    </a:cubicBezTo>
                    <a:cubicBezTo>
                      <a:pt x="0" y="101"/>
                      <a:pt x="101" y="0"/>
                      <a:pt x="221" y="0"/>
                    </a:cubicBezTo>
                    <a:cubicBezTo>
                      <a:pt x="342" y="0"/>
                      <a:pt x="442" y="101"/>
                      <a:pt x="442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5" name="Google Shape;5048;p76"/>
              <p:cNvSpPr/>
              <p:nvPr/>
            </p:nvSpPr>
            <p:spPr>
              <a:xfrm>
                <a:off x="5225150" y="4081775"/>
                <a:ext cx="366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373" extrusionOk="0">
                    <a:moveTo>
                      <a:pt x="729" y="1"/>
                    </a:moveTo>
                    <a:cubicBezTo>
                      <a:pt x="328" y="1"/>
                      <a:pt x="0" y="309"/>
                      <a:pt x="0" y="683"/>
                    </a:cubicBezTo>
                    <a:cubicBezTo>
                      <a:pt x="0" y="1065"/>
                      <a:pt x="328" y="1373"/>
                      <a:pt x="729" y="1373"/>
                    </a:cubicBezTo>
                    <a:cubicBezTo>
                      <a:pt x="1137" y="1373"/>
                      <a:pt x="1465" y="1065"/>
                      <a:pt x="1465" y="683"/>
                    </a:cubicBezTo>
                    <a:cubicBezTo>
                      <a:pt x="1465" y="309"/>
                      <a:pt x="1137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6" name="Google Shape;5049;p76"/>
              <p:cNvSpPr/>
              <p:nvPr/>
            </p:nvSpPr>
            <p:spPr>
              <a:xfrm>
                <a:off x="5335025" y="4082125"/>
                <a:ext cx="366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372" extrusionOk="0">
                    <a:moveTo>
                      <a:pt x="730" y="0"/>
                    </a:moveTo>
                    <a:cubicBezTo>
                      <a:pt x="329" y="0"/>
                      <a:pt x="1" y="308"/>
                      <a:pt x="1" y="683"/>
                    </a:cubicBezTo>
                    <a:cubicBezTo>
                      <a:pt x="1" y="1064"/>
                      <a:pt x="329" y="1372"/>
                      <a:pt x="730" y="1372"/>
                    </a:cubicBezTo>
                    <a:cubicBezTo>
                      <a:pt x="1138" y="1372"/>
                      <a:pt x="1466" y="1064"/>
                      <a:pt x="1466" y="683"/>
                    </a:cubicBezTo>
                    <a:cubicBezTo>
                      <a:pt x="1466" y="308"/>
                      <a:pt x="1138" y="0"/>
                      <a:pt x="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617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423245" y="1839936"/>
            <a:ext cx="502449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A. </a:t>
            </a:r>
            <a:r>
              <a:rPr kumimoji="0" lang="vi-VN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Trẻ</a:t>
            </a:r>
            <a:r>
              <a:rPr kumimoji="0" lang="vi-VN" sz="2800" b="1" i="0" u="none" strike="noStrike" kern="1200" cap="none" spc="0" normalizeH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từ sơ sinh đến 6 tuổi.</a:t>
            </a:r>
            <a:endParaRPr kumimoji="0" lang="en-US" sz="2800" b="1" i="0" u="none" strike="noStrike" kern="0" cap="none" spc="0" normalizeH="0" baseline="0" noProof="0" dirty="0">
              <a:ln w="3175"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88658" y="3366910"/>
            <a:ext cx="555645" cy="54793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423244" y="2611467"/>
            <a:ext cx="502449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 </a:t>
            </a:r>
            <a:r>
              <a:rPr lang="vi-VN" sz="2800" b="1" kern="1200" noProof="0" dirty="0">
                <a:ln w="3175">
                  <a:noFill/>
                </a:ln>
                <a:solidFill>
                  <a:srgbClr val="ED5565"/>
                </a:solidFill>
                <a:latin typeface="+mj-lt"/>
                <a:ea typeface="+mn-ea"/>
                <a:cs typeface="Calibri" panose="020F0502020204030204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 </a:t>
            </a:r>
            <a:r>
              <a:rPr lang="vi-VN" sz="2800" b="1" kern="120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latin typeface="+mj-lt"/>
                <a:ea typeface="+mn-ea"/>
                <a:cs typeface="Calibri" panose="020F0502020204030204" pitchFamily="34" charset="0"/>
              </a:rPr>
              <a:t>Trẻ từ sơ sinh đến 11 tuổi</a:t>
            </a:r>
            <a:r>
              <a:rPr kumimoji="0" lang="vi-VN" sz="2800" b="1" i="0" u="none" strike="noStrike" kern="1200" cap="none" spc="0" normalizeH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 w="3175"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420557" y="3399609"/>
            <a:ext cx="572624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 </a:t>
            </a:r>
            <a:r>
              <a:rPr lang="vi-VN" sz="2800" b="1" kern="1200" dirty="0">
                <a:ln w="3175">
                  <a:noFill/>
                </a:ln>
                <a:solidFill>
                  <a:srgbClr val="ED5565"/>
                </a:solidFill>
                <a:latin typeface="+mj-lt"/>
                <a:ea typeface="+mn-ea"/>
                <a:cs typeface="Calibri" panose="020F0502020204030204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 </a:t>
            </a:r>
            <a:r>
              <a:rPr lang="vi-VN" sz="2800" b="1" kern="120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latin typeface="+mj-lt"/>
                <a:ea typeface="+mn-ea"/>
                <a:cs typeface="Calibri" panose="020F0502020204030204" pitchFamily="34" charset="0"/>
              </a:rPr>
              <a:t>Người dưới 16 tuổi</a:t>
            </a:r>
            <a:r>
              <a:rPr kumimoji="0" lang="vi-VN" sz="2800" b="1" i="0" u="none" strike="noStrike" kern="1200" cap="none" spc="0" normalizeH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 w="3175"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420557" y="4199084"/>
            <a:ext cx="664064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 </a:t>
            </a:r>
            <a:r>
              <a:rPr lang="vi-VN" sz="2800" b="1" kern="1200" noProof="0" dirty="0">
                <a:ln w="3175">
                  <a:noFill/>
                </a:ln>
                <a:solidFill>
                  <a:srgbClr val="ED5565"/>
                </a:solidFill>
                <a:latin typeface="+mj-lt"/>
                <a:ea typeface="+mn-ea"/>
                <a:cs typeface="Calibri" panose="020F0502020204030204" pitchFamily="34" charset="0"/>
              </a:rPr>
              <a:t>D</a:t>
            </a:r>
            <a:r>
              <a:rPr kumimoji="0" lang="en-US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 </a:t>
            </a:r>
            <a:r>
              <a:rPr lang="vi-VN" sz="2800" b="1" kern="120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latin typeface="+mj-lt"/>
                <a:ea typeface="+mn-ea"/>
                <a:cs typeface="Calibri" panose="020F0502020204030204" pitchFamily="34" charset="0"/>
              </a:rPr>
              <a:t>Người dưới 18 tuổi</a:t>
            </a:r>
            <a:r>
              <a:rPr kumimoji="0" lang="vi-VN" sz="2800" b="1" i="0" u="none" strike="noStrike" kern="1200" cap="none" spc="0" normalizeH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 w="3175"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2935080" y="-96530"/>
            <a:ext cx="3273841" cy="9367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ts val="7500"/>
              </a:lnSpc>
              <a:buClrTx/>
              <a:buFontTx/>
              <a:buNone/>
            </a:pP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Bài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tập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 1</a:t>
            </a:r>
            <a:endParaRPr lang="zh-CN" altLang="en-US" sz="3200" b="1" u="sng" kern="800" dirty="0">
              <a:ln w="22225">
                <a:noFill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+mj-lt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1016508" y="-417688"/>
            <a:ext cx="7110985" cy="1871664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32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Em hiểu nghĩa của từ </a:t>
            </a:r>
            <a:r>
              <a:rPr lang="vi-VN" altLang="zh-CN" sz="3200" b="1" i="1" kern="800" dirty="0">
                <a:ln w="22225">
                  <a:noFill/>
                </a:ln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trẻ em </a:t>
            </a:r>
            <a:r>
              <a:rPr lang="vi-VN" altLang="zh-CN" sz="32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như thế nào? 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1016508" y="518144"/>
            <a:ext cx="3347061" cy="1871664"/>
          </a:xfrm>
          <a:prstGeom prst="rect">
            <a:avLst/>
          </a:prstGeom>
          <a:noFill/>
        </p:spPr>
        <p:txBody>
          <a:bodyPr wrap="square" lIns="91439" tIns="45719" rIns="91439" bIns="45719" rtlCol="0" anchor="ctr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32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Chọn ý đúng nhất :</a:t>
            </a:r>
          </a:p>
        </p:txBody>
      </p:sp>
      <p:grpSp>
        <p:nvGrpSpPr>
          <p:cNvPr id="16" name="Google Shape;1364;p42"/>
          <p:cNvGrpSpPr/>
          <p:nvPr/>
        </p:nvGrpSpPr>
        <p:grpSpPr>
          <a:xfrm>
            <a:off x="6208921" y="2886633"/>
            <a:ext cx="1328549" cy="1887726"/>
            <a:chOff x="4761425" y="5078500"/>
            <a:chExt cx="278475" cy="395675"/>
          </a:xfrm>
        </p:grpSpPr>
        <p:sp>
          <p:nvSpPr>
            <p:cNvPr id="17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96" name="Google Shape;1444;p42"/>
          <p:cNvGrpSpPr/>
          <p:nvPr/>
        </p:nvGrpSpPr>
        <p:grpSpPr>
          <a:xfrm>
            <a:off x="7537448" y="2908295"/>
            <a:ext cx="967876" cy="1844430"/>
            <a:chOff x="5043100" y="5087650"/>
            <a:chExt cx="202875" cy="386600"/>
          </a:xfrm>
        </p:grpSpPr>
        <p:sp>
          <p:nvSpPr>
            <p:cNvPr id="97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9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2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4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5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6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7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8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9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0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1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2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3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4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5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6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7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8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9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0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1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2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3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4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5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6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7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8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9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0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8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0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2935080" y="-128429"/>
            <a:ext cx="3273841" cy="9367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ts val="7500"/>
              </a:lnSpc>
              <a:buClrTx/>
              <a:buFontTx/>
              <a:buNone/>
            </a:pP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3200" b="1" u="sng" kern="800" dirty="0">
              <a:ln w="22225">
                <a:noFill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1016507" y="481667"/>
            <a:ext cx="7784592" cy="897808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28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Tìm các từ đồng nghĩa với </a:t>
            </a:r>
            <a:r>
              <a:rPr lang="vi-VN" altLang="zh-CN" sz="2800" b="1" kern="800" dirty="0">
                <a:ln w="22225">
                  <a:noFill/>
                </a:ln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trẻ em </a:t>
            </a:r>
            <a:r>
              <a:rPr lang="vi-VN" altLang="zh-CN" sz="28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vi-VN" altLang="zh-CN" sz="2800" b="1" kern="800" dirty="0">
                <a:ln w="22225">
                  <a:noFill/>
                </a:ln>
                <a:solidFill>
                  <a:srgbClr val="01B6FF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M: </a:t>
            </a:r>
            <a:r>
              <a:rPr lang="vi-VN" altLang="zh-CN" sz="2800" b="1" i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trẻ thơ</a:t>
            </a:r>
            <a:r>
              <a:rPr lang="vi-VN" altLang="zh-CN" sz="28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). 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1016508" y="940539"/>
            <a:ext cx="7110985" cy="921404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28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Đặt câu với một từ mà em tìm được.</a:t>
            </a:r>
          </a:p>
        </p:txBody>
      </p:sp>
      <p:sp>
        <p:nvSpPr>
          <p:cNvPr id="32" name="Rounded Rectangular Callout 7"/>
          <p:cNvSpPr/>
          <p:nvPr/>
        </p:nvSpPr>
        <p:spPr>
          <a:xfrm>
            <a:off x="1480407" y="2014616"/>
            <a:ext cx="6144683" cy="2694316"/>
          </a:xfrm>
          <a:custGeom>
            <a:avLst/>
            <a:gdLst>
              <a:gd name="connsiteX0" fmla="*/ 0 w 4447589"/>
              <a:gd name="connsiteY0" fmla="*/ 264035 h 1584176"/>
              <a:gd name="connsiteX1" fmla="*/ 264035 w 4447589"/>
              <a:gd name="connsiteY1" fmla="*/ 0 h 1584176"/>
              <a:gd name="connsiteX2" fmla="*/ 741265 w 4447589"/>
              <a:gd name="connsiteY2" fmla="*/ 0 h 1584176"/>
              <a:gd name="connsiteX3" fmla="*/ 741265 w 4447589"/>
              <a:gd name="connsiteY3" fmla="*/ 0 h 1584176"/>
              <a:gd name="connsiteX4" fmla="*/ 1853162 w 4447589"/>
              <a:gd name="connsiteY4" fmla="*/ 0 h 1584176"/>
              <a:gd name="connsiteX5" fmla="*/ 4183554 w 4447589"/>
              <a:gd name="connsiteY5" fmla="*/ 0 h 1584176"/>
              <a:gd name="connsiteX6" fmla="*/ 4447589 w 4447589"/>
              <a:gd name="connsiteY6" fmla="*/ 264035 h 1584176"/>
              <a:gd name="connsiteX7" fmla="*/ 4447589 w 4447589"/>
              <a:gd name="connsiteY7" fmla="*/ 924103 h 1584176"/>
              <a:gd name="connsiteX8" fmla="*/ 4447589 w 4447589"/>
              <a:gd name="connsiteY8" fmla="*/ 924103 h 1584176"/>
              <a:gd name="connsiteX9" fmla="*/ 4447589 w 4447589"/>
              <a:gd name="connsiteY9" fmla="*/ 1320147 h 1584176"/>
              <a:gd name="connsiteX10" fmla="*/ 4447589 w 4447589"/>
              <a:gd name="connsiteY10" fmla="*/ 1320141 h 1584176"/>
              <a:gd name="connsiteX11" fmla="*/ 4183554 w 4447589"/>
              <a:gd name="connsiteY11" fmla="*/ 1584176 h 1584176"/>
              <a:gd name="connsiteX12" fmla="*/ 1853162 w 4447589"/>
              <a:gd name="connsiteY12" fmla="*/ 1584176 h 1584176"/>
              <a:gd name="connsiteX13" fmla="*/ 1297228 w 4447589"/>
              <a:gd name="connsiteY13" fmla="*/ 1782198 h 1584176"/>
              <a:gd name="connsiteX14" fmla="*/ 741265 w 4447589"/>
              <a:gd name="connsiteY14" fmla="*/ 1584176 h 1584176"/>
              <a:gd name="connsiteX15" fmla="*/ 264035 w 4447589"/>
              <a:gd name="connsiteY15" fmla="*/ 1584176 h 1584176"/>
              <a:gd name="connsiteX16" fmla="*/ 0 w 4447589"/>
              <a:gd name="connsiteY16" fmla="*/ 1320141 h 1584176"/>
              <a:gd name="connsiteX17" fmla="*/ 0 w 4447589"/>
              <a:gd name="connsiteY17" fmla="*/ 1320147 h 1584176"/>
              <a:gd name="connsiteX18" fmla="*/ 0 w 4447589"/>
              <a:gd name="connsiteY18" fmla="*/ 924103 h 1584176"/>
              <a:gd name="connsiteX19" fmla="*/ 0 w 4447589"/>
              <a:gd name="connsiteY19" fmla="*/ 924103 h 1584176"/>
              <a:gd name="connsiteX20" fmla="*/ 0 w 4447589"/>
              <a:gd name="connsiteY20" fmla="*/ 264035 h 1584176"/>
              <a:gd name="connsiteX0" fmla="*/ 0 w 4447589"/>
              <a:gd name="connsiteY0" fmla="*/ 264035 h 1782198"/>
              <a:gd name="connsiteX1" fmla="*/ 264035 w 4447589"/>
              <a:gd name="connsiteY1" fmla="*/ 0 h 1782198"/>
              <a:gd name="connsiteX2" fmla="*/ 741265 w 4447589"/>
              <a:gd name="connsiteY2" fmla="*/ 0 h 1782198"/>
              <a:gd name="connsiteX3" fmla="*/ 741265 w 4447589"/>
              <a:gd name="connsiteY3" fmla="*/ 0 h 1782198"/>
              <a:gd name="connsiteX4" fmla="*/ 1879667 w 4447589"/>
              <a:gd name="connsiteY4" fmla="*/ 53009 h 1782198"/>
              <a:gd name="connsiteX5" fmla="*/ 4183554 w 4447589"/>
              <a:gd name="connsiteY5" fmla="*/ 0 h 1782198"/>
              <a:gd name="connsiteX6" fmla="*/ 4447589 w 4447589"/>
              <a:gd name="connsiteY6" fmla="*/ 264035 h 1782198"/>
              <a:gd name="connsiteX7" fmla="*/ 4447589 w 4447589"/>
              <a:gd name="connsiteY7" fmla="*/ 924103 h 1782198"/>
              <a:gd name="connsiteX8" fmla="*/ 4447589 w 4447589"/>
              <a:gd name="connsiteY8" fmla="*/ 924103 h 1782198"/>
              <a:gd name="connsiteX9" fmla="*/ 4447589 w 4447589"/>
              <a:gd name="connsiteY9" fmla="*/ 1320147 h 1782198"/>
              <a:gd name="connsiteX10" fmla="*/ 4447589 w 4447589"/>
              <a:gd name="connsiteY10" fmla="*/ 1320141 h 1782198"/>
              <a:gd name="connsiteX11" fmla="*/ 4183554 w 4447589"/>
              <a:gd name="connsiteY11" fmla="*/ 1584176 h 1782198"/>
              <a:gd name="connsiteX12" fmla="*/ 1853162 w 4447589"/>
              <a:gd name="connsiteY12" fmla="*/ 1584176 h 1782198"/>
              <a:gd name="connsiteX13" fmla="*/ 1297228 w 4447589"/>
              <a:gd name="connsiteY13" fmla="*/ 1782198 h 1782198"/>
              <a:gd name="connsiteX14" fmla="*/ 741265 w 4447589"/>
              <a:gd name="connsiteY14" fmla="*/ 1584176 h 1782198"/>
              <a:gd name="connsiteX15" fmla="*/ 264035 w 4447589"/>
              <a:gd name="connsiteY15" fmla="*/ 1584176 h 1782198"/>
              <a:gd name="connsiteX16" fmla="*/ 0 w 4447589"/>
              <a:gd name="connsiteY16" fmla="*/ 1320141 h 1782198"/>
              <a:gd name="connsiteX17" fmla="*/ 0 w 4447589"/>
              <a:gd name="connsiteY17" fmla="*/ 1320147 h 1782198"/>
              <a:gd name="connsiteX18" fmla="*/ 0 w 4447589"/>
              <a:gd name="connsiteY18" fmla="*/ 924103 h 1782198"/>
              <a:gd name="connsiteX19" fmla="*/ 0 w 4447589"/>
              <a:gd name="connsiteY19" fmla="*/ 924103 h 1782198"/>
              <a:gd name="connsiteX20" fmla="*/ 0 w 4447589"/>
              <a:gd name="connsiteY20" fmla="*/ 264035 h 1782198"/>
              <a:gd name="connsiteX0" fmla="*/ 0 w 4500597"/>
              <a:gd name="connsiteY0" fmla="*/ 264035 h 1782198"/>
              <a:gd name="connsiteX1" fmla="*/ 264035 w 4500597"/>
              <a:gd name="connsiteY1" fmla="*/ 0 h 1782198"/>
              <a:gd name="connsiteX2" fmla="*/ 741265 w 4500597"/>
              <a:gd name="connsiteY2" fmla="*/ 0 h 1782198"/>
              <a:gd name="connsiteX3" fmla="*/ 741265 w 4500597"/>
              <a:gd name="connsiteY3" fmla="*/ 0 h 1782198"/>
              <a:gd name="connsiteX4" fmla="*/ 1879667 w 4500597"/>
              <a:gd name="connsiteY4" fmla="*/ 53009 h 1782198"/>
              <a:gd name="connsiteX5" fmla="*/ 4183554 w 4500597"/>
              <a:gd name="connsiteY5" fmla="*/ 0 h 1782198"/>
              <a:gd name="connsiteX6" fmla="*/ 4500597 w 4500597"/>
              <a:gd name="connsiteY6" fmla="*/ 264035 h 1782198"/>
              <a:gd name="connsiteX7" fmla="*/ 4447589 w 4500597"/>
              <a:gd name="connsiteY7" fmla="*/ 924103 h 1782198"/>
              <a:gd name="connsiteX8" fmla="*/ 4447589 w 4500597"/>
              <a:gd name="connsiteY8" fmla="*/ 924103 h 1782198"/>
              <a:gd name="connsiteX9" fmla="*/ 4447589 w 4500597"/>
              <a:gd name="connsiteY9" fmla="*/ 1320147 h 1782198"/>
              <a:gd name="connsiteX10" fmla="*/ 4447589 w 4500597"/>
              <a:gd name="connsiteY10" fmla="*/ 1320141 h 1782198"/>
              <a:gd name="connsiteX11" fmla="*/ 4183554 w 4500597"/>
              <a:gd name="connsiteY11" fmla="*/ 1584176 h 1782198"/>
              <a:gd name="connsiteX12" fmla="*/ 1853162 w 4500597"/>
              <a:gd name="connsiteY12" fmla="*/ 1584176 h 1782198"/>
              <a:gd name="connsiteX13" fmla="*/ 1297228 w 4500597"/>
              <a:gd name="connsiteY13" fmla="*/ 1782198 h 1782198"/>
              <a:gd name="connsiteX14" fmla="*/ 741265 w 4500597"/>
              <a:gd name="connsiteY14" fmla="*/ 1584176 h 1782198"/>
              <a:gd name="connsiteX15" fmla="*/ 264035 w 4500597"/>
              <a:gd name="connsiteY15" fmla="*/ 1584176 h 1782198"/>
              <a:gd name="connsiteX16" fmla="*/ 0 w 4500597"/>
              <a:gd name="connsiteY16" fmla="*/ 1320141 h 1782198"/>
              <a:gd name="connsiteX17" fmla="*/ 0 w 4500597"/>
              <a:gd name="connsiteY17" fmla="*/ 1320147 h 1782198"/>
              <a:gd name="connsiteX18" fmla="*/ 0 w 4500597"/>
              <a:gd name="connsiteY18" fmla="*/ 924103 h 1782198"/>
              <a:gd name="connsiteX19" fmla="*/ 0 w 4500597"/>
              <a:gd name="connsiteY19" fmla="*/ 924103 h 1782198"/>
              <a:gd name="connsiteX20" fmla="*/ 0 w 4500597"/>
              <a:gd name="connsiteY20" fmla="*/ 264035 h 1782198"/>
              <a:gd name="connsiteX0" fmla="*/ 92765 w 4593362"/>
              <a:gd name="connsiteY0" fmla="*/ 264035 h 1782198"/>
              <a:gd name="connsiteX1" fmla="*/ 356800 w 4593362"/>
              <a:gd name="connsiteY1" fmla="*/ 0 h 1782198"/>
              <a:gd name="connsiteX2" fmla="*/ 834030 w 4593362"/>
              <a:gd name="connsiteY2" fmla="*/ 0 h 1782198"/>
              <a:gd name="connsiteX3" fmla="*/ 834030 w 4593362"/>
              <a:gd name="connsiteY3" fmla="*/ 0 h 1782198"/>
              <a:gd name="connsiteX4" fmla="*/ 1972432 w 4593362"/>
              <a:gd name="connsiteY4" fmla="*/ 53009 h 1782198"/>
              <a:gd name="connsiteX5" fmla="*/ 4276319 w 4593362"/>
              <a:gd name="connsiteY5" fmla="*/ 0 h 1782198"/>
              <a:gd name="connsiteX6" fmla="*/ 4593362 w 4593362"/>
              <a:gd name="connsiteY6" fmla="*/ 264035 h 1782198"/>
              <a:gd name="connsiteX7" fmla="*/ 4540354 w 4593362"/>
              <a:gd name="connsiteY7" fmla="*/ 924103 h 1782198"/>
              <a:gd name="connsiteX8" fmla="*/ 4540354 w 4593362"/>
              <a:gd name="connsiteY8" fmla="*/ 924103 h 1782198"/>
              <a:gd name="connsiteX9" fmla="*/ 4540354 w 4593362"/>
              <a:gd name="connsiteY9" fmla="*/ 1320147 h 1782198"/>
              <a:gd name="connsiteX10" fmla="*/ 4540354 w 4593362"/>
              <a:gd name="connsiteY10" fmla="*/ 1320141 h 1782198"/>
              <a:gd name="connsiteX11" fmla="*/ 4276319 w 4593362"/>
              <a:gd name="connsiteY11" fmla="*/ 1584176 h 1782198"/>
              <a:gd name="connsiteX12" fmla="*/ 1945927 w 4593362"/>
              <a:gd name="connsiteY12" fmla="*/ 1584176 h 1782198"/>
              <a:gd name="connsiteX13" fmla="*/ 1389993 w 4593362"/>
              <a:gd name="connsiteY13" fmla="*/ 1782198 h 1782198"/>
              <a:gd name="connsiteX14" fmla="*/ 834030 w 4593362"/>
              <a:gd name="connsiteY14" fmla="*/ 1584176 h 1782198"/>
              <a:gd name="connsiteX15" fmla="*/ 356800 w 4593362"/>
              <a:gd name="connsiteY15" fmla="*/ 1584176 h 1782198"/>
              <a:gd name="connsiteX16" fmla="*/ 92765 w 4593362"/>
              <a:gd name="connsiteY16" fmla="*/ 1320141 h 1782198"/>
              <a:gd name="connsiteX17" fmla="*/ 92765 w 4593362"/>
              <a:gd name="connsiteY17" fmla="*/ 1320147 h 1782198"/>
              <a:gd name="connsiteX18" fmla="*/ 92765 w 4593362"/>
              <a:gd name="connsiteY18" fmla="*/ 924103 h 1782198"/>
              <a:gd name="connsiteX19" fmla="*/ 0 w 4593362"/>
              <a:gd name="connsiteY19" fmla="*/ 963859 h 1782198"/>
              <a:gd name="connsiteX20" fmla="*/ 92765 w 4593362"/>
              <a:gd name="connsiteY20" fmla="*/ 264035 h 1782198"/>
              <a:gd name="connsiteX0" fmla="*/ 92765 w 4593362"/>
              <a:gd name="connsiteY0" fmla="*/ 264035 h 1782198"/>
              <a:gd name="connsiteX1" fmla="*/ 356800 w 4593362"/>
              <a:gd name="connsiteY1" fmla="*/ 0 h 1782198"/>
              <a:gd name="connsiteX2" fmla="*/ 834030 w 4593362"/>
              <a:gd name="connsiteY2" fmla="*/ 0 h 1782198"/>
              <a:gd name="connsiteX3" fmla="*/ 834030 w 4593362"/>
              <a:gd name="connsiteY3" fmla="*/ 0 h 1782198"/>
              <a:gd name="connsiteX4" fmla="*/ 1972432 w 4593362"/>
              <a:gd name="connsiteY4" fmla="*/ 53009 h 1782198"/>
              <a:gd name="connsiteX5" fmla="*/ 4276319 w 4593362"/>
              <a:gd name="connsiteY5" fmla="*/ 0 h 1782198"/>
              <a:gd name="connsiteX6" fmla="*/ 4593362 w 4593362"/>
              <a:gd name="connsiteY6" fmla="*/ 264035 h 1782198"/>
              <a:gd name="connsiteX7" fmla="*/ 4540354 w 4593362"/>
              <a:gd name="connsiteY7" fmla="*/ 924103 h 1782198"/>
              <a:gd name="connsiteX8" fmla="*/ 4540354 w 4593362"/>
              <a:gd name="connsiteY8" fmla="*/ 924103 h 1782198"/>
              <a:gd name="connsiteX9" fmla="*/ 4540354 w 4593362"/>
              <a:gd name="connsiteY9" fmla="*/ 1320147 h 1782198"/>
              <a:gd name="connsiteX10" fmla="*/ 4540354 w 4593362"/>
              <a:gd name="connsiteY10" fmla="*/ 1320141 h 1782198"/>
              <a:gd name="connsiteX11" fmla="*/ 4289572 w 4593362"/>
              <a:gd name="connsiteY11" fmla="*/ 1676941 h 1782198"/>
              <a:gd name="connsiteX12" fmla="*/ 1945927 w 4593362"/>
              <a:gd name="connsiteY12" fmla="*/ 1584176 h 1782198"/>
              <a:gd name="connsiteX13" fmla="*/ 1389993 w 4593362"/>
              <a:gd name="connsiteY13" fmla="*/ 1782198 h 1782198"/>
              <a:gd name="connsiteX14" fmla="*/ 834030 w 4593362"/>
              <a:gd name="connsiteY14" fmla="*/ 1584176 h 1782198"/>
              <a:gd name="connsiteX15" fmla="*/ 356800 w 4593362"/>
              <a:gd name="connsiteY15" fmla="*/ 1584176 h 1782198"/>
              <a:gd name="connsiteX16" fmla="*/ 92765 w 4593362"/>
              <a:gd name="connsiteY16" fmla="*/ 1320141 h 1782198"/>
              <a:gd name="connsiteX17" fmla="*/ 92765 w 4593362"/>
              <a:gd name="connsiteY17" fmla="*/ 1320147 h 1782198"/>
              <a:gd name="connsiteX18" fmla="*/ 92765 w 4593362"/>
              <a:gd name="connsiteY18" fmla="*/ 924103 h 1782198"/>
              <a:gd name="connsiteX19" fmla="*/ 0 w 4593362"/>
              <a:gd name="connsiteY19" fmla="*/ 963859 h 1782198"/>
              <a:gd name="connsiteX20" fmla="*/ 92765 w 4593362"/>
              <a:gd name="connsiteY20" fmla="*/ 264035 h 1782198"/>
              <a:gd name="connsiteX0" fmla="*/ 92765 w 4593362"/>
              <a:gd name="connsiteY0" fmla="*/ 264035 h 2020737"/>
              <a:gd name="connsiteX1" fmla="*/ 356800 w 4593362"/>
              <a:gd name="connsiteY1" fmla="*/ 0 h 2020737"/>
              <a:gd name="connsiteX2" fmla="*/ 834030 w 4593362"/>
              <a:gd name="connsiteY2" fmla="*/ 0 h 2020737"/>
              <a:gd name="connsiteX3" fmla="*/ 834030 w 4593362"/>
              <a:gd name="connsiteY3" fmla="*/ 0 h 2020737"/>
              <a:gd name="connsiteX4" fmla="*/ 1972432 w 4593362"/>
              <a:gd name="connsiteY4" fmla="*/ 53009 h 2020737"/>
              <a:gd name="connsiteX5" fmla="*/ 4276319 w 4593362"/>
              <a:gd name="connsiteY5" fmla="*/ 0 h 2020737"/>
              <a:gd name="connsiteX6" fmla="*/ 4593362 w 4593362"/>
              <a:gd name="connsiteY6" fmla="*/ 264035 h 2020737"/>
              <a:gd name="connsiteX7" fmla="*/ 4540354 w 4593362"/>
              <a:gd name="connsiteY7" fmla="*/ 924103 h 2020737"/>
              <a:gd name="connsiteX8" fmla="*/ 4540354 w 4593362"/>
              <a:gd name="connsiteY8" fmla="*/ 924103 h 2020737"/>
              <a:gd name="connsiteX9" fmla="*/ 4540354 w 4593362"/>
              <a:gd name="connsiteY9" fmla="*/ 1320147 h 2020737"/>
              <a:gd name="connsiteX10" fmla="*/ 4540354 w 4593362"/>
              <a:gd name="connsiteY10" fmla="*/ 1320141 h 2020737"/>
              <a:gd name="connsiteX11" fmla="*/ 4289572 w 4593362"/>
              <a:gd name="connsiteY11" fmla="*/ 1676941 h 2020737"/>
              <a:gd name="connsiteX12" fmla="*/ 1945927 w 4593362"/>
              <a:gd name="connsiteY12" fmla="*/ 1584176 h 2020737"/>
              <a:gd name="connsiteX13" fmla="*/ 1403246 w 4593362"/>
              <a:gd name="connsiteY13" fmla="*/ 2020737 h 2020737"/>
              <a:gd name="connsiteX14" fmla="*/ 834030 w 4593362"/>
              <a:gd name="connsiteY14" fmla="*/ 1584176 h 2020737"/>
              <a:gd name="connsiteX15" fmla="*/ 356800 w 4593362"/>
              <a:gd name="connsiteY15" fmla="*/ 1584176 h 2020737"/>
              <a:gd name="connsiteX16" fmla="*/ 92765 w 4593362"/>
              <a:gd name="connsiteY16" fmla="*/ 1320141 h 2020737"/>
              <a:gd name="connsiteX17" fmla="*/ 92765 w 4593362"/>
              <a:gd name="connsiteY17" fmla="*/ 1320147 h 2020737"/>
              <a:gd name="connsiteX18" fmla="*/ 92765 w 4593362"/>
              <a:gd name="connsiteY18" fmla="*/ 924103 h 2020737"/>
              <a:gd name="connsiteX19" fmla="*/ 0 w 4593362"/>
              <a:gd name="connsiteY19" fmla="*/ 963859 h 2020737"/>
              <a:gd name="connsiteX20" fmla="*/ 92765 w 4593362"/>
              <a:gd name="connsiteY20" fmla="*/ 264035 h 20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93362" h="2020737">
                <a:moveTo>
                  <a:pt x="92765" y="264035"/>
                </a:moveTo>
                <a:cubicBezTo>
                  <a:pt x="92765" y="118212"/>
                  <a:pt x="210977" y="0"/>
                  <a:pt x="356800" y="0"/>
                </a:cubicBezTo>
                <a:lnTo>
                  <a:pt x="834030" y="0"/>
                </a:lnTo>
                <a:lnTo>
                  <a:pt x="834030" y="0"/>
                </a:lnTo>
                <a:lnTo>
                  <a:pt x="1972432" y="53009"/>
                </a:lnTo>
                <a:cubicBezTo>
                  <a:pt x="2749229" y="53009"/>
                  <a:pt x="3499522" y="0"/>
                  <a:pt x="4276319" y="0"/>
                </a:cubicBezTo>
                <a:cubicBezTo>
                  <a:pt x="4422142" y="0"/>
                  <a:pt x="4593362" y="118212"/>
                  <a:pt x="4593362" y="264035"/>
                </a:cubicBezTo>
                <a:lnTo>
                  <a:pt x="4540354" y="924103"/>
                </a:lnTo>
                <a:lnTo>
                  <a:pt x="4540354" y="924103"/>
                </a:lnTo>
                <a:lnTo>
                  <a:pt x="4540354" y="1320147"/>
                </a:lnTo>
                <a:lnTo>
                  <a:pt x="4540354" y="1320141"/>
                </a:lnTo>
                <a:cubicBezTo>
                  <a:pt x="4540354" y="1465964"/>
                  <a:pt x="4435395" y="1676941"/>
                  <a:pt x="4289572" y="1676941"/>
                </a:cubicBezTo>
                <a:lnTo>
                  <a:pt x="1945927" y="1584176"/>
                </a:lnTo>
                <a:lnTo>
                  <a:pt x="1403246" y="2020737"/>
                </a:lnTo>
                <a:lnTo>
                  <a:pt x="834030" y="1584176"/>
                </a:lnTo>
                <a:lnTo>
                  <a:pt x="356800" y="1584176"/>
                </a:lnTo>
                <a:cubicBezTo>
                  <a:pt x="210977" y="1584176"/>
                  <a:pt x="92765" y="1465964"/>
                  <a:pt x="92765" y="1320141"/>
                </a:cubicBezTo>
                <a:lnTo>
                  <a:pt x="92765" y="1320147"/>
                </a:lnTo>
                <a:lnTo>
                  <a:pt x="92765" y="924103"/>
                </a:lnTo>
                <a:lnTo>
                  <a:pt x="0" y="963859"/>
                </a:lnTo>
                <a:lnTo>
                  <a:pt x="92765" y="264035"/>
                </a:lnTo>
                <a:close/>
              </a:path>
            </a:pathLst>
          </a:custGeom>
          <a:noFill/>
          <a:ln w="57150" cap="flat" cmpd="sng" algn="ctr">
            <a:solidFill>
              <a:srgbClr val="5B9BD5">
                <a:shade val="50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Hộp Văn bản 20">
            <a:extLst>
              <a:ext uri="{FF2B5EF4-FFF2-40B4-BE49-F238E27FC236}">
                <a16:creationId xmlns:a16="http://schemas.microsoft.com/office/drawing/2014/main" id="{4BB90239-60C8-40E6-940D-04ECD4405810}"/>
              </a:ext>
            </a:extLst>
          </p:cNvPr>
          <p:cNvSpPr txBox="1"/>
          <p:nvPr/>
        </p:nvSpPr>
        <p:spPr>
          <a:xfrm>
            <a:off x="2361165" y="2322886"/>
            <a:ext cx="4383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  <a:buFontTx/>
              <a:buNone/>
            </a:pPr>
            <a:r>
              <a:rPr lang="vi-VN" sz="4400" kern="12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nào là </a:t>
            </a:r>
          </a:p>
          <a:p>
            <a:pPr algn="ctr" defTabSz="1219170">
              <a:buClrTx/>
              <a:buFontTx/>
              <a:buNone/>
            </a:pPr>
            <a:r>
              <a:rPr lang="vi-VN" sz="4400" kern="12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“từ đồng nghĩa”</a:t>
            </a:r>
            <a:r>
              <a:rPr lang="en-US" sz="4400" kern="12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Hộp Văn bản 28">
            <a:extLst>
              <a:ext uri="{FF2B5EF4-FFF2-40B4-BE49-F238E27FC236}">
                <a16:creationId xmlns:a16="http://schemas.microsoft.com/office/drawing/2014/main" id="{DE1D1179-2396-44C0-BE19-2C6F640A65F7}"/>
              </a:ext>
            </a:extLst>
          </p:cNvPr>
          <p:cNvSpPr txBox="1"/>
          <p:nvPr/>
        </p:nvSpPr>
        <p:spPr>
          <a:xfrm>
            <a:off x="1657366" y="2136535"/>
            <a:ext cx="5829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  <a:buFontTx/>
              <a:buNone/>
            </a:pP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8857" y="1749603"/>
            <a:ext cx="6467781" cy="3260041"/>
            <a:chOff x="2174807" y="2711382"/>
            <a:chExt cx="5040963" cy="2410299"/>
          </a:xfrm>
        </p:grpSpPr>
        <p:pic>
          <p:nvPicPr>
            <p:cNvPr id="9" name="图片 12" descr="D:\个人文件夹\2020年\办公室相关\ppt专用\素材图片\元素\幼小学习\11d7e452703442dfce22b12ef2fb5d75.jpg11d7e452703442dfce22b12ef2fb5d7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598526" y="2711382"/>
              <a:ext cx="4277165" cy="2410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同侧圆角矩形 2"/>
            <p:cNvSpPr/>
            <p:nvPr/>
          </p:nvSpPr>
          <p:spPr>
            <a:xfrm>
              <a:off x="2721791" y="2929875"/>
              <a:ext cx="3934047" cy="816396"/>
            </a:xfrm>
            <a:prstGeom prst="round2SameRect">
              <a:avLst>
                <a:gd name="adj1" fmla="val 34269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2174807" y="3077149"/>
              <a:ext cx="5040963" cy="55978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0号-快乐俏黑体" panose="00000500000000000000" charset="-122"/>
                  <a:cs typeface="Times New Roman" panose="02020603050405020304" pitchFamily="18" charset="0"/>
                  <a:sym typeface="+mn-ea"/>
                </a:rPr>
                <a:t>Thảo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0号-快乐俏黑体" panose="000005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0号-快乐俏黑体" panose="00000500000000000000" charset="-122"/>
                  <a:cs typeface="Times New Roman" panose="02020603050405020304" pitchFamily="18" charset="0"/>
                  <a:sym typeface="+mn-ea"/>
                </a:rPr>
                <a:t>luận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0号-快乐俏黑体" panose="000005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0号-快乐俏黑体" panose="00000500000000000000" charset="-122"/>
                  <a:cs typeface="Times New Roman" panose="02020603050405020304" pitchFamily="18" charset="0"/>
                  <a:sym typeface="+mn-ea"/>
                </a:rPr>
                <a:t>nhóm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0号-快乐俏黑体" panose="00000500000000000000" charset="-122"/>
                  <a:cs typeface="Times New Roman" panose="02020603050405020304" pitchFamily="18" charset="0"/>
                  <a:sym typeface="+mn-ea"/>
                </a:rPr>
                <a:t> 2</a:t>
              </a:r>
              <a:endParaRPr kumimoji="0" lang="zh-CN" altLang="en-US" sz="4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130号-快乐俏黑体" panose="00000500000000000000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2" name="图片 5" descr="D:\个人文件夹\2020年\办公室相关\ppt专用\素材图片\元素\幼小学习\4ecf9ce4035038a4214249c5daed9a9f.png4ecf9ce4035038a4214249c5daed9a9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960000">
              <a:off x="6384044" y="3080247"/>
              <a:ext cx="623450" cy="10586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2" grpId="0" animBg="1"/>
      <p:bldP spid="32" grpId="1" animBg="1"/>
      <p:bldP spid="33" grpId="0"/>
      <p:bldP spid="33" grpId="1"/>
      <p:bldP spid="34" grpId="0"/>
      <p:bldP spid="34" grpId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2737741" y="254175"/>
            <a:ext cx="3273841" cy="9367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ts val="7500"/>
              </a:lnSpc>
              <a:buClrTx/>
              <a:buFontTx/>
              <a:buNone/>
            </a:pP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3200" b="1" u="sng" kern="800" dirty="0">
              <a:ln w="22225">
                <a:noFill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909263" y="1306684"/>
            <a:ext cx="732547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kern="1200" dirty="0">
                <a:ln w="31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vi-VN" sz="3600" i="0" u="none" strike="noStrike" kern="120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hững</a:t>
            </a:r>
            <a:r>
              <a:rPr kumimoji="0" lang="vi-VN" sz="3600" i="0" u="none" strike="noStrike" kern="1200" cap="none" spc="0" normalizeH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cùng nghĩa với từ </a:t>
            </a:r>
            <a:r>
              <a:rPr kumimoji="0" lang="vi-VN" sz="3600" b="1" i="1" u="none" strike="noStrike" kern="1200" cap="none" spc="0" normalizeH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em</a:t>
            </a:r>
            <a:r>
              <a:rPr kumimoji="0" lang="vi-VN" sz="3600" i="0" u="none" strike="noStrike" kern="1200" cap="none" spc="0" normalizeH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0" cap="none" spc="0" normalizeH="0" baseline="0" noProof="0" dirty="0">
              <a:ln w="3175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946909" y="2270162"/>
            <a:ext cx="53809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545891" y="2270162"/>
            <a:ext cx="121076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con,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791140" y="2265715"/>
            <a:ext cx="121584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trẻ,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062792" y="2276348"/>
            <a:ext cx="136507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thơ,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5313129" y="2264434"/>
            <a:ext cx="158515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 nhi,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6898289" y="2263675"/>
            <a:ext cx="566494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FCF5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874931" y="3040571"/>
            <a:ext cx="188172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hiếu niên,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579675" y="3036426"/>
            <a:ext cx="1374004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nít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822970" y="3040700"/>
            <a:ext cx="147176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ranh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5211729" y="3042390"/>
            <a:ext cx="1683830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ranh con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6773844" y="3044080"/>
            <a:ext cx="1606730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nhóc con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7464782" y="2270162"/>
            <a:ext cx="95497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2935080" y="-136277"/>
            <a:ext cx="3273841" cy="9367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ts val="7500"/>
              </a:lnSpc>
              <a:buClrTx/>
              <a:buFontTx/>
              <a:buNone/>
            </a:pP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3200" b="1" u="sng" kern="800" dirty="0">
              <a:ln w="22225">
                <a:noFill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545891" y="774286"/>
            <a:ext cx="608499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800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 </a:t>
            </a:r>
            <a:r>
              <a:rPr lang="vi-VN" sz="2800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vi-VN" sz="2800" i="0" u="none" strike="noStrike" kern="1200" cap="none" spc="0" normalizeH="0" baseline="0" noProof="0" dirty="0">
                <a:ln w="3175">
                  <a:noFill/>
                </a:ln>
                <a:solidFill>
                  <a:srgbClr val="FA24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hững</a:t>
            </a:r>
            <a:r>
              <a:rPr kumimoji="0" lang="vi-VN" sz="2800" i="0" u="none" strike="noStrike" kern="1200" cap="none" spc="0" normalizeH="0" noProof="0" dirty="0">
                <a:ln w="3175">
                  <a:noFill/>
                </a:ln>
                <a:solidFill>
                  <a:srgbClr val="FA24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cùng nghĩa với từ </a:t>
            </a:r>
            <a:r>
              <a:rPr kumimoji="0" lang="vi-VN" sz="2800" b="1" i="1" u="none" strike="noStrike" kern="1200" cap="none" spc="0" normalizeH="0" noProof="0" dirty="0">
                <a:ln w="3175">
                  <a:noFill/>
                </a:ln>
                <a:solidFill>
                  <a:srgbClr val="FA24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em</a:t>
            </a:r>
            <a:r>
              <a:rPr kumimoji="0" lang="vi-VN" sz="2800" i="0" u="none" strike="noStrike" kern="1200" cap="none" spc="0" normalizeH="0" noProof="0" dirty="0">
                <a:ln w="3175">
                  <a:noFill/>
                </a:ln>
                <a:solidFill>
                  <a:srgbClr val="FA24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i="0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857411" y="1266862"/>
            <a:ext cx="53809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456393" y="1266862"/>
            <a:ext cx="121076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con,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701642" y="1262415"/>
            <a:ext cx="121584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trẻ,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973294" y="1273048"/>
            <a:ext cx="136507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thơ,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5223631" y="1261134"/>
            <a:ext cx="158515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 nhi,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6808791" y="1260375"/>
            <a:ext cx="566494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FCF5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68776" y="1719771"/>
            <a:ext cx="188172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hiếu niên,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173520" y="1715626"/>
            <a:ext cx="1374004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nít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3416815" y="1719900"/>
            <a:ext cx="147176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ranh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805574" y="1721590"/>
            <a:ext cx="1683830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ranh con</a:t>
            </a:r>
            <a:r>
              <a:rPr lang="vi-VN" sz="2600" b="1" kern="1200" noProof="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6367689" y="1723280"/>
            <a:ext cx="1606730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nhóc con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7375284" y="1266862"/>
            <a:ext cx="95497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đồng,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1524239" y="2208248"/>
            <a:ext cx="608499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800" kern="1200" dirty="0">
                <a:ln w="3175">
                  <a:noFill/>
                </a:ln>
                <a:solidFill>
                  <a:srgbClr val="FA244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 Đặt câu</a:t>
            </a:r>
            <a:r>
              <a:rPr kumimoji="0" lang="vi-VN" sz="2800" i="0" u="none" strike="noStrike" kern="1200" cap="none" spc="0" normalizeH="0" noProof="0" dirty="0">
                <a:ln w="3175">
                  <a:noFill/>
                </a:ln>
                <a:solidFill>
                  <a:srgbClr val="FA24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i="0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68776" y="2749448"/>
            <a:ext cx="854809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sz="2600" b="1" kern="1200" dirty="0">
                <a:ln w="3175">
                  <a:noFill/>
                </a:ln>
                <a:solidFill>
                  <a:srgbClr val="01B6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 thơ </a:t>
            </a: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 hồn nhiên và trong sáng.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68776" y="3259871"/>
            <a:ext cx="854809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sz="2600" b="1" kern="1200" dirty="0">
                <a:ln w="3175">
                  <a:noFill/>
                </a:ln>
                <a:solidFill>
                  <a:srgbClr val="01B6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 nhi </a:t>
            </a: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mầm non tương lai của đất nước.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68776" y="3770295"/>
            <a:ext cx="8548099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Chị gái vẫn coi tôi là </a:t>
            </a:r>
            <a:r>
              <a:rPr lang="vi-VN" sz="2600" b="1" kern="1200" dirty="0">
                <a:ln w="3175">
                  <a:noFill/>
                </a:ln>
                <a:solidFill>
                  <a:srgbClr val="01B6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nít</a:t>
            </a:r>
            <a:r>
              <a:rPr lang="vi-VN" sz="2600" b="1" kern="1200" dirty="0">
                <a:ln w="31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2935080" y="-148977"/>
            <a:ext cx="3273841" cy="93679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ts val="7500"/>
              </a:lnSpc>
              <a:buClrTx/>
              <a:buFontTx/>
              <a:buNone/>
            </a:pP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u="sng" kern="800" dirty="0" err="1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u="sng" kern="800" dirty="0">
                <a:ln w="22225">
                  <a:noFill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3200" b="1" u="sng" kern="800" dirty="0">
              <a:ln w="22225">
                <a:noFill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 descr="Top 100 Hình Ảnh Về Tình Bạn Thân Ý Nghĩa, Top Hình Ảnh Đẹp Về Tình B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29" y="3254313"/>
            <a:ext cx="2940276" cy="175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nh diều tuổi th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69" y="1264162"/>
            <a:ext cx="2601217" cy="1825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ùm ảnh: Nụ cười hồn nhiên của những em bé vùng cao khiến đất cằn sỏi đá  cũng phải hóa mầm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23" y="3254313"/>
            <a:ext cx="2776606" cy="175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01 Hình Ảnh Em Bé Dễ Thương Như Thiên Thần | Cute baby wallpaper, Cute  baby girl pictures, Cute baby gir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0" y="1264162"/>
            <a:ext cx="2797265" cy="1825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1303471" y="448547"/>
            <a:ext cx="7040429" cy="897808"/>
          </a:xfrm>
          <a:prstGeom prst="rect">
            <a:avLst/>
          </a:prstGeom>
          <a:noFill/>
        </p:spPr>
        <p:txBody>
          <a:bodyPr wrap="square" lIns="91439" tIns="45719" rIns="91439" bIns="45719" rtlCol="0" anchor="b">
            <a:spAutoFit/>
          </a:bodyPr>
          <a:lstStyle/>
          <a:p>
            <a:pPr algn="just" defTabSz="914354">
              <a:lnSpc>
                <a:spcPts val="7500"/>
              </a:lnSpc>
              <a:buClrTx/>
              <a:buFontTx/>
              <a:buNone/>
            </a:pPr>
            <a:r>
              <a:rPr lang="vi-VN" altLang="zh-CN" sz="2800" b="1" kern="800" dirty="0">
                <a:ln w="22225">
                  <a:noFill/>
                </a:ln>
                <a:solidFill>
                  <a:srgbClr val="0083BA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  <a:ea typeface="方正少儿简体" panose="03000509000000000000" pitchFamily="65" charset="-122"/>
                <a:cs typeface="+mn-ea"/>
                <a:sym typeface="+mn-lt"/>
              </a:rPr>
              <a:t>Tìm những hình ảnh đẹp so sánh về trẻ 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88" y="1264162"/>
            <a:ext cx="2771379" cy="1825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1001 Hình Ảnh Em Bé Dễ Thương Như Thiên Thần | Cute baby wallpaper, Cute  baby girl pictures, Cute baby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56" y="2519250"/>
            <a:ext cx="3035218" cy="1825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ông hoa trà 200 năm mới nở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4" t="5071" r="13955" b="5625"/>
          <a:stretch/>
        </p:blipFill>
        <p:spPr bwMode="auto">
          <a:xfrm>
            <a:off x="7498274" y="2382651"/>
            <a:ext cx="1439059" cy="1962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4417653" y="4409370"/>
            <a:ext cx="435624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FA2448"/>
                </a:solidFill>
                <a:latin typeface="+mj-lt"/>
                <a:ea typeface="+mn-ea"/>
                <a:cs typeface="Calibri" panose="020F0502020204030204" pitchFamily="34" charset="0"/>
              </a:rPr>
              <a:t>Trẻ em như nụ hoa mới nở.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0" y="355588"/>
            <a:ext cx="3087245" cy="2033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187EFB-85EF-45CB-AB4C-58AF00086C05}"/>
              </a:ext>
            </a:extLst>
          </p:cNvPr>
          <p:cNvSpPr txBox="1"/>
          <p:nvPr/>
        </p:nvSpPr>
        <p:spPr>
          <a:xfrm>
            <a:off x="275909" y="2417041"/>
            <a:ext cx="4291828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2600" b="1" kern="1200" dirty="0">
                <a:ln w="3175">
                  <a:noFill/>
                </a:ln>
                <a:solidFill>
                  <a:srgbClr val="FA2448"/>
                </a:solidFill>
                <a:latin typeface="+mj-lt"/>
                <a:ea typeface="+mn-ea"/>
                <a:cs typeface="Calibri" panose="020F0502020204030204" pitchFamily="34" charset="0"/>
              </a:rPr>
              <a:t>Trẻ em như búp trên cành.</a:t>
            </a:r>
            <a:endParaRPr kumimoji="0" lang="en-US" sz="2600" b="1" i="0" u="none" strike="noStrike" kern="0" cap="none" spc="0" normalizeH="0" baseline="0" noProof="0" dirty="0">
              <a:ln w="3175">
                <a:noFill/>
              </a:ln>
              <a:solidFill>
                <a:srgbClr val="FA2448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6537" y="2774863"/>
            <a:ext cx="2463359" cy="1974804"/>
            <a:chOff x="360696" y="2886557"/>
            <a:chExt cx="2463359" cy="1974804"/>
          </a:xfrm>
        </p:grpSpPr>
        <p:grpSp>
          <p:nvGrpSpPr>
            <p:cNvPr id="16" name="Google Shape;2198;p56"/>
            <p:cNvGrpSpPr/>
            <p:nvPr/>
          </p:nvGrpSpPr>
          <p:grpSpPr>
            <a:xfrm>
              <a:off x="360696" y="2886557"/>
              <a:ext cx="1169000" cy="1952250"/>
              <a:chOff x="7013875" y="2846800"/>
              <a:chExt cx="1169000" cy="1952250"/>
            </a:xfrm>
          </p:grpSpPr>
          <p:sp>
            <p:nvSpPr>
              <p:cNvPr id="17" name="Google Shape;2199;p56"/>
              <p:cNvSpPr/>
              <p:nvPr/>
            </p:nvSpPr>
            <p:spPr>
              <a:xfrm>
                <a:off x="7013875" y="2882417"/>
                <a:ext cx="1043361" cy="997777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6107" extrusionOk="0">
                    <a:moveTo>
                      <a:pt x="2586" y="423"/>
                    </a:moveTo>
                    <a:lnTo>
                      <a:pt x="2576" y="432"/>
                    </a:lnTo>
                    <a:lnTo>
                      <a:pt x="2544" y="432"/>
                    </a:lnTo>
                    <a:cubicBezTo>
                      <a:pt x="2566" y="432"/>
                      <a:pt x="2576" y="423"/>
                      <a:pt x="2586" y="423"/>
                    </a:cubicBezTo>
                    <a:close/>
                    <a:moveTo>
                      <a:pt x="3678" y="0"/>
                    </a:moveTo>
                    <a:cubicBezTo>
                      <a:pt x="3646" y="0"/>
                      <a:pt x="3606" y="10"/>
                      <a:pt x="3554" y="10"/>
                    </a:cubicBezTo>
                    <a:cubicBezTo>
                      <a:pt x="3483" y="20"/>
                      <a:pt x="3408" y="30"/>
                      <a:pt x="3337" y="52"/>
                    </a:cubicBezTo>
                    <a:cubicBezTo>
                      <a:pt x="3297" y="62"/>
                      <a:pt x="3255" y="82"/>
                      <a:pt x="3203" y="101"/>
                    </a:cubicBezTo>
                    <a:cubicBezTo>
                      <a:pt x="3151" y="124"/>
                      <a:pt x="3112" y="143"/>
                      <a:pt x="3070" y="163"/>
                    </a:cubicBezTo>
                    <a:lnTo>
                      <a:pt x="3028" y="185"/>
                    </a:lnTo>
                    <a:lnTo>
                      <a:pt x="3008" y="195"/>
                    </a:lnTo>
                    <a:cubicBezTo>
                      <a:pt x="2976" y="205"/>
                      <a:pt x="2946" y="225"/>
                      <a:pt x="2927" y="237"/>
                    </a:cubicBezTo>
                    <a:cubicBezTo>
                      <a:pt x="2885" y="257"/>
                      <a:pt x="2833" y="287"/>
                      <a:pt x="2803" y="309"/>
                    </a:cubicBezTo>
                    <a:lnTo>
                      <a:pt x="2781" y="309"/>
                    </a:lnTo>
                    <a:lnTo>
                      <a:pt x="2771" y="319"/>
                    </a:lnTo>
                    <a:lnTo>
                      <a:pt x="2751" y="329"/>
                    </a:lnTo>
                    <a:cubicBezTo>
                      <a:pt x="2637" y="361"/>
                      <a:pt x="2514" y="381"/>
                      <a:pt x="2400" y="400"/>
                    </a:cubicBezTo>
                    <a:lnTo>
                      <a:pt x="2380" y="400"/>
                    </a:lnTo>
                    <a:cubicBezTo>
                      <a:pt x="2309" y="410"/>
                      <a:pt x="2247" y="423"/>
                      <a:pt x="2185" y="442"/>
                    </a:cubicBezTo>
                    <a:cubicBezTo>
                      <a:pt x="2062" y="462"/>
                      <a:pt x="1906" y="494"/>
                      <a:pt x="1753" y="556"/>
                    </a:cubicBezTo>
                    <a:cubicBezTo>
                      <a:pt x="1679" y="576"/>
                      <a:pt x="1617" y="618"/>
                      <a:pt x="1545" y="647"/>
                    </a:cubicBezTo>
                    <a:cubicBezTo>
                      <a:pt x="1483" y="689"/>
                      <a:pt x="1422" y="731"/>
                      <a:pt x="1350" y="793"/>
                    </a:cubicBezTo>
                    <a:cubicBezTo>
                      <a:pt x="1246" y="875"/>
                      <a:pt x="1175" y="979"/>
                      <a:pt x="1103" y="1080"/>
                    </a:cubicBezTo>
                    <a:cubicBezTo>
                      <a:pt x="1051" y="1174"/>
                      <a:pt x="1011" y="1287"/>
                      <a:pt x="989" y="1411"/>
                    </a:cubicBezTo>
                    <a:cubicBezTo>
                      <a:pt x="960" y="1522"/>
                      <a:pt x="950" y="1636"/>
                      <a:pt x="937" y="1750"/>
                    </a:cubicBezTo>
                    <a:cubicBezTo>
                      <a:pt x="937" y="1782"/>
                      <a:pt x="937" y="1811"/>
                      <a:pt x="927" y="1831"/>
                    </a:cubicBezTo>
                    <a:lnTo>
                      <a:pt x="927" y="1843"/>
                    </a:lnTo>
                    <a:cubicBezTo>
                      <a:pt x="927" y="1915"/>
                      <a:pt x="918" y="2016"/>
                      <a:pt x="908" y="2110"/>
                    </a:cubicBezTo>
                    <a:cubicBezTo>
                      <a:pt x="898" y="2172"/>
                      <a:pt x="888" y="2234"/>
                      <a:pt x="866" y="2296"/>
                    </a:cubicBezTo>
                    <a:cubicBezTo>
                      <a:pt x="856" y="2367"/>
                      <a:pt x="836" y="2429"/>
                      <a:pt x="814" y="2491"/>
                    </a:cubicBezTo>
                    <a:cubicBezTo>
                      <a:pt x="742" y="2647"/>
                      <a:pt x="651" y="2780"/>
                      <a:pt x="557" y="2894"/>
                    </a:cubicBezTo>
                    <a:cubicBezTo>
                      <a:pt x="537" y="2923"/>
                      <a:pt x="517" y="2955"/>
                      <a:pt x="495" y="2975"/>
                    </a:cubicBezTo>
                    <a:cubicBezTo>
                      <a:pt x="423" y="3067"/>
                      <a:pt x="352" y="3161"/>
                      <a:pt x="290" y="3252"/>
                    </a:cubicBezTo>
                    <a:cubicBezTo>
                      <a:pt x="248" y="3314"/>
                      <a:pt x="208" y="3376"/>
                      <a:pt x="176" y="3437"/>
                    </a:cubicBezTo>
                    <a:cubicBezTo>
                      <a:pt x="156" y="3499"/>
                      <a:pt x="124" y="3561"/>
                      <a:pt x="105" y="3645"/>
                    </a:cubicBezTo>
                    <a:cubicBezTo>
                      <a:pt x="63" y="3768"/>
                      <a:pt x="33" y="3892"/>
                      <a:pt x="11" y="4035"/>
                    </a:cubicBezTo>
                    <a:cubicBezTo>
                      <a:pt x="1" y="4159"/>
                      <a:pt x="1" y="4292"/>
                      <a:pt x="11" y="4416"/>
                    </a:cubicBezTo>
                    <a:cubicBezTo>
                      <a:pt x="23" y="4549"/>
                      <a:pt x="43" y="4673"/>
                      <a:pt x="85" y="4796"/>
                    </a:cubicBezTo>
                    <a:cubicBezTo>
                      <a:pt x="114" y="4910"/>
                      <a:pt x="166" y="5034"/>
                      <a:pt x="228" y="5147"/>
                    </a:cubicBezTo>
                    <a:cubicBezTo>
                      <a:pt x="280" y="5251"/>
                      <a:pt x="352" y="5352"/>
                      <a:pt x="433" y="5456"/>
                    </a:cubicBezTo>
                    <a:cubicBezTo>
                      <a:pt x="517" y="5550"/>
                      <a:pt x="609" y="5641"/>
                      <a:pt x="712" y="5723"/>
                    </a:cubicBezTo>
                    <a:cubicBezTo>
                      <a:pt x="950" y="5898"/>
                      <a:pt x="1226" y="6022"/>
                      <a:pt x="1525" y="6074"/>
                    </a:cubicBezTo>
                    <a:lnTo>
                      <a:pt x="1545" y="6074"/>
                    </a:lnTo>
                    <a:cubicBezTo>
                      <a:pt x="1555" y="6074"/>
                      <a:pt x="1567" y="6064"/>
                      <a:pt x="1577" y="6064"/>
                    </a:cubicBezTo>
                    <a:lnTo>
                      <a:pt x="1607" y="6032"/>
                    </a:lnTo>
                    <a:cubicBezTo>
                      <a:pt x="1740" y="6054"/>
                      <a:pt x="1886" y="6074"/>
                      <a:pt x="2081" y="6094"/>
                    </a:cubicBezTo>
                    <a:cubicBezTo>
                      <a:pt x="2195" y="6106"/>
                      <a:pt x="2319" y="6106"/>
                      <a:pt x="2452" y="6106"/>
                    </a:cubicBezTo>
                    <a:lnTo>
                      <a:pt x="2514" y="6106"/>
                    </a:lnTo>
                    <a:cubicBezTo>
                      <a:pt x="2719" y="6106"/>
                      <a:pt x="2936" y="6094"/>
                      <a:pt x="3151" y="6074"/>
                    </a:cubicBezTo>
                    <a:cubicBezTo>
                      <a:pt x="3646" y="6022"/>
                      <a:pt x="4100" y="5921"/>
                      <a:pt x="4510" y="5775"/>
                    </a:cubicBezTo>
                    <a:cubicBezTo>
                      <a:pt x="4985" y="5599"/>
                      <a:pt x="5385" y="5384"/>
                      <a:pt x="5694" y="5105"/>
                    </a:cubicBezTo>
                    <a:cubicBezTo>
                      <a:pt x="5860" y="4962"/>
                      <a:pt x="5993" y="4796"/>
                      <a:pt x="6107" y="4611"/>
                    </a:cubicBezTo>
                    <a:cubicBezTo>
                      <a:pt x="6211" y="4426"/>
                      <a:pt x="6292" y="4221"/>
                      <a:pt x="6334" y="4006"/>
                    </a:cubicBezTo>
                    <a:cubicBezTo>
                      <a:pt x="6364" y="3892"/>
                      <a:pt x="6374" y="3768"/>
                      <a:pt x="6374" y="3655"/>
                    </a:cubicBezTo>
                    <a:cubicBezTo>
                      <a:pt x="6386" y="3489"/>
                      <a:pt x="6364" y="3336"/>
                      <a:pt x="6324" y="3190"/>
                    </a:cubicBezTo>
                    <a:cubicBezTo>
                      <a:pt x="6292" y="3057"/>
                      <a:pt x="6230" y="2923"/>
                      <a:pt x="6149" y="2780"/>
                    </a:cubicBezTo>
                    <a:cubicBezTo>
                      <a:pt x="6117" y="2718"/>
                      <a:pt x="6077" y="2656"/>
                      <a:pt x="6025" y="2585"/>
                    </a:cubicBezTo>
                    <a:cubicBezTo>
                      <a:pt x="6015" y="2563"/>
                      <a:pt x="5993" y="2543"/>
                      <a:pt x="5983" y="2523"/>
                    </a:cubicBezTo>
                    <a:lnTo>
                      <a:pt x="5973" y="2511"/>
                    </a:lnTo>
                    <a:cubicBezTo>
                      <a:pt x="5941" y="2471"/>
                      <a:pt x="5912" y="2429"/>
                      <a:pt x="5879" y="2377"/>
                    </a:cubicBezTo>
                    <a:cubicBezTo>
                      <a:pt x="5850" y="2325"/>
                      <a:pt x="5818" y="2264"/>
                      <a:pt x="5798" y="2202"/>
                    </a:cubicBezTo>
                    <a:cubicBezTo>
                      <a:pt x="5736" y="2068"/>
                      <a:pt x="5706" y="1925"/>
                      <a:pt x="5674" y="1782"/>
                    </a:cubicBezTo>
                    <a:lnTo>
                      <a:pt x="5664" y="1740"/>
                    </a:lnTo>
                    <a:cubicBezTo>
                      <a:pt x="5645" y="1596"/>
                      <a:pt x="5613" y="1451"/>
                      <a:pt x="5561" y="1307"/>
                    </a:cubicBezTo>
                    <a:cubicBezTo>
                      <a:pt x="5541" y="1236"/>
                      <a:pt x="5509" y="1164"/>
                      <a:pt x="5479" y="1090"/>
                    </a:cubicBezTo>
                    <a:cubicBezTo>
                      <a:pt x="5447" y="1008"/>
                      <a:pt x="5407" y="946"/>
                      <a:pt x="5365" y="885"/>
                    </a:cubicBezTo>
                    <a:cubicBezTo>
                      <a:pt x="5346" y="855"/>
                      <a:pt x="5314" y="823"/>
                      <a:pt x="5294" y="793"/>
                    </a:cubicBezTo>
                    <a:cubicBezTo>
                      <a:pt x="5262" y="761"/>
                      <a:pt x="5232" y="731"/>
                      <a:pt x="5200" y="709"/>
                    </a:cubicBezTo>
                    <a:cubicBezTo>
                      <a:pt x="5150" y="670"/>
                      <a:pt x="5099" y="618"/>
                      <a:pt x="5037" y="586"/>
                    </a:cubicBezTo>
                    <a:cubicBezTo>
                      <a:pt x="4995" y="556"/>
                      <a:pt x="4943" y="524"/>
                      <a:pt x="4891" y="504"/>
                    </a:cubicBezTo>
                    <a:lnTo>
                      <a:pt x="4881" y="494"/>
                    </a:lnTo>
                    <a:lnTo>
                      <a:pt x="4871" y="484"/>
                    </a:lnTo>
                    <a:cubicBezTo>
                      <a:pt x="4819" y="432"/>
                      <a:pt x="4758" y="381"/>
                      <a:pt x="4686" y="329"/>
                    </a:cubicBezTo>
                    <a:cubicBezTo>
                      <a:pt x="4634" y="277"/>
                      <a:pt x="4562" y="237"/>
                      <a:pt x="4491" y="205"/>
                    </a:cubicBezTo>
                    <a:cubicBezTo>
                      <a:pt x="4347" y="124"/>
                      <a:pt x="4192" y="72"/>
                      <a:pt x="4039" y="40"/>
                    </a:cubicBezTo>
                    <a:cubicBezTo>
                      <a:pt x="3954" y="20"/>
                      <a:pt x="3873" y="10"/>
                      <a:pt x="3791" y="0"/>
                    </a:cubicBezTo>
                    <a:close/>
                  </a:path>
                </a:pathLst>
              </a:custGeom>
              <a:solidFill>
                <a:srgbClr val="FFD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2200;p56"/>
              <p:cNvSpPr/>
              <p:nvPr/>
            </p:nvSpPr>
            <p:spPr>
              <a:xfrm>
                <a:off x="7148829" y="2969500"/>
                <a:ext cx="855961" cy="912164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5583" extrusionOk="0">
                    <a:moveTo>
                      <a:pt x="3252" y="1"/>
                    </a:moveTo>
                    <a:cubicBezTo>
                      <a:pt x="3128" y="1"/>
                      <a:pt x="3005" y="13"/>
                      <a:pt x="2881" y="33"/>
                    </a:cubicBezTo>
                    <a:cubicBezTo>
                      <a:pt x="2852" y="33"/>
                      <a:pt x="2810" y="43"/>
                      <a:pt x="2780" y="43"/>
                    </a:cubicBezTo>
                    <a:cubicBezTo>
                      <a:pt x="2728" y="53"/>
                      <a:pt x="2686" y="63"/>
                      <a:pt x="2644" y="75"/>
                    </a:cubicBezTo>
                    <a:cubicBezTo>
                      <a:pt x="2605" y="85"/>
                      <a:pt x="2563" y="105"/>
                      <a:pt x="2511" y="114"/>
                    </a:cubicBezTo>
                    <a:cubicBezTo>
                      <a:pt x="2471" y="137"/>
                      <a:pt x="2429" y="147"/>
                      <a:pt x="2387" y="166"/>
                    </a:cubicBezTo>
                    <a:cubicBezTo>
                      <a:pt x="2316" y="198"/>
                      <a:pt x="2234" y="238"/>
                      <a:pt x="2150" y="280"/>
                    </a:cubicBezTo>
                    <a:cubicBezTo>
                      <a:pt x="2120" y="310"/>
                      <a:pt x="2078" y="332"/>
                      <a:pt x="2039" y="352"/>
                    </a:cubicBezTo>
                    <a:cubicBezTo>
                      <a:pt x="2007" y="384"/>
                      <a:pt x="1977" y="404"/>
                      <a:pt x="1945" y="423"/>
                    </a:cubicBezTo>
                    <a:cubicBezTo>
                      <a:pt x="1883" y="475"/>
                      <a:pt x="1821" y="527"/>
                      <a:pt x="1769" y="579"/>
                    </a:cubicBezTo>
                    <a:cubicBezTo>
                      <a:pt x="1740" y="609"/>
                      <a:pt x="1718" y="631"/>
                      <a:pt x="1688" y="661"/>
                    </a:cubicBezTo>
                    <a:cubicBezTo>
                      <a:pt x="1668" y="693"/>
                      <a:pt x="1646" y="722"/>
                      <a:pt x="1616" y="742"/>
                    </a:cubicBezTo>
                    <a:cubicBezTo>
                      <a:pt x="1574" y="794"/>
                      <a:pt x="1545" y="856"/>
                      <a:pt x="1512" y="908"/>
                    </a:cubicBezTo>
                    <a:cubicBezTo>
                      <a:pt x="1493" y="940"/>
                      <a:pt x="1470" y="969"/>
                      <a:pt x="1461" y="1002"/>
                    </a:cubicBezTo>
                    <a:cubicBezTo>
                      <a:pt x="1441" y="1031"/>
                      <a:pt x="1431" y="1051"/>
                      <a:pt x="1421" y="1083"/>
                    </a:cubicBezTo>
                    <a:cubicBezTo>
                      <a:pt x="1399" y="1145"/>
                      <a:pt x="1379" y="1197"/>
                      <a:pt x="1359" y="1259"/>
                    </a:cubicBezTo>
                    <a:cubicBezTo>
                      <a:pt x="1347" y="1320"/>
                      <a:pt x="1327" y="1392"/>
                      <a:pt x="1317" y="1454"/>
                    </a:cubicBezTo>
                    <a:cubicBezTo>
                      <a:pt x="1307" y="1535"/>
                      <a:pt x="1307" y="1619"/>
                      <a:pt x="1307" y="1691"/>
                    </a:cubicBezTo>
                    <a:lnTo>
                      <a:pt x="1307" y="1928"/>
                    </a:lnTo>
                    <a:lnTo>
                      <a:pt x="1307" y="2163"/>
                    </a:lnTo>
                    <a:cubicBezTo>
                      <a:pt x="1317" y="2237"/>
                      <a:pt x="1317" y="2309"/>
                      <a:pt x="1307" y="2380"/>
                    </a:cubicBezTo>
                    <a:cubicBezTo>
                      <a:pt x="1307" y="2452"/>
                      <a:pt x="1297" y="2524"/>
                      <a:pt x="1285" y="2595"/>
                    </a:cubicBezTo>
                    <a:cubicBezTo>
                      <a:pt x="1265" y="2679"/>
                      <a:pt x="1255" y="2751"/>
                      <a:pt x="1223" y="2823"/>
                    </a:cubicBezTo>
                    <a:cubicBezTo>
                      <a:pt x="1204" y="2855"/>
                      <a:pt x="1194" y="2885"/>
                      <a:pt x="1174" y="2927"/>
                    </a:cubicBezTo>
                    <a:cubicBezTo>
                      <a:pt x="1152" y="2956"/>
                      <a:pt x="1132" y="2988"/>
                      <a:pt x="1112" y="3028"/>
                    </a:cubicBezTo>
                    <a:cubicBezTo>
                      <a:pt x="1090" y="3060"/>
                      <a:pt x="1060" y="3090"/>
                      <a:pt x="1028" y="3122"/>
                    </a:cubicBezTo>
                    <a:cubicBezTo>
                      <a:pt x="1018" y="3142"/>
                      <a:pt x="998" y="3164"/>
                      <a:pt x="989" y="3174"/>
                    </a:cubicBezTo>
                    <a:lnTo>
                      <a:pt x="937" y="3226"/>
                    </a:lnTo>
                    <a:cubicBezTo>
                      <a:pt x="823" y="3327"/>
                      <a:pt x="699" y="3431"/>
                      <a:pt x="576" y="3534"/>
                    </a:cubicBezTo>
                    <a:cubicBezTo>
                      <a:pt x="514" y="3584"/>
                      <a:pt x="452" y="3646"/>
                      <a:pt x="391" y="3697"/>
                    </a:cubicBezTo>
                    <a:cubicBezTo>
                      <a:pt x="358" y="3730"/>
                      <a:pt x="339" y="3759"/>
                      <a:pt x="309" y="3791"/>
                    </a:cubicBezTo>
                    <a:cubicBezTo>
                      <a:pt x="277" y="3821"/>
                      <a:pt x="257" y="3853"/>
                      <a:pt x="235" y="3883"/>
                    </a:cubicBezTo>
                    <a:cubicBezTo>
                      <a:pt x="205" y="3925"/>
                      <a:pt x="173" y="3967"/>
                      <a:pt x="143" y="4006"/>
                    </a:cubicBezTo>
                    <a:cubicBezTo>
                      <a:pt x="134" y="4029"/>
                      <a:pt x="124" y="4048"/>
                      <a:pt x="111" y="4068"/>
                    </a:cubicBezTo>
                    <a:cubicBezTo>
                      <a:pt x="101" y="4100"/>
                      <a:pt x="82" y="4120"/>
                      <a:pt x="82" y="4140"/>
                    </a:cubicBezTo>
                    <a:cubicBezTo>
                      <a:pt x="62" y="4182"/>
                      <a:pt x="40" y="4224"/>
                      <a:pt x="30" y="4263"/>
                    </a:cubicBezTo>
                    <a:cubicBezTo>
                      <a:pt x="30" y="4286"/>
                      <a:pt x="20" y="4305"/>
                      <a:pt x="20" y="4325"/>
                    </a:cubicBezTo>
                    <a:cubicBezTo>
                      <a:pt x="20" y="4347"/>
                      <a:pt x="10" y="4367"/>
                      <a:pt x="10" y="4387"/>
                    </a:cubicBezTo>
                    <a:cubicBezTo>
                      <a:pt x="0" y="4449"/>
                      <a:pt x="0" y="4523"/>
                      <a:pt x="0" y="4585"/>
                    </a:cubicBezTo>
                    <a:lnTo>
                      <a:pt x="0" y="4676"/>
                    </a:lnTo>
                    <a:cubicBezTo>
                      <a:pt x="10" y="4708"/>
                      <a:pt x="10" y="4738"/>
                      <a:pt x="10" y="4770"/>
                    </a:cubicBezTo>
                    <a:cubicBezTo>
                      <a:pt x="20" y="4842"/>
                      <a:pt x="40" y="4903"/>
                      <a:pt x="50" y="4975"/>
                    </a:cubicBezTo>
                    <a:cubicBezTo>
                      <a:pt x="62" y="5005"/>
                      <a:pt x="72" y="5047"/>
                      <a:pt x="82" y="5079"/>
                    </a:cubicBezTo>
                    <a:cubicBezTo>
                      <a:pt x="92" y="5108"/>
                      <a:pt x="111" y="5141"/>
                      <a:pt x="124" y="5170"/>
                    </a:cubicBezTo>
                    <a:cubicBezTo>
                      <a:pt x="143" y="5232"/>
                      <a:pt x="173" y="5294"/>
                      <a:pt x="215" y="5346"/>
                    </a:cubicBezTo>
                    <a:cubicBezTo>
                      <a:pt x="225" y="5365"/>
                      <a:pt x="235" y="5388"/>
                      <a:pt x="247" y="5398"/>
                    </a:cubicBezTo>
                    <a:cubicBezTo>
                      <a:pt x="391" y="5469"/>
                      <a:pt x="544" y="5511"/>
                      <a:pt x="699" y="5541"/>
                    </a:cubicBezTo>
                    <a:lnTo>
                      <a:pt x="719" y="5541"/>
                    </a:lnTo>
                    <a:cubicBezTo>
                      <a:pt x="729" y="5541"/>
                      <a:pt x="741" y="5541"/>
                      <a:pt x="751" y="5531"/>
                    </a:cubicBezTo>
                    <a:lnTo>
                      <a:pt x="781" y="5499"/>
                    </a:lnTo>
                    <a:cubicBezTo>
                      <a:pt x="914" y="5521"/>
                      <a:pt x="1060" y="5541"/>
                      <a:pt x="1255" y="5561"/>
                    </a:cubicBezTo>
                    <a:cubicBezTo>
                      <a:pt x="1369" y="5573"/>
                      <a:pt x="1493" y="5583"/>
                      <a:pt x="1626" y="5583"/>
                    </a:cubicBezTo>
                    <a:cubicBezTo>
                      <a:pt x="1646" y="5583"/>
                      <a:pt x="1668" y="5583"/>
                      <a:pt x="1688" y="5573"/>
                    </a:cubicBezTo>
                    <a:cubicBezTo>
                      <a:pt x="1893" y="5573"/>
                      <a:pt x="2110" y="5561"/>
                      <a:pt x="2325" y="5541"/>
                    </a:cubicBezTo>
                    <a:cubicBezTo>
                      <a:pt x="2820" y="5489"/>
                      <a:pt x="3274" y="5388"/>
                      <a:pt x="3684" y="5242"/>
                    </a:cubicBezTo>
                    <a:cubicBezTo>
                      <a:pt x="4016" y="5118"/>
                      <a:pt x="4302" y="4985"/>
                      <a:pt x="4549" y="4819"/>
                    </a:cubicBezTo>
                    <a:cubicBezTo>
                      <a:pt x="4601" y="4738"/>
                      <a:pt x="4663" y="4656"/>
                      <a:pt x="4715" y="4562"/>
                    </a:cubicBezTo>
                    <a:cubicBezTo>
                      <a:pt x="4767" y="4471"/>
                      <a:pt x="4819" y="4377"/>
                      <a:pt x="4868" y="4286"/>
                    </a:cubicBezTo>
                    <a:cubicBezTo>
                      <a:pt x="4910" y="4192"/>
                      <a:pt x="4962" y="4100"/>
                      <a:pt x="5004" y="3996"/>
                    </a:cubicBezTo>
                    <a:cubicBezTo>
                      <a:pt x="5053" y="3873"/>
                      <a:pt x="5095" y="3749"/>
                      <a:pt x="5137" y="3616"/>
                    </a:cubicBezTo>
                    <a:cubicBezTo>
                      <a:pt x="5157" y="3554"/>
                      <a:pt x="5167" y="3492"/>
                      <a:pt x="5177" y="3431"/>
                    </a:cubicBezTo>
                    <a:cubicBezTo>
                      <a:pt x="5199" y="3369"/>
                      <a:pt x="5209" y="3307"/>
                      <a:pt x="5219" y="3245"/>
                    </a:cubicBezTo>
                    <a:cubicBezTo>
                      <a:pt x="5229" y="3151"/>
                      <a:pt x="5239" y="3060"/>
                      <a:pt x="5239" y="2966"/>
                    </a:cubicBezTo>
                    <a:cubicBezTo>
                      <a:pt x="5239" y="2917"/>
                      <a:pt x="5239" y="2875"/>
                      <a:pt x="5229" y="2823"/>
                    </a:cubicBezTo>
                    <a:cubicBezTo>
                      <a:pt x="5229" y="2781"/>
                      <a:pt x="5229" y="2741"/>
                      <a:pt x="5219" y="2689"/>
                    </a:cubicBezTo>
                    <a:cubicBezTo>
                      <a:pt x="5209" y="2637"/>
                      <a:pt x="5199" y="2576"/>
                      <a:pt x="5189" y="2514"/>
                    </a:cubicBezTo>
                    <a:cubicBezTo>
                      <a:pt x="5177" y="2484"/>
                      <a:pt x="5167" y="2452"/>
                      <a:pt x="5157" y="2422"/>
                    </a:cubicBezTo>
                    <a:cubicBezTo>
                      <a:pt x="5147" y="2390"/>
                      <a:pt x="5137" y="2361"/>
                      <a:pt x="5128" y="2329"/>
                    </a:cubicBezTo>
                    <a:cubicBezTo>
                      <a:pt x="5095" y="2277"/>
                      <a:pt x="5076" y="2215"/>
                      <a:pt x="5044" y="2163"/>
                    </a:cubicBezTo>
                    <a:cubicBezTo>
                      <a:pt x="5024" y="2114"/>
                      <a:pt x="5004" y="2062"/>
                      <a:pt x="4972" y="2010"/>
                    </a:cubicBezTo>
                    <a:cubicBezTo>
                      <a:pt x="4952" y="1968"/>
                      <a:pt x="4930" y="1916"/>
                      <a:pt x="4920" y="1866"/>
                    </a:cubicBezTo>
                    <a:cubicBezTo>
                      <a:pt x="4910" y="1844"/>
                      <a:pt x="4910" y="1815"/>
                      <a:pt x="4900" y="1782"/>
                    </a:cubicBezTo>
                    <a:cubicBezTo>
                      <a:pt x="4900" y="1763"/>
                      <a:pt x="4890" y="1731"/>
                      <a:pt x="4890" y="1711"/>
                    </a:cubicBezTo>
                    <a:lnTo>
                      <a:pt x="4890" y="1619"/>
                    </a:lnTo>
                    <a:lnTo>
                      <a:pt x="4890" y="1535"/>
                    </a:lnTo>
                    <a:cubicBezTo>
                      <a:pt x="4900" y="1516"/>
                      <a:pt x="4900" y="1483"/>
                      <a:pt x="4900" y="1464"/>
                    </a:cubicBezTo>
                    <a:cubicBezTo>
                      <a:pt x="4880" y="1392"/>
                      <a:pt x="4868" y="1320"/>
                      <a:pt x="4848" y="1249"/>
                    </a:cubicBezTo>
                    <a:lnTo>
                      <a:pt x="4838" y="1207"/>
                    </a:lnTo>
                    <a:cubicBezTo>
                      <a:pt x="4819" y="1063"/>
                      <a:pt x="4787" y="918"/>
                      <a:pt x="4735" y="774"/>
                    </a:cubicBezTo>
                    <a:cubicBezTo>
                      <a:pt x="4715" y="703"/>
                      <a:pt x="4683" y="631"/>
                      <a:pt x="4653" y="557"/>
                    </a:cubicBezTo>
                    <a:cubicBezTo>
                      <a:pt x="4621" y="495"/>
                      <a:pt x="4591" y="433"/>
                      <a:pt x="4559" y="384"/>
                    </a:cubicBezTo>
                    <a:cubicBezTo>
                      <a:pt x="4549" y="371"/>
                      <a:pt x="4549" y="371"/>
                      <a:pt x="4539" y="371"/>
                    </a:cubicBezTo>
                    <a:cubicBezTo>
                      <a:pt x="4497" y="332"/>
                      <a:pt x="4448" y="300"/>
                      <a:pt x="4386" y="270"/>
                    </a:cubicBezTo>
                    <a:cubicBezTo>
                      <a:pt x="4334" y="238"/>
                      <a:pt x="4273" y="208"/>
                      <a:pt x="4221" y="176"/>
                    </a:cubicBezTo>
                    <a:cubicBezTo>
                      <a:pt x="4035" y="105"/>
                      <a:pt x="3840" y="53"/>
                      <a:pt x="3645" y="33"/>
                    </a:cubicBezTo>
                    <a:cubicBezTo>
                      <a:pt x="3521" y="13"/>
                      <a:pt x="3385" y="1"/>
                      <a:pt x="3262" y="1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2201;p56"/>
              <p:cNvSpPr/>
              <p:nvPr/>
            </p:nvSpPr>
            <p:spPr>
              <a:xfrm>
                <a:off x="7565780" y="3554897"/>
                <a:ext cx="323171" cy="272032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665" extrusionOk="0">
                    <a:moveTo>
                      <a:pt x="824" y="1"/>
                    </a:moveTo>
                    <a:cubicBezTo>
                      <a:pt x="784" y="1"/>
                      <a:pt x="742" y="1"/>
                      <a:pt x="710" y="13"/>
                    </a:cubicBezTo>
                    <a:cubicBezTo>
                      <a:pt x="638" y="33"/>
                      <a:pt x="576" y="63"/>
                      <a:pt x="525" y="105"/>
                    </a:cubicBezTo>
                    <a:cubicBezTo>
                      <a:pt x="505" y="124"/>
                      <a:pt x="485" y="147"/>
                      <a:pt x="463" y="176"/>
                    </a:cubicBezTo>
                    <a:cubicBezTo>
                      <a:pt x="463" y="186"/>
                      <a:pt x="453" y="199"/>
                      <a:pt x="453" y="199"/>
                    </a:cubicBezTo>
                    <a:lnTo>
                      <a:pt x="423" y="199"/>
                    </a:lnTo>
                    <a:cubicBezTo>
                      <a:pt x="413" y="199"/>
                      <a:pt x="413" y="208"/>
                      <a:pt x="401" y="208"/>
                    </a:cubicBezTo>
                    <a:lnTo>
                      <a:pt x="401" y="228"/>
                    </a:lnTo>
                    <a:cubicBezTo>
                      <a:pt x="413" y="260"/>
                      <a:pt x="423" y="280"/>
                      <a:pt x="423" y="310"/>
                    </a:cubicBezTo>
                    <a:cubicBezTo>
                      <a:pt x="433" y="362"/>
                      <a:pt x="433" y="404"/>
                      <a:pt x="423" y="456"/>
                    </a:cubicBezTo>
                    <a:cubicBezTo>
                      <a:pt x="413" y="495"/>
                      <a:pt x="401" y="537"/>
                      <a:pt x="381" y="579"/>
                    </a:cubicBezTo>
                    <a:cubicBezTo>
                      <a:pt x="371" y="599"/>
                      <a:pt x="362" y="619"/>
                      <a:pt x="352" y="641"/>
                    </a:cubicBezTo>
                    <a:cubicBezTo>
                      <a:pt x="329" y="651"/>
                      <a:pt x="63" y="661"/>
                      <a:pt x="63" y="670"/>
                    </a:cubicBezTo>
                    <a:cubicBezTo>
                      <a:pt x="63" y="680"/>
                      <a:pt x="1" y="742"/>
                      <a:pt x="1" y="754"/>
                    </a:cubicBezTo>
                    <a:lnTo>
                      <a:pt x="43" y="836"/>
                    </a:lnTo>
                    <a:cubicBezTo>
                      <a:pt x="63" y="866"/>
                      <a:pt x="105" y="1011"/>
                      <a:pt x="124" y="1051"/>
                    </a:cubicBezTo>
                    <a:cubicBezTo>
                      <a:pt x="176" y="1145"/>
                      <a:pt x="228" y="1217"/>
                      <a:pt x="310" y="1298"/>
                    </a:cubicBezTo>
                    <a:cubicBezTo>
                      <a:pt x="391" y="1402"/>
                      <a:pt x="628" y="1587"/>
                      <a:pt x="710" y="1649"/>
                    </a:cubicBezTo>
                    <a:cubicBezTo>
                      <a:pt x="726" y="1660"/>
                      <a:pt x="744" y="1664"/>
                      <a:pt x="763" y="1664"/>
                    </a:cubicBezTo>
                    <a:cubicBezTo>
                      <a:pt x="820" y="1664"/>
                      <a:pt x="889" y="1626"/>
                      <a:pt x="957" y="1587"/>
                    </a:cubicBezTo>
                    <a:cubicBezTo>
                      <a:pt x="1031" y="1545"/>
                      <a:pt x="1093" y="1516"/>
                      <a:pt x="1132" y="1516"/>
                    </a:cubicBezTo>
                    <a:cubicBezTo>
                      <a:pt x="1184" y="1516"/>
                      <a:pt x="1236" y="1506"/>
                      <a:pt x="1278" y="1483"/>
                    </a:cubicBezTo>
                    <a:cubicBezTo>
                      <a:pt x="1318" y="1464"/>
                      <a:pt x="1350" y="1422"/>
                      <a:pt x="1380" y="1382"/>
                    </a:cubicBezTo>
                    <a:cubicBezTo>
                      <a:pt x="1402" y="1340"/>
                      <a:pt x="1422" y="1288"/>
                      <a:pt x="1431" y="1236"/>
                    </a:cubicBezTo>
                    <a:cubicBezTo>
                      <a:pt x="1441" y="1187"/>
                      <a:pt x="1565" y="1217"/>
                      <a:pt x="1565" y="1155"/>
                    </a:cubicBezTo>
                    <a:cubicBezTo>
                      <a:pt x="1565" y="1090"/>
                      <a:pt x="1533" y="1050"/>
                      <a:pt x="1579" y="1050"/>
                    </a:cubicBezTo>
                    <a:cubicBezTo>
                      <a:pt x="1584" y="1050"/>
                      <a:pt x="1590" y="1050"/>
                      <a:pt x="1597" y="1051"/>
                    </a:cubicBezTo>
                    <a:cubicBezTo>
                      <a:pt x="1632" y="1058"/>
                      <a:pt x="1660" y="1061"/>
                      <a:pt x="1684" y="1061"/>
                    </a:cubicBezTo>
                    <a:cubicBezTo>
                      <a:pt x="1917" y="1061"/>
                      <a:pt x="1631" y="754"/>
                      <a:pt x="1679" y="754"/>
                    </a:cubicBezTo>
                    <a:cubicBezTo>
                      <a:pt x="1978" y="712"/>
                      <a:pt x="1380" y="670"/>
                      <a:pt x="1370" y="670"/>
                    </a:cubicBezTo>
                    <a:cubicBezTo>
                      <a:pt x="1328" y="641"/>
                      <a:pt x="1288" y="599"/>
                      <a:pt x="1256" y="569"/>
                    </a:cubicBezTo>
                    <a:cubicBezTo>
                      <a:pt x="1226" y="527"/>
                      <a:pt x="1194" y="495"/>
                      <a:pt x="1184" y="456"/>
                    </a:cubicBezTo>
                    <a:cubicBezTo>
                      <a:pt x="1165" y="413"/>
                      <a:pt x="1155" y="371"/>
                      <a:pt x="1142" y="332"/>
                    </a:cubicBezTo>
                    <a:cubicBezTo>
                      <a:pt x="1132" y="280"/>
                      <a:pt x="1132" y="228"/>
                      <a:pt x="1142" y="176"/>
                    </a:cubicBezTo>
                    <a:cubicBezTo>
                      <a:pt x="1142" y="166"/>
                      <a:pt x="1142" y="157"/>
                      <a:pt x="1132" y="157"/>
                    </a:cubicBezTo>
                    <a:cubicBezTo>
                      <a:pt x="1123" y="147"/>
                      <a:pt x="1123" y="147"/>
                      <a:pt x="1113" y="147"/>
                    </a:cubicBezTo>
                    <a:cubicBezTo>
                      <a:pt x="1103" y="137"/>
                      <a:pt x="1103" y="124"/>
                      <a:pt x="1093" y="124"/>
                    </a:cubicBezTo>
                    <a:cubicBezTo>
                      <a:pt x="1071" y="85"/>
                      <a:pt x="1041" y="53"/>
                      <a:pt x="999" y="33"/>
                    </a:cubicBezTo>
                    <a:cubicBezTo>
                      <a:pt x="947" y="13"/>
                      <a:pt x="885" y="1"/>
                      <a:pt x="824" y="1"/>
                    </a:cubicBezTo>
                    <a:close/>
                  </a:path>
                </a:pathLst>
              </a:custGeom>
              <a:solidFill>
                <a:srgbClr val="FFA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2202;p56"/>
              <p:cNvSpPr/>
              <p:nvPr/>
            </p:nvSpPr>
            <p:spPr>
              <a:xfrm>
                <a:off x="7483436" y="4377688"/>
                <a:ext cx="181845" cy="328072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2008" extrusionOk="0">
                    <a:moveTo>
                      <a:pt x="1" y="1"/>
                    </a:moveTo>
                    <a:lnTo>
                      <a:pt x="53" y="371"/>
                    </a:lnTo>
                    <a:lnTo>
                      <a:pt x="164" y="1298"/>
                    </a:lnTo>
                    <a:lnTo>
                      <a:pt x="258" y="2007"/>
                    </a:lnTo>
                    <a:lnTo>
                      <a:pt x="1103" y="1997"/>
                    </a:lnTo>
                    <a:lnTo>
                      <a:pt x="1113" y="1"/>
                    </a:lnTo>
                    <a:close/>
                  </a:path>
                </a:pathLst>
              </a:custGeom>
              <a:solidFill>
                <a:srgbClr val="FFA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2203;p56"/>
              <p:cNvSpPr/>
              <p:nvPr/>
            </p:nvSpPr>
            <p:spPr>
              <a:xfrm>
                <a:off x="7510067" y="4519013"/>
                <a:ext cx="155213" cy="91004"/>
              </a:xfrm>
              <a:custGeom>
                <a:avLst/>
                <a:gdLst/>
                <a:ahLst/>
                <a:cxnLst/>
                <a:rect l="l" t="t" r="r" b="b"/>
                <a:pathLst>
                  <a:path w="950" h="557" extrusionOk="0">
                    <a:moveTo>
                      <a:pt x="804" y="1"/>
                    </a:moveTo>
                    <a:lnTo>
                      <a:pt x="804" y="413"/>
                    </a:lnTo>
                    <a:lnTo>
                      <a:pt x="1" y="433"/>
                    </a:lnTo>
                    <a:lnTo>
                      <a:pt x="23" y="557"/>
                    </a:lnTo>
                    <a:lnTo>
                      <a:pt x="940" y="557"/>
                    </a:lnTo>
                    <a:lnTo>
                      <a:pt x="950" y="11"/>
                    </a:lnTo>
                    <a:cubicBezTo>
                      <a:pt x="898" y="11"/>
                      <a:pt x="856" y="11"/>
                      <a:pt x="804" y="1"/>
                    </a:cubicBezTo>
                    <a:close/>
                  </a:path>
                </a:pathLst>
              </a:custGeom>
              <a:solidFill>
                <a:srgbClr val="F57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2204;p56"/>
              <p:cNvSpPr/>
              <p:nvPr/>
            </p:nvSpPr>
            <p:spPr>
              <a:xfrm>
                <a:off x="7431317" y="4609853"/>
                <a:ext cx="252589" cy="180864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07" extrusionOk="0">
                    <a:moveTo>
                      <a:pt x="473" y="1"/>
                    </a:moveTo>
                    <a:lnTo>
                      <a:pt x="535" y="547"/>
                    </a:lnTo>
                    <a:lnTo>
                      <a:pt x="483" y="609"/>
                    </a:lnTo>
                    <a:lnTo>
                      <a:pt x="359" y="700"/>
                    </a:lnTo>
                    <a:lnTo>
                      <a:pt x="1" y="856"/>
                    </a:lnTo>
                    <a:cubicBezTo>
                      <a:pt x="1" y="856"/>
                      <a:pt x="1" y="1041"/>
                      <a:pt x="196" y="1093"/>
                    </a:cubicBezTo>
                    <a:cubicBezTo>
                      <a:pt x="236" y="1103"/>
                      <a:pt x="311" y="1106"/>
                      <a:pt x="405" y="1106"/>
                    </a:cubicBezTo>
                    <a:cubicBezTo>
                      <a:pt x="791" y="1106"/>
                      <a:pt x="1503" y="1041"/>
                      <a:pt x="1503" y="1041"/>
                    </a:cubicBezTo>
                    <a:cubicBezTo>
                      <a:pt x="1545" y="885"/>
                      <a:pt x="1461" y="670"/>
                      <a:pt x="1461" y="670"/>
                    </a:cubicBezTo>
                    <a:lnTo>
                      <a:pt x="1451" y="586"/>
                    </a:lnTo>
                    <a:lnTo>
                      <a:pt x="1461" y="1"/>
                    </a:lnTo>
                    <a:close/>
                  </a:path>
                </a:pathLst>
              </a:custGeom>
              <a:solidFill>
                <a:srgbClr val="E1F3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2205;p56"/>
              <p:cNvSpPr/>
              <p:nvPr/>
            </p:nvSpPr>
            <p:spPr>
              <a:xfrm>
                <a:off x="7387367" y="4707555"/>
                <a:ext cx="296539" cy="91494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560" extrusionOk="0">
                    <a:moveTo>
                      <a:pt x="742" y="1"/>
                    </a:moveTo>
                    <a:lnTo>
                      <a:pt x="702" y="40"/>
                    </a:lnTo>
                    <a:cubicBezTo>
                      <a:pt x="836" y="72"/>
                      <a:pt x="1011" y="186"/>
                      <a:pt x="1103" y="248"/>
                    </a:cubicBezTo>
                    <a:cubicBezTo>
                      <a:pt x="1077" y="250"/>
                      <a:pt x="1052" y="251"/>
                      <a:pt x="1028" y="251"/>
                    </a:cubicBezTo>
                    <a:cubicBezTo>
                      <a:pt x="734" y="251"/>
                      <a:pt x="628" y="92"/>
                      <a:pt x="628" y="92"/>
                    </a:cubicBezTo>
                    <a:cubicBezTo>
                      <a:pt x="628" y="92"/>
                      <a:pt x="495" y="144"/>
                      <a:pt x="361" y="206"/>
                    </a:cubicBezTo>
                    <a:cubicBezTo>
                      <a:pt x="280" y="248"/>
                      <a:pt x="196" y="277"/>
                      <a:pt x="146" y="310"/>
                    </a:cubicBezTo>
                    <a:cubicBezTo>
                      <a:pt x="1" y="381"/>
                      <a:pt x="10" y="473"/>
                      <a:pt x="10" y="473"/>
                    </a:cubicBezTo>
                    <a:cubicBezTo>
                      <a:pt x="148" y="538"/>
                      <a:pt x="391" y="559"/>
                      <a:pt x="653" y="559"/>
                    </a:cubicBezTo>
                    <a:cubicBezTo>
                      <a:pt x="1178" y="559"/>
                      <a:pt x="1782" y="473"/>
                      <a:pt x="1782" y="473"/>
                    </a:cubicBezTo>
                    <a:cubicBezTo>
                      <a:pt x="1814" y="411"/>
                      <a:pt x="1814" y="329"/>
                      <a:pt x="1802" y="258"/>
                    </a:cubicBezTo>
                    <a:cubicBezTo>
                      <a:pt x="1782" y="144"/>
                      <a:pt x="1730" y="50"/>
                      <a:pt x="1730" y="50"/>
                    </a:cubicBezTo>
                    <a:cubicBezTo>
                      <a:pt x="1730" y="50"/>
                      <a:pt x="1711" y="124"/>
                      <a:pt x="1246" y="226"/>
                    </a:cubicBezTo>
                    <a:cubicBezTo>
                      <a:pt x="1216" y="226"/>
                      <a:pt x="1197" y="235"/>
                      <a:pt x="1164" y="235"/>
                    </a:cubicBezTo>
                    <a:cubicBezTo>
                      <a:pt x="1103" y="186"/>
                      <a:pt x="898" y="30"/>
                      <a:pt x="742" y="1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2206;p56"/>
              <p:cNvSpPr/>
              <p:nvPr/>
            </p:nvSpPr>
            <p:spPr>
              <a:xfrm>
                <a:off x="7389001" y="4741049"/>
                <a:ext cx="292781" cy="57511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52" extrusionOk="0">
                    <a:moveTo>
                      <a:pt x="351" y="1"/>
                    </a:moveTo>
                    <a:cubicBezTo>
                      <a:pt x="270" y="43"/>
                      <a:pt x="186" y="72"/>
                      <a:pt x="136" y="105"/>
                    </a:cubicBezTo>
                    <a:cubicBezTo>
                      <a:pt x="13" y="166"/>
                      <a:pt x="0" y="248"/>
                      <a:pt x="0" y="268"/>
                    </a:cubicBezTo>
                    <a:cubicBezTo>
                      <a:pt x="146" y="329"/>
                      <a:pt x="383" y="352"/>
                      <a:pt x="640" y="352"/>
                    </a:cubicBezTo>
                    <a:cubicBezTo>
                      <a:pt x="1164" y="352"/>
                      <a:pt x="1772" y="268"/>
                      <a:pt x="1772" y="268"/>
                    </a:cubicBezTo>
                    <a:cubicBezTo>
                      <a:pt x="1792" y="228"/>
                      <a:pt x="1792" y="186"/>
                      <a:pt x="1792" y="134"/>
                    </a:cubicBezTo>
                    <a:lnTo>
                      <a:pt x="1792" y="53"/>
                    </a:lnTo>
                    <a:cubicBezTo>
                      <a:pt x="1525" y="166"/>
                      <a:pt x="1226" y="196"/>
                      <a:pt x="927" y="196"/>
                    </a:cubicBezTo>
                    <a:lnTo>
                      <a:pt x="888" y="196"/>
                    </a:lnTo>
                    <a:cubicBezTo>
                      <a:pt x="826" y="196"/>
                      <a:pt x="764" y="196"/>
                      <a:pt x="712" y="186"/>
                    </a:cubicBezTo>
                    <a:cubicBezTo>
                      <a:pt x="608" y="166"/>
                      <a:pt x="517" y="114"/>
                      <a:pt x="423" y="53"/>
                    </a:cubicBezTo>
                    <a:cubicBezTo>
                      <a:pt x="403" y="43"/>
                      <a:pt x="383" y="21"/>
                      <a:pt x="351" y="1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2207;p56"/>
              <p:cNvSpPr/>
              <p:nvPr/>
            </p:nvSpPr>
            <p:spPr>
              <a:xfrm>
                <a:off x="7745827" y="4377688"/>
                <a:ext cx="181845" cy="328072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2008" extrusionOk="0">
                    <a:moveTo>
                      <a:pt x="1" y="1"/>
                    </a:moveTo>
                    <a:lnTo>
                      <a:pt x="11" y="1997"/>
                    </a:lnTo>
                    <a:lnTo>
                      <a:pt x="856" y="2007"/>
                    </a:lnTo>
                    <a:lnTo>
                      <a:pt x="947" y="1298"/>
                    </a:lnTo>
                    <a:lnTo>
                      <a:pt x="1061" y="391"/>
                    </a:lnTo>
                    <a:lnTo>
                      <a:pt x="1113" y="1"/>
                    </a:lnTo>
                    <a:close/>
                  </a:path>
                </a:pathLst>
              </a:custGeom>
              <a:solidFill>
                <a:srgbClr val="FFA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2208;p56"/>
              <p:cNvSpPr/>
              <p:nvPr/>
            </p:nvSpPr>
            <p:spPr>
              <a:xfrm>
                <a:off x="7747461" y="4517379"/>
                <a:ext cx="153253" cy="92638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67" extrusionOk="0">
                    <a:moveTo>
                      <a:pt x="258" y="1"/>
                    </a:moveTo>
                    <a:cubicBezTo>
                      <a:pt x="176" y="11"/>
                      <a:pt x="82" y="11"/>
                      <a:pt x="1" y="21"/>
                    </a:cubicBezTo>
                    <a:lnTo>
                      <a:pt x="1" y="567"/>
                    </a:lnTo>
                    <a:lnTo>
                      <a:pt x="917" y="567"/>
                    </a:lnTo>
                    <a:lnTo>
                      <a:pt x="937" y="443"/>
                    </a:lnTo>
                    <a:lnTo>
                      <a:pt x="268" y="423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rgbClr val="F57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2209;p56"/>
              <p:cNvSpPr/>
              <p:nvPr/>
            </p:nvSpPr>
            <p:spPr>
              <a:xfrm>
                <a:off x="7728999" y="4609853"/>
                <a:ext cx="254060" cy="18086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107" extrusionOk="0">
                    <a:moveTo>
                      <a:pt x="94" y="1"/>
                    </a:moveTo>
                    <a:lnTo>
                      <a:pt x="94" y="586"/>
                    </a:lnTo>
                    <a:lnTo>
                      <a:pt x="82" y="670"/>
                    </a:lnTo>
                    <a:cubicBezTo>
                      <a:pt x="82" y="670"/>
                      <a:pt x="0" y="885"/>
                      <a:pt x="42" y="1041"/>
                    </a:cubicBezTo>
                    <a:cubicBezTo>
                      <a:pt x="42" y="1041"/>
                      <a:pt x="754" y="1106"/>
                      <a:pt x="1140" y="1106"/>
                    </a:cubicBezTo>
                    <a:cubicBezTo>
                      <a:pt x="1234" y="1106"/>
                      <a:pt x="1309" y="1103"/>
                      <a:pt x="1349" y="1093"/>
                    </a:cubicBezTo>
                    <a:cubicBezTo>
                      <a:pt x="1554" y="1041"/>
                      <a:pt x="1544" y="856"/>
                      <a:pt x="1544" y="856"/>
                    </a:cubicBezTo>
                    <a:lnTo>
                      <a:pt x="1194" y="700"/>
                    </a:lnTo>
                    <a:lnTo>
                      <a:pt x="1060" y="609"/>
                    </a:lnTo>
                    <a:lnTo>
                      <a:pt x="1021" y="547"/>
                    </a:lnTo>
                    <a:lnTo>
                      <a:pt x="1082" y="1"/>
                    </a:lnTo>
                    <a:close/>
                  </a:path>
                </a:pathLst>
              </a:custGeom>
              <a:solidFill>
                <a:srgbClr val="E1F3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2210;p56"/>
              <p:cNvSpPr/>
              <p:nvPr/>
            </p:nvSpPr>
            <p:spPr>
              <a:xfrm>
                <a:off x="7728999" y="4707555"/>
                <a:ext cx="296049" cy="91494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560" extrusionOk="0">
                    <a:moveTo>
                      <a:pt x="1070" y="1"/>
                    </a:moveTo>
                    <a:cubicBezTo>
                      <a:pt x="917" y="30"/>
                      <a:pt x="712" y="186"/>
                      <a:pt x="650" y="235"/>
                    </a:cubicBezTo>
                    <a:cubicBezTo>
                      <a:pt x="618" y="235"/>
                      <a:pt x="598" y="226"/>
                      <a:pt x="566" y="226"/>
                    </a:cubicBezTo>
                    <a:cubicBezTo>
                      <a:pt x="114" y="124"/>
                      <a:pt x="82" y="50"/>
                      <a:pt x="82" y="50"/>
                    </a:cubicBezTo>
                    <a:cubicBezTo>
                      <a:pt x="82" y="50"/>
                      <a:pt x="20" y="164"/>
                      <a:pt x="10" y="287"/>
                    </a:cubicBezTo>
                    <a:cubicBezTo>
                      <a:pt x="0" y="349"/>
                      <a:pt x="10" y="421"/>
                      <a:pt x="42" y="473"/>
                    </a:cubicBezTo>
                    <a:cubicBezTo>
                      <a:pt x="42" y="473"/>
                      <a:pt x="642" y="559"/>
                      <a:pt x="1163" y="559"/>
                    </a:cubicBezTo>
                    <a:cubicBezTo>
                      <a:pt x="1424" y="559"/>
                      <a:pt x="1665" y="538"/>
                      <a:pt x="1801" y="473"/>
                    </a:cubicBezTo>
                    <a:cubicBezTo>
                      <a:pt x="1801" y="473"/>
                      <a:pt x="1811" y="381"/>
                      <a:pt x="1668" y="310"/>
                    </a:cubicBezTo>
                    <a:cubicBezTo>
                      <a:pt x="1606" y="268"/>
                      <a:pt x="1483" y="216"/>
                      <a:pt x="1379" y="174"/>
                    </a:cubicBezTo>
                    <a:cubicBezTo>
                      <a:pt x="1278" y="134"/>
                      <a:pt x="1184" y="92"/>
                      <a:pt x="1184" y="92"/>
                    </a:cubicBezTo>
                    <a:cubicBezTo>
                      <a:pt x="1184" y="92"/>
                      <a:pt x="1078" y="251"/>
                      <a:pt x="785" y="251"/>
                    </a:cubicBezTo>
                    <a:cubicBezTo>
                      <a:pt x="762" y="251"/>
                      <a:pt x="738" y="250"/>
                      <a:pt x="712" y="248"/>
                    </a:cubicBezTo>
                    <a:cubicBezTo>
                      <a:pt x="803" y="186"/>
                      <a:pt x="988" y="72"/>
                      <a:pt x="1112" y="40"/>
                    </a:cubicBezTo>
                    <a:lnTo>
                      <a:pt x="1070" y="1"/>
                    </a:ln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2211;p56"/>
              <p:cNvSpPr/>
              <p:nvPr/>
            </p:nvSpPr>
            <p:spPr>
              <a:xfrm>
                <a:off x="7730469" y="4735820"/>
                <a:ext cx="292945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384" extrusionOk="0">
                    <a:moveTo>
                      <a:pt x="1370" y="1"/>
                    </a:moveTo>
                    <a:cubicBezTo>
                      <a:pt x="1340" y="33"/>
                      <a:pt x="1308" y="62"/>
                      <a:pt x="1269" y="85"/>
                    </a:cubicBezTo>
                    <a:cubicBezTo>
                      <a:pt x="1185" y="146"/>
                      <a:pt x="1093" y="198"/>
                      <a:pt x="989" y="218"/>
                    </a:cubicBezTo>
                    <a:cubicBezTo>
                      <a:pt x="928" y="228"/>
                      <a:pt x="866" y="228"/>
                      <a:pt x="814" y="228"/>
                    </a:cubicBezTo>
                    <a:lnTo>
                      <a:pt x="774" y="228"/>
                    </a:lnTo>
                    <a:cubicBezTo>
                      <a:pt x="505" y="228"/>
                      <a:pt x="248" y="208"/>
                      <a:pt x="1" y="114"/>
                    </a:cubicBezTo>
                    <a:lnTo>
                      <a:pt x="1" y="166"/>
                    </a:lnTo>
                    <a:cubicBezTo>
                      <a:pt x="1" y="218"/>
                      <a:pt x="11" y="260"/>
                      <a:pt x="33" y="300"/>
                    </a:cubicBezTo>
                    <a:cubicBezTo>
                      <a:pt x="33" y="300"/>
                      <a:pt x="629" y="384"/>
                      <a:pt x="1155" y="384"/>
                    </a:cubicBezTo>
                    <a:cubicBezTo>
                      <a:pt x="1412" y="384"/>
                      <a:pt x="1659" y="361"/>
                      <a:pt x="1792" y="300"/>
                    </a:cubicBezTo>
                    <a:cubicBezTo>
                      <a:pt x="1792" y="280"/>
                      <a:pt x="1783" y="198"/>
                      <a:pt x="1659" y="137"/>
                    </a:cubicBezTo>
                    <a:cubicBezTo>
                      <a:pt x="1597" y="95"/>
                      <a:pt x="1474" y="43"/>
                      <a:pt x="1370" y="1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2212;p56"/>
              <p:cNvSpPr/>
              <p:nvPr/>
            </p:nvSpPr>
            <p:spPr>
              <a:xfrm>
                <a:off x="7230847" y="3790657"/>
                <a:ext cx="304872" cy="501584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3070" extrusionOk="0">
                    <a:moveTo>
                      <a:pt x="1001" y="1"/>
                    </a:moveTo>
                    <a:cubicBezTo>
                      <a:pt x="981" y="40"/>
                      <a:pt x="968" y="92"/>
                      <a:pt x="959" y="134"/>
                    </a:cubicBezTo>
                    <a:cubicBezTo>
                      <a:pt x="919" y="248"/>
                      <a:pt x="1010" y="362"/>
                      <a:pt x="981" y="473"/>
                    </a:cubicBezTo>
                    <a:cubicBezTo>
                      <a:pt x="835" y="957"/>
                      <a:pt x="568" y="1432"/>
                      <a:pt x="425" y="1926"/>
                    </a:cubicBezTo>
                    <a:lnTo>
                      <a:pt x="412" y="1988"/>
                    </a:lnTo>
                    <a:cubicBezTo>
                      <a:pt x="412" y="1988"/>
                      <a:pt x="54" y="2388"/>
                      <a:pt x="12" y="2502"/>
                    </a:cubicBezTo>
                    <a:cubicBezTo>
                      <a:pt x="1" y="2529"/>
                      <a:pt x="11" y="2539"/>
                      <a:pt x="32" y="2539"/>
                    </a:cubicBezTo>
                    <a:cubicBezTo>
                      <a:pt x="89" y="2539"/>
                      <a:pt x="227" y="2462"/>
                      <a:pt x="227" y="2462"/>
                    </a:cubicBezTo>
                    <a:lnTo>
                      <a:pt x="227" y="2462"/>
                    </a:lnTo>
                    <a:cubicBezTo>
                      <a:pt x="227" y="2462"/>
                      <a:pt x="32" y="2739"/>
                      <a:pt x="42" y="2791"/>
                    </a:cubicBezTo>
                    <a:cubicBezTo>
                      <a:pt x="44" y="2801"/>
                      <a:pt x="52" y="2806"/>
                      <a:pt x="63" y="2806"/>
                    </a:cubicBezTo>
                    <a:cubicBezTo>
                      <a:pt x="122" y="2806"/>
                      <a:pt x="279" y="2692"/>
                      <a:pt x="331" y="2605"/>
                    </a:cubicBezTo>
                    <a:lnTo>
                      <a:pt x="331" y="2605"/>
                    </a:lnTo>
                    <a:cubicBezTo>
                      <a:pt x="331" y="2625"/>
                      <a:pt x="197" y="2944"/>
                      <a:pt x="239" y="2986"/>
                    </a:cubicBezTo>
                    <a:cubicBezTo>
                      <a:pt x="243" y="2989"/>
                      <a:pt x="247" y="2990"/>
                      <a:pt x="252" y="2990"/>
                    </a:cubicBezTo>
                    <a:cubicBezTo>
                      <a:pt x="317" y="2990"/>
                      <a:pt x="506" y="2739"/>
                      <a:pt x="506" y="2739"/>
                    </a:cubicBezTo>
                    <a:lnTo>
                      <a:pt x="506" y="2739"/>
                    </a:lnTo>
                    <a:cubicBezTo>
                      <a:pt x="506" y="2739"/>
                      <a:pt x="425" y="3048"/>
                      <a:pt x="487" y="3067"/>
                    </a:cubicBezTo>
                    <a:cubicBezTo>
                      <a:pt x="489" y="3069"/>
                      <a:pt x="491" y="3069"/>
                      <a:pt x="494" y="3069"/>
                    </a:cubicBezTo>
                    <a:cubicBezTo>
                      <a:pt x="561" y="3069"/>
                      <a:pt x="734" y="2657"/>
                      <a:pt x="734" y="2657"/>
                    </a:cubicBezTo>
                    <a:cubicBezTo>
                      <a:pt x="734" y="2657"/>
                      <a:pt x="811" y="2794"/>
                      <a:pt x="871" y="2794"/>
                    </a:cubicBezTo>
                    <a:cubicBezTo>
                      <a:pt x="876" y="2794"/>
                      <a:pt x="882" y="2793"/>
                      <a:pt x="887" y="2791"/>
                    </a:cubicBezTo>
                    <a:cubicBezTo>
                      <a:pt x="959" y="2759"/>
                      <a:pt x="897" y="2235"/>
                      <a:pt x="897" y="2235"/>
                    </a:cubicBezTo>
                    <a:lnTo>
                      <a:pt x="1248" y="1617"/>
                    </a:lnTo>
                    <a:lnTo>
                      <a:pt x="1865" y="515"/>
                    </a:lnTo>
                    <a:cubicBezTo>
                      <a:pt x="1576" y="339"/>
                      <a:pt x="1277" y="176"/>
                      <a:pt x="1001" y="1"/>
                    </a:cubicBezTo>
                    <a:close/>
                  </a:path>
                </a:pathLst>
              </a:custGeom>
              <a:solidFill>
                <a:srgbClr val="FFA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2213;p56"/>
              <p:cNvSpPr/>
              <p:nvPr/>
            </p:nvSpPr>
            <p:spPr>
              <a:xfrm>
                <a:off x="7878657" y="3775462"/>
                <a:ext cx="304218" cy="501584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3070" extrusionOk="0">
                    <a:moveTo>
                      <a:pt x="866" y="0"/>
                    </a:moveTo>
                    <a:cubicBezTo>
                      <a:pt x="577" y="175"/>
                      <a:pt x="290" y="341"/>
                      <a:pt x="1" y="516"/>
                    </a:cubicBezTo>
                    <a:lnTo>
                      <a:pt x="619" y="1606"/>
                    </a:lnTo>
                    <a:lnTo>
                      <a:pt x="969" y="2224"/>
                    </a:lnTo>
                    <a:cubicBezTo>
                      <a:pt x="969" y="2224"/>
                      <a:pt x="908" y="2750"/>
                      <a:pt x="969" y="2780"/>
                    </a:cubicBezTo>
                    <a:cubicBezTo>
                      <a:pt x="976" y="2783"/>
                      <a:pt x="983" y="2784"/>
                      <a:pt x="990" y="2784"/>
                    </a:cubicBezTo>
                    <a:cubicBezTo>
                      <a:pt x="1057" y="2784"/>
                      <a:pt x="1133" y="2656"/>
                      <a:pt x="1133" y="2656"/>
                    </a:cubicBezTo>
                    <a:cubicBezTo>
                      <a:pt x="1133" y="2656"/>
                      <a:pt x="1310" y="3070"/>
                      <a:pt x="1375" y="3070"/>
                    </a:cubicBezTo>
                    <a:cubicBezTo>
                      <a:pt x="1377" y="3070"/>
                      <a:pt x="1378" y="3070"/>
                      <a:pt x="1380" y="3069"/>
                    </a:cubicBezTo>
                    <a:cubicBezTo>
                      <a:pt x="1441" y="3037"/>
                      <a:pt x="1360" y="2728"/>
                      <a:pt x="1360" y="2728"/>
                    </a:cubicBezTo>
                    <a:lnTo>
                      <a:pt x="1360" y="2728"/>
                    </a:lnTo>
                    <a:cubicBezTo>
                      <a:pt x="1360" y="2728"/>
                      <a:pt x="1547" y="2979"/>
                      <a:pt x="1614" y="2979"/>
                    </a:cubicBezTo>
                    <a:cubicBezTo>
                      <a:pt x="1619" y="2979"/>
                      <a:pt x="1623" y="2978"/>
                      <a:pt x="1627" y="2975"/>
                    </a:cubicBezTo>
                    <a:cubicBezTo>
                      <a:pt x="1668" y="2936"/>
                      <a:pt x="1539" y="2626"/>
                      <a:pt x="1526" y="2605"/>
                    </a:cubicBezTo>
                    <a:lnTo>
                      <a:pt x="1526" y="2605"/>
                    </a:lnTo>
                    <a:cubicBezTo>
                      <a:pt x="1587" y="2693"/>
                      <a:pt x="1750" y="2801"/>
                      <a:pt x="1804" y="2801"/>
                    </a:cubicBezTo>
                    <a:cubicBezTo>
                      <a:pt x="1814" y="2801"/>
                      <a:pt x="1820" y="2798"/>
                      <a:pt x="1822" y="2790"/>
                    </a:cubicBezTo>
                    <a:cubicBezTo>
                      <a:pt x="1834" y="2728"/>
                      <a:pt x="1637" y="2451"/>
                      <a:pt x="1637" y="2451"/>
                    </a:cubicBezTo>
                    <a:lnTo>
                      <a:pt x="1637" y="2451"/>
                    </a:lnTo>
                    <a:cubicBezTo>
                      <a:pt x="1637" y="2451"/>
                      <a:pt x="1770" y="2534"/>
                      <a:pt x="1829" y="2534"/>
                    </a:cubicBezTo>
                    <a:cubicBezTo>
                      <a:pt x="1850" y="2534"/>
                      <a:pt x="1862" y="2523"/>
                      <a:pt x="1854" y="2493"/>
                    </a:cubicBezTo>
                    <a:cubicBezTo>
                      <a:pt x="1812" y="2390"/>
                      <a:pt x="1451" y="1987"/>
                      <a:pt x="1451" y="1987"/>
                    </a:cubicBezTo>
                    <a:lnTo>
                      <a:pt x="1432" y="1915"/>
                    </a:lnTo>
                    <a:cubicBezTo>
                      <a:pt x="1298" y="1431"/>
                      <a:pt x="1019" y="969"/>
                      <a:pt x="866" y="484"/>
                    </a:cubicBezTo>
                    <a:cubicBezTo>
                      <a:pt x="834" y="381"/>
                      <a:pt x="947" y="237"/>
                      <a:pt x="908" y="124"/>
                    </a:cubicBezTo>
                    <a:cubicBezTo>
                      <a:pt x="895" y="84"/>
                      <a:pt x="885" y="42"/>
                      <a:pt x="866" y="0"/>
                    </a:cubicBezTo>
                    <a:close/>
                  </a:path>
                </a:pathLst>
              </a:custGeom>
              <a:solidFill>
                <a:srgbClr val="FFA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2214;p56"/>
              <p:cNvSpPr/>
              <p:nvPr/>
            </p:nvSpPr>
            <p:spPr>
              <a:xfrm>
                <a:off x="7565780" y="3661095"/>
                <a:ext cx="287717" cy="275953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689" extrusionOk="0">
                    <a:moveTo>
                      <a:pt x="124" y="1"/>
                    </a:moveTo>
                    <a:lnTo>
                      <a:pt x="1" y="515"/>
                    </a:lnTo>
                    <a:lnTo>
                      <a:pt x="238" y="1451"/>
                    </a:lnTo>
                    <a:lnTo>
                      <a:pt x="670" y="1688"/>
                    </a:lnTo>
                    <a:lnTo>
                      <a:pt x="1389" y="1617"/>
                    </a:lnTo>
                    <a:lnTo>
                      <a:pt x="1597" y="1103"/>
                    </a:lnTo>
                    <a:lnTo>
                      <a:pt x="1760" y="228"/>
                    </a:lnTo>
                    <a:lnTo>
                      <a:pt x="1617" y="1"/>
                    </a:lnTo>
                    <a:cubicBezTo>
                      <a:pt x="1565" y="277"/>
                      <a:pt x="1473" y="475"/>
                      <a:pt x="1370" y="609"/>
                    </a:cubicBezTo>
                    <a:cubicBezTo>
                      <a:pt x="1256" y="752"/>
                      <a:pt x="1076" y="824"/>
                      <a:pt x="896" y="824"/>
                    </a:cubicBezTo>
                    <a:cubicBezTo>
                      <a:pt x="715" y="824"/>
                      <a:pt x="536" y="752"/>
                      <a:pt x="423" y="609"/>
                    </a:cubicBezTo>
                    <a:cubicBezTo>
                      <a:pt x="206" y="352"/>
                      <a:pt x="124" y="1"/>
                      <a:pt x="124" y="1"/>
                    </a:cubicBezTo>
                    <a:close/>
                  </a:path>
                </a:pathLst>
              </a:custGeom>
              <a:solidFill>
                <a:srgbClr val="5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2215;p56"/>
              <p:cNvSpPr/>
              <p:nvPr/>
            </p:nvSpPr>
            <p:spPr>
              <a:xfrm>
                <a:off x="7290154" y="3654069"/>
                <a:ext cx="296049" cy="244257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495" extrusionOk="0">
                    <a:moveTo>
                      <a:pt x="1152" y="0"/>
                    </a:moveTo>
                    <a:cubicBezTo>
                      <a:pt x="961" y="0"/>
                      <a:pt x="729" y="68"/>
                      <a:pt x="514" y="311"/>
                    </a:cubicBezTo>
                    <a:cubicBezTo>
                      <a:pt x="0" y="899"/>
                      <a:pt x="566" y="1247"/>
                      <a:pt x="566" y="1247"/>
                    </a:cubicBezTo>
                    <a:lnTo>
                      <a:pt x="432" y="1494"/>
                    </a:lnTo>
                    <a:lnTo>
                      <a:pt x="1470" y="1494"/>
                    </a:lnTo>
                    <a:lnTo>
                      <a:pt x="1379" y="1309"/>
                    </a:lnTo>
                    <a:lnTo>
                      <a:pt x="1678" y="1269"/>
                    </a:lnTo>
                    <a:lnTo>
                      <a:pt x="1811" y="775"/>
                    </a:lnTo>
                    <a:lnTo>
                      <a:pt x="1564" y="105"/>
                    </a:lnTo>
                    <a:cubicBezTo>
                      <a:pt x="1564" y="105"/>
                      <a:pt x="1390" y="0"/>
                      <a:pt x="1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2216;p56"/>
              <p:cNvSpPr/>
              <p:nvPr/>
            </p:nvSpPr>
            <p:spPr>
              <a:xfrm>
                <a:off x="7370865" y="3864669"/>
                <a:ext cx="8169" cy="15521"/>
              </a:xfrm>
              <a:custGeom>
                <a:avLst/>
                <a:gdLst/>
                <a:ahLst/>
                <a:cxnLst/>
                <a:rect l="l" t="t" r="r" b="b"/>
                <a:pathLst>
                  <a:path w="50" h="95" extrusionOk="0">
                    <a:moveTo>
                      <a:pt x="50" y="0"/>
                    </a:moveTo>
                    <a:lnTo>
                      <a:pt x="50" y="0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ACB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2217;p56"/>
              <p:cNvSpPr/>
              <p:nvPr/>
            </p:nvSpPr>
            <p:spPr>
              <a:xfrm>
                <a:off x="7360735" y="3692954"/>
                <a:ext cx="225468" cy="205372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257" extrusionOk="0">
                    <a:moveTo>
                      <a:pt x="1174" y="1"/>
                    </a:moveTo>
                    <a:cubicBezTo>
                      <a:pt x="1122" y="391"/>
                      <a:pt x="905" y="979"/>
                      <a:pt x="112" y="1051"/>
                    </a:cubicBezTo>
                    <a:lnTo>
                      <a:pt x="62" y="1145"/>
                    </a:lnTo>
                    <a:lnTo>
                      <a:pt x="0" y="1256"/>
                    </a:lnTo>
                    <a:lnTo>
                      <a:pt x="1038" y="1256"/>
                    </a:lnTo>
                    <a:lnTo>
                      <a:pt x="947" y="1071"/>
                    </a:lnTo>
                    <a:lnTo>
                      <a:pt x="1246" y="1031"/>
                    </a:lnTo>
                    <a:lnTo>
                      <a:pt x="1379" y="537"/>
                    </a:lnTo>
                    <a:lnTo>
                      <a:pt x="1174" y="1"/>
                    </a:ln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2218;p56"/>
              <p:cNvSpPr/>
              <p:nvPr/>
            </p:nvSpPr>
            <p:spPr>
              <a:xfrm>
                <a:off x="7453210" y="3678087"/>
                <a:ext cx="85776" cy="2352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44" extrusionOk="0">
                    <a:moveTo>
                      <a:pt x="309" y="0"/>
                    </a:moveTo>
                    <a:cubicBezTo>
                      <a:pt x="114" y="0"/>
                      <a:pt x="0" y="102"/>
                      <a:pt x="0" y="102"/>
                    </a:cubicBezTo>
                    <a:cubicBezTo>
                      <a:pt x="72" y="72"/>
                      <a:pt x="134" y="62"/>
                      <a:pt x="196" y="62"/>
                    </a:cubicBezTo>
                    <a:cubicBezTo>
                      <a:pt x="287" y="62"/>
                      <a:pt x="381" y="92"/>
                      <a:pt x="443" y="124"/>
                    </a:cubicBezTo>
                    <a:cubicBezTo>
                      <a:pt x="462" y="134"/>
                      <a:pt x="495" y="144"/>
                      <a:pt x="524" y="144"/>
                    </a:cubicBezTo>
                    <a:lnTo>
                      <a:pt x="524" y="40"/>
                    </a:lnTo>
                    <a:cubicBezTo>
                      <a:pt x="443" y="10"/>
                      <a:pt x="371" y="0"/>
                      <a:pt x="309" y="0"/>
                    </a:cubicBez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2219;p56"/>
              <p:cNvSpPr/>
              <p:nvPr/>
            </p:nvSpPr>
            <p:spPr>
              <a:xfrm>
                <a:off x="7459582" y="3698346"/>
                <a:ext cx="84632" cy="28429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74" extrusionOk="0">
                    <a:moveTo>
                      <a:pt x="300" y="0"/>
                    </a:moveTo>
                    <a:cubicBezTo>
                      <a:pt x="115" y="0"/>
                      <a:pt x="1" y="101"/>
                      <a:pt x="1" y="101"/>
                    </a:cubicBezTo>
                    <a:cubicBezTo>
                      <a:pt x="63" y="72"/>
                      <a:pt x="124" y="62"/>
                      <a:pt x="186" y="62"/>
                    </a:cubicBezTo>
                    <a:cubicBezTo>
                      <a:pt x="372" y="62"/>
                      <a:pt x="517" y="173"/>
                      <a:pt x="517" y="173"/>
                    </a:cubicBezTo>
                    <a:lnTo>
                      <a:pt x="517" y="40"/>
                    </a:lnTo>
                    <a:cubicBezTo>
                      <a:pt x="507" y="30"/>
                      <a:pt x="495" y="30"/>
                      <a:pt x="485" y="20"/>
                    </a:cubicBezTo>
                    <a:lnTo>
                      <a:pt x="485" y="49"/>
                    </a:lnTo>
                    <a:cubicBezTo>
                      <a:pt x="485" y="49"/>
                      <a:pt x="456" y="30"/>
                      <a:pt x="404" y="0"/>
                    </a:cubicBez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2220;p56"/>
              <p:cNvSpPr/>
              <p:nvPr/>
            </p:nvSpPr>
            <p:spPr>
              <a:xfrm>
                <a:off x="7525425" y="3698346"/>
                <a:ext cx="13561" cy="8169"/>
              </a:xfrm>
              <a:custGeom>
                <a:avLst/>
                <a:gdLst/>
                <a:ahLst/>
                <a:cxnLst/>
                <a:rect l="l" t="t" r="r" b="b"/>
                <a:pathLst>
                  <a:path w="83" h="50" extrusionOk="0">
                    <a:moveTo>
                      <a:pt x="1" y="0"/>
                    </a:moveTo>
                    <a:cubicBezTo>
                      <a:pt x="53" y="30"/>
                      <a:pt x="82" y="49"/>
                      <a:pt x="82" y="49"/>
                    </a:cubicBezTo>
                    <a:lnTo>
                      <a:pt x="82" y="20"/>
                    </a:lnTo>
                    <a:cubicBezTo>
                      <a:pt x="53" y="20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74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2221;p56"/>
              <p:cNvSpPr/>
              <p:nvPr/>
            </p:nvSpPr>
            <p:spPr>
              <a:xfrm>
                <a:off x="7826702" y="3654069"/>
                <a:ext cx="307649" cy="24425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95" extrusionOk="0">
                    <a:moveTo>
                      <a:pt x="689" y="0"/>
                    </a:moveTo>
                    <a:cubicBezTo>
                      <a:pt x="444" y="0"/>
                      <a:pt x="267" y="105"/>
                      <a:pt x="267" y="105"/>
                    </a:cubicBezTo>
                    <a:lnTo>
                      <a:pt x="0" y="775"/>
                    </a:lnTo>
                    <a:lnTo>
                      <a:pt x="143" y="1269"/>
                    </a:lnTo>
                    <a:lnTo>
                      <a:pt x="462" y="1309"/>
                    </a:lnTo>
                    <a:lnTo>
                      <a:pt x="361" y="1494"/>
                    </a:lnTo>
                    <a:lnTo>
                      <a:pt x="1441" y="1494"/>
                    </a:lnTo>
                    <a:lnTo>
                      <a:pt x="1297" y="1247"/>
                    </a:lnTo>
                    <a:cubicBezTo>
                      <a:pt x="1297" y="1247"/>
                      <a:pt x="1883" y="899"/>
                      <a:pt x="1349" y="311"/>
                    </a:cubicBezTo>
                    <a:cubicBezTo>
                      <a:pt x="1124" y="68"/>
                      <a:pt x="885" y="0"/>
                      <a:pt x="6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2222;p56"/>
              <p:cNvSpPr/>
              <p:nvPr/>
            </p:nvSpPr>
            <p:spPr>
              <a:xfrm>
                <a:off x="8041876" y="3864669"/>
                <a:ext cx="20259" cy="3365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06" extrusionOk="0">
                    <a:moveTo>
                      <a:pt x="0" y="0"/>
                    </a:moveTo>
                    <a:lnTo>
                      <a:pt x="124" y="205"/>
                    </a:ln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2223;p56"/>
              <p:cNvSpPr/>
              <p:nvPr/>
            </p:nvSpPr>
            <p:spPr>
              <a:xfrm>
                <a:off x="7826702" y="3692954"/>
                <a:ext cx="235434" cy="20537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57" extrusionOk="0">
                    <a:moveTo>
                      <a:pt x="215" y="1"/>
                    </a:moveTo>
                    <a:lnTo>
                      <a:pt x="0" y="537"/>
                    </a:lnTo>
                    <a:lnTo>
                      <a:pt x="143" y="1031"/>
                    </a:lnTo>
                    <a:lnTo>
                      <a:pt x="462" y="1071"/>
                    </a:lnTo>
                    <a:lnTo>
                      <a:pt x="361" y="1256"/>
                    </a:lnTo>
                    <a:lnTo>
                      <a:pt x="1441" y="1256"/>
                    </a:lnTo>
                    <a:lnTo>
                      <a:pt x="1317" y="1051"/>
                    </a:lnTo>
                    <a:cubicBezTo>
                      <a:pt x="494" y="979"/>
                      <a:pt x="277" y="391"/>
                      <a:pt x="215" y="1"/>
                    </a:cubicBez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2224;p56"/>
              <p:cNvSpPr/>
              <p:nvPr/>
            </p:nvSpPr>
            <p:spPr>
              <a:xfrm>
                <a:off x="7877023" y="3678087"/>
                <a:ext cx="87410" cy="2352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44" extrusionOk="0">
                    <a:moveTo>
                      <a:pt x="216" y="0"/>
                    </a:moveTo>
                    <a:cubicBezTo>
                      <a:pt x="154" y="0"/>
                      <a:pt x="82" y="10"/>
                      <a:pt x="1" y="40"/>
                    </a:cubicBezTo>
                    <a:lnTo>
                      <a:pt x="1" y="144"/>
                    </a:lnTo>
                    <a:cubicBezTo>
                      <a:pt x="31" y="144"/>
                      <a:pt x="63" y="134"/>
                      <a:pt x="82" y="124"/>
                    </a:cubicBezTo>
                    <a:cubicBezTo>
                      <a:pt x="144" y="92"/>
                      <a:pt x="238" y="62"/>
                      <a:pt x="339" y="62"/>
                    </a:cubicBezTo>
                    <a:cubicBezTo>
                      <a:pt x="401" y="62"/>
                      <a:pt x="473" y="72"/>
                      <a:pt x="535" y="102"/>
                    </a:cubicBezTo>
                    <a:cubicBezTo>
                      <a:pt x="535" y="102"/>
                      <a:pt x="423" y="0"/>
                      <a:pt x="216" y="0"/>
                    </a:cubicBez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2225;p56"/>
              <p:cNvSpPr/>
              <p:nvPr/>
            </p:nvSpPr>
            <p:spPr>
              <a:xfrm>
                <a:off x="7871795" y="3698346"/>
                <a:ext cx="87900" cy="28429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74" extrusionOk="0">
                    <a:moveTo>
                      <a:pt x="114" y="0"/>
                    </a:moveTo>
                    <a:cubicBezTo>
                      <a:pt x="63" y="30"/>
                      <a:pt x="33" y="49"/>
                      <a:pt x="33" y="49"/>
                    </a:cubicBezTo>
                    <a:lnTo>
                      <a:pt x="33" y="20"/>
                    </a:lnTo>
                    <a:cubicBezTo>
                      <a:pt x="23" y="30"/>
                      <a:pt x="11" y="30"/>
                      <a:pt x="1" y="40"/>
                    </a:cubicBezTo>
                    <a:lnTo>
                      <a:pt x="1" y="173"/>
                    </a:lnTo>
                    <a:cubicBezTo>
                      <a:pt x="1" y="173"/>
                      <a:pt x="147" y="62"/>
                      <a:pt x="342" y="62"/>
                    </a:cubicBezTo>
                    <a:cubicBezTo>
                      <a:pt x="404" y="62"/>
                      <a:pt x="465" y="72"/>
                      <a:pt x="537" y="101"/>
                    </a:cubicBezTo>
                    <a:cubicBezTo>
                      <a:pt x="537" y="101"/>
                      <a:pt x="413" y="0"/>
                      <a:pt x="218" y="0"/>
                    </a:cubicBez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2226;p56"/>
              <p:cNvSpPr/>
              <p:nvPr/>
            </p:nvSpPr>
            <p:spPr>
              <a:xfrm>
                <a:off x="7877023" y="3698346"/>
                <a:ext cx="13561" cy="8169"/>
              </a:xfrm>
              <a:custGeom>
                <a:avLst/>
                <a:gdLst/>
                <a:ahLst/>
                <a:cxnLst/>
                <a:rect l="l" t="t" r="r" b="b"/>
                <a:pathLst>
                  <a:path w="83" h="50" extrusionOk="0">
                    <a:moveTo>
                      <a:pt x="82" y="0"/>
                    </a:moveTo>
                    <a:lnTo>
                      <a:pt x="82" y="0"/>
                    </a:lnTo>
                    <a:cubicBezTo>
                      <a:pt x="63" y="10"/>
                      <a:pt x="31" y="20"/>
                      <a:pt x="1" y="20"/>
                    </a:cubicBezTo>
                    <a:lnTo>
                      <a:pt x="1" y="49"/>
                    </a:lnTo>
                    <a:cubicBezTo>
                      <a:pt x="1" y="49"/>
                      <a:pt x="31" y="30"/>
                      <a:pt x="82" y="0"/>
                    </a:cubicBezTo>
                    <a:close/>
                  </a:path>
                </a:pathLst>
              </a:custGeom>
              <a:solidFill>
                <a:srgbClr val="74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2227;p56"/>
              <p:cNvSpPr/>
              <p:nvPr/>
            </p:nvSpPr>
            <p:spPr>
              <a:xfrm>
                <a:off x="7273163" y="4270019"/>
                <a:ext cx="859719" cy="250956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1536" extrusionOk="0">
                    <a:moveTo>
                      <a:pt x="865" y="0"/>
                    </a:moveTo>
                    <a:lnTo>
                      <a:pt x="381" y="247"/>
                    </a:lnTo>
                    <a:lnTo>
                      <a:pt x="0" y="803"/>
                    </a:lnTo>
                    <a:cubicBezTo>
                      <a:pt x="0" y="803"/>
                      <a:pt x="958" y="1536"/>
                      <a:pt x="2536" y="1536"/>
                    </a:cubicBezTo>
                    <a:cubicBezTo>
                      <a:pt x="2570" y="1536"/>
                      <a:pt x="2603" y="1535"/>
                      <a:pt x="2637" y="1535"/>
                    </a:cubicBezTo>
                    <a:cubicBezTo>
                      <a:pt x="2671" y="1535"/>
                      <a:pt x="2704" y="1536"/>
                      <a:pt x="2738" y="1536"/>
                    </a:cubicBezTo>
                    <a:cubicBezTo>
                      <a:pt x="4322" y="1536"/>
                      <a:pt x="5261" y="803"/>
                      <a:pt x="5261" y="803"/>
                    </a:cubicBezTo>
                    <a:lnTo>
                      <a:pt x="4890" y="247"/>
                    </a:lnTo>
                    <a:lnTo>
                      <a:pt x="4416" y="0"/>
                    </a:lnTo>
                    <a:lnTo>
                      <a:pt x="2699" y="247"/>
                    </a:lnTo>
                    <a:lnTo>
                      <a:pt x="2637" y="783"/>
                    </a:lnTo>
                    <a:lnTo>
                      <a:pt x="2575" y="247"/>
                    </a:lnTo>
                    <a:lnTo>
                      <a:pt x="8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2228;p56"/>
              <p:cNvSpPr/>
              <p:nvPr/>
            </p:nvSpPr>
            <p:spPr>
              <a:xfrm>
                <a:off x="7320380" y="4328836"/>
                <a:ext cx="3431" cy="3431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2229;p56"/>
              <p:cNvSpPr/>
              <p:nvPr/>
            </p:nvSpPr>
            <p:spPr>
              <a:xfrm>
                <a:off x="7320380" y="4328836"/>
                <a:ext cx="783746" cy="114531"/>
              </a:xfrm>
              <a:custGeom>
                <a:avLst/>
                <a:gdLst/>
                <a:ahLst/>
                <a:cxnLst/>
                <a:rect l="l" t="t" r="r" b="b"/>
                <a:pathLst>
                  <a:path w="4797" h="701" extrusionOk="0">
                    <a:moveTo>
                      <a:pt x="20" y="1"/>
                    </a:moveTo>
                    <a:lnTo>
                      <a:pt x="0" y="21"/>
                    </a:lnTo>
                    <a:cubicBezTo>
                      <a:pt x="411" y="280"/>
                      <a:pt x="1162" y="638"/>
                      <a:pt x="2212" y="680"/>
                    </a:cubicBezTo>
                    <a:cubicBezTo>
                      <a:pt x="2368" y="700"/>
                      <a:pt x="2511" y="700"/>
                      <a:pt x="2644" y="700"/>
                    </a:cubicBezTo>
                    <a:cubicBezTo>
                      <a:pt x="3769" y="700"/>
                      <a:pt x="4540" y="320"/>
                      <a:pt x="4797" y="176"/>
                    </a:cubicBezTo>
                    <a:lnTo>
                      <a:pt x="4673" y="1"/>
                    </a:lnTo>
                    <a:cubicBezTo>
                      <a:pt x="4374" y="176"/>
                      <a:pt x="3633" y="527"/>
                      <a:pt x="2491" y="527"/>
                    </a:cubicBezTo>
                    <a:lnTo>
                      <a:pt x="2212" y="527"/>
                    </a:lnTo>
                    <a:cubicBezTo>
                      <a:pt x="1060" y="527"/>
                      <a:pt x="319" y="176"/>
                      <a:pt x="20" y="1"/>
                    </a:cubicBezTo>
                    <a:close/>
                  </a:path>
                </a:pathLst>
              </a:custGeom>
              <a:solidFill>
                <a:srgbClr val="AC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2230;p56"/>
              <p:cNvSpPr/>
              <p:nvPr/>
            </p:nvSpPr>
            <p:spPr>
              <a:xfrm>
                <a:off x="7298160" y="4014326"/>
                <a:ext cx="811194" cy="400941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2454" extrusionOk="0">
                    <a:moveTo>
                      <a:pt x="1876" y="1"/>
                    </a:moveTo>
                    <a:lnTo>
                      <a:pt x="1372" y="186"/>
                    </a:lnTo>
                    <a:cubicBezTo>
                      <a:pt x="1372" y="186"/>
                      <a:pt x="631" y="547"/>
                      <a:pt x="0" y="1834"/>
                    </a:cubicBezTo>
                    <a:cubicBezTo>
                      <a:pt x="0" y="1834"/>
                      <a:pt x="827" y="2454"/>
                      <a:pt x="2345" y="2454"/>
                    </a:cubicBezTo>
                    <a:cubicBezTo>
                      <a:pt x="2391" y="2454"/>
                      <a:pt x="2437" y="2453"/>
                      <a:pt x="2484" y="2452"/>
                    </a:cubicBezTo>
                    <a:cubicBezTo>
                      <a:pt x="2531" y="2453"/>
                      <a:pt x="2577" y="2454"/>
                      <a:pt x="2623" y="2454"/>
                    </a:cubicBezTo>
                    <a:cubicBezTo>
                      <a:pt x="4140" y="2454"/>
                      <a:pt x="4965" y="1834"/>
                      <a:pt x="4965" y="1834"/>
                    </a:cubicBezTo>
                    <a:cubicBezTo>
                      <a:pt x="4295" y="463"/>
                      <a:pt x="3606" y="186"/>
                      <a:pt x="3606" y="186"/>
                    </a:cubicBezTo>
                    <a:lnTo>
                      <a:pt x="3102" y="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2231;p56"/>
              <p:cNvSpPr/>
              <p:nvPr/>
            </p:nvSpPr>
            <p:spPr>
              <a:xfrm>
                <a:off x="7887153" y="4044715"/>
                <a:ext cx="222200" cy="26941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649" extrusionOk="0">
                    <a:moveTo>
                      <a:pt x="1041" y="1070"/>
                    </a:moveTo>
                    <a:lnTo>
                      <a:pt x="1041" y="1070"/>
                    </a:lnTo>
                    <a:cubicBezTo>
                      <a:pt x="1142" y="1236"/>
                      <a:pt x="1256" y="1431"/>
                      <a:pt x="1360" y="1648"/>
                    </a:cubicBezTo>
                    <a:lnTo>
                      <a:pt x="1360" y="1648"/>
                    </a:lnTo>
                    <a:cubicBezTo>
                      <a:pt x="1256" y="1431"/>
                      <a:pt x="1142" y="1236"/>
                      <a:pt x="1041" y="107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401" y="166"/>
                      <a:pt x="895" y="855"/>
                    </a:cubicBezTo>
                    <a:lnTo>
                      <a:pt x="895" y="855"/>
                    </a:lnTo>
                    <a:cubicBezTo>
                      <a:pt x="401" y="16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BB0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2232;p56"/>
              <p:cNvSpPr/>
              <p:nvPr/>
            </p:nvSpPr>
            <p:spPr>
              <a:xfrm>
                <a:off x="8033380" y="4184407"/>
                <a:ext cx="23854" cy="3529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1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2" y="62"/>
                      <a:pt x="94" y="134"/>
                      <a:pt x="146" y="215"/>
                    </a:cubicBezTo>
                    <a:lnTo>
                      <a:pt x="146" y="215"/>
                    </a:lnTo>
                    <a:cubicBezTo>
                      <a:pt x="94" y="134"/>
                      <a:pt x="42" y="62"/>
                      <a:pt x="0" y="0"/>
                    </a:cubicBezTo>
                    <a:close/>
                  </a:path>
                </a:pathLst>
              </a:custGeom>
              <a:solidFill>
                <a:srgbClr val="FB6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2233;p56"/>
              <p:cNvSpPr/>
              <p:nvPr/>
            </p:nvSpPr>
            <p:spPr>
              <a:xfrm>
                <a:off x="7298160" y="4313969"/>
                <a:ext cx="2124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0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2234;p56"/>
              <p:cNvSpPr/>
              <p:nvPr/>
            </p:nvSpPr>
            <p:spPr>
              <a:xfrm>
                <a:off x="7298160" y="4041448"/>
                <a:ext cx="811194" cy="373656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2287" extrusionOk="0">
                    <a:moveTo>
                      <a:pt x="3554" y="0"/>
                    </a:moveTo>
                    <a:lnTo>
                      <a:pt x="3554" y="0"/>
                    </a:lnTo>
                    <a:cubicBezTo>
                      <a:pt x="4100" y="742"/>
                      <a:pt x="3583" y="1822"/>
                      <a:pt x="2484" y="1903"/>
                    </a:cubicBezTo>
                    <a:cubicBezTo>
                      <a:pt x="2348" y="1916"/>
                      <a:pt x="2214" y="1925"/>
                      <a:pt x="2071" y="1925"/>
                    </a:cubicBezTo>
                    <a:lnTo>
                      <a:pt x="1782" y="1925"/>
                    </a:lnTo>
                    <a:cubicBezTo>
                      <a:pt x="1021" y="1925"/>
                      <a:pt x="433" y="1770"/>
                      <a:pt x="33" y="1617"/>
                    </a:cubicBezTo>
                    <a:cubicBezTo>
                      <a:pt x="23" y="1636"/>
                      <a:pt x="13" y="1646"/>
                      <a:pt x="13" y="1668"/>
                    </a:cubicBezTo>
                    <a:lnTo>
                      <a:pt x="0" y="1668"/>
                    </a:lnTo>
                    <a:cubicBezTo>
                      <a:pt x="0" y="1668"/>
                      <a:pt x="826" y="2286"/>
                      <a:pt x="2348" y="2286"/>
                    </a:cubicBezTo>
                    <a:lnTo>
                      <a:pt x="2627" y="2286"/>
                    </a:lnTo>
                    <a:cubicBezTo>
                      <a:pt x="4139" y="2286"/>
                      <a:pt x="4965" y="1668"/>
                      <a:pt x="4965" y="1668"/>
                    </a:cubicBezTo>
                    <a:cubicBezTo>
                      <a:pt x="4861" y="1451"/>
                      <a:pt x="4747" y="1256"/>
                      <a:pt x="4646" y="1090"/>
                    </a:cubicBezTo>
                    <a:cubicBezTo>
                      <a:pt x="4594" y="1009"/>
                      <a:pt x="4542" y="937"/>
                      <a:pt x="4500" y="875"/>
                    </a:cubicBezTo>
                    <a:cubicBezTo>
                      <a:pt x="4006" y="186"/>
                      <a:pt x="3606" y="20"/>
                      <a:pt x="3606" y="20"/>
                    </a:cubicBezTo>
                    <a:lnTo>
                      <a:pt x="3554" y="0"/>
                    </a:lnTo>
                    <a:close/>
                  </a:path>
                </a:pathLst>
              </a:custGeom>
              <a:solidFill>
                <a:srgbClr val="FB6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2235;p56"/>
              <p:cNvSpPr/>
              <p:nvPr/>
            </p:nvSpPr>
            <p:spPr>
              <a:xfrm>
                <a:off x="7780955" y="4049453"/>
                <a:ext cx="91004" cy="13511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827" extrusionOk="0">
                    <a:moveTo>
                      <a:pt x="218" y="1"/>
                    </a:moveTo>
                    <a:lnTo>
                      <a:pt x="1" y="33"/>
                    </a:lnTo>
                    <a:lnTo>
                      <a:pt x="11" y="33"/>
                    </a:lnTo>
                    <a:cubicBezTo>
                      <a:pt x="238" y="33"/>
                      <a:pt x="485" y="826"/>
                      <a:pt x="485" y="826"/>
                    </a:cubicBezTo>
                    <a:cubicBezTo>
                      <a:pt x="557" y="280"/>
                      <a:pt x="218" y="1"/>
                      <a:pt x="218" y="1"/>
                    </a:cubicBezTo>
                    <a:close/>
                  </a:path>
                </a:pathLst>
              </a:custGeom>
              <a:solidFill>
                <a:srgbClr val="FB6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2236;p56"/>
              <p:cNvSpPr/>
              <p:nvPr/>
            </p:nvSpPr>
            <p:spPr>
              <a:xfrm>
                <a:off x="7567414" y="4049453"/>
                <a:ext cx="91004" cy="13511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827" extrusionOk="0">
                    <a:moveTo>
                      <a:pt x="342" y="1"/>
                    </a:moveTo>
                    <a:cubicBezTo>
                      <a:pt x="342" y="1"/>
                      <a:pt x="1" y="280"/>
                      <a:pt x="72" y="826"/>
                    </a:cubicBezTo>
                    <a:cubicBezTo>
                      <a:pt x="72" y="826"/>
                      <a:pt x="319" y="33"/>
                      <a:pt x="547" y="33"/>
                    </a:cubicBezTo>
                    <a:lnTo>
                      <a:pt x="557" y="3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FB6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2237;p56"/>
              <p:cNvSpPr/>
              <p:nvPr/>
            </p:nvSpPr>
            <p:spPr>
              <a:xfrm>
                <a:off x="7512191" y="3661095"/>
                <a:ext cx="397019" cy="399307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444" extrusionOk="0">
                    <a:moveTo>
                      <a:pt x="153" y="1"/>
                    </a:moveTo>
                    <a:lnTo>
                      <a:pt x="10" y="1123"/>
                    </a:lnTo>
                    <a:cubicBezTo>
                      <a:pt x="0" y="1226"/>
                      <a:pt x="30" y="1328"/>
                      <a:pt x="92" y="1422"/>
                    </a:cubicBezTo>
                    <a:lnTo>
                      <a:pt x="287" y="1649"/>
                    </a:lnTo>
                    <a:lnTo>
                      <a:pt x="287" y="2306"/>
                    </a:lnTo>
                    <a:cubicBezTo>
                      <a:pt x="287" y="2306"/>
                      <a:pt x="729" y="2430"/>
                      <a:pt x="1100" y="2440"/>
                    </a:cubicBezTo>
                    <a:cubicBezTo>
                      <a:pt x="1148" y="2442"/>
                      <a:pt x="1196" y="2444"/>
                      <a:pt x="1243" y="2444"/>
                    </a:cubicBezTo>
                    <a:cubicBezTo>
                      <a:pt x="1728" y="2444"/>
                      <a:pt x="2130" y="2306"/>
                      <a:pt x="2130" y="2306"/>
                    </a:cubicBezTo>
                    <a:lnTo>
                      <a:pt x="2130" y="1649"/>
                    </a:lnTo>
                    <a:lnTo>
                      <a:pt x="2325" y="1422"/>
                    </a:lnTo>
                    <a:cubicBezTo>
                      <a:pt x="2397" y="1328"/>
                      <a:pt x="2429" y="1226"/>
                      <a:pt x="2409" y="1123"/>
                    </a:cubicBezTo>
                    <a:lnTo>
                      <a:pt x="2273" y="1"/>
                    </a:lnTo>
                    <a:lnTo>
                      <a:pt x="1945" y="1"/>
                    </a:lnTo>
                    <a:lnTo>
                      <a:pt x="1853" y="660"/>
                    </a:lnTo>
                    <a:cubicBezTo>
                      <a:pt x="1821" y="885"/>
                      <a:pt x="1668" y="1081"/>
                      <a:pt x="1451" y="1184"/>
                    </a:cubicBezTo>
                    <a:cubicBezTo>
                      <a:pt x="1337" y="1236"/>
                      <a:pt x="1275" y="1246"/>
                      <a:pt x="1236" y="1246"/>
                    </a:cubicBezTo>
                    <a:lnTo>
                      <a:pt x="1236" y="1226"/>
                    </a:lnTo>
                    <a:cubicBezTo>
                      <a:pt x="1236" y="1226"/>
                      <a:pt x="1223" y="1236"/>
                      <a:pt x="1213" y="1236"/>
                    </a:cubicBezTo>
                    <a:cubicBezTo>
                      <a:pt x="1194" y="1236"/>
                      <a:pt x="1184" y="1226"/>
                      <a:pt x="1184" y="1226"/>
                    </a:cubicBezTo>
                    <a:lnTo>
                      <a:pt x="1184" y="1246"/>
                    </a:lnTo>
                    <a:cubicBezTo>
                      <a:pt x="1152" y="1246"/>
                      <a:pt x="1080" y="1236"/>
                      <a:pt x="966" y="1184"/>
                    </a:cubicBezTo>
                    <a:cubicBezTo>
                      <a:pt x="751" y="1081"/>
                      <a:pt x="596" y="885"/>
                      <a:pt x="566" y="660"/>
                    </a:cubicBez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41AA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2238;p56"/>
              <p:cNvSpPr/>
              <p:nvPr/>
            </p:nvSpPr>
            <p:spPr>
              <a:xfrm>
                <a:off x="7633257" y="3920382"/>
                <a:ext cx="17171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97" extrusionOk="0">
                    <a:moveTo>
                      <a:pt x="30" y="0"/>
                    </a:moveTo>
                    <a:lnTo>
                      <a:pt x="0" y="40"/>
                    </a:lnTo>
                    <a:cubicBezTo>
                      <a:pt x="0" y="40"/>
                      <a:pt x="297" y="297"/>
                      <a:pt x="1051" y="297"/>
                    </a:cubicBezTo>
                    <a:lnTo>
                      <a:pt x="1051" y="247"/>
                    </a:lnTo>
                    <a:cubicBezTo>
                      <a:pt x="680" y="247"/>
                      <a:pt x="420" y="185"/>
                      <a:pt x="257" y="124"/>
                    </a:cubicBezTo>
                    <a:cubicBezTo>
                      <a:pt x="173" y="92"/>
                      <a:pt x="124" y="62"/>
                      <a:pt x="82" y="40"/>
                    </a:cubicBezTo>
                    <a:cubicBezTo>
                      <a:pt x="62" y="30"/>
                      <a:pt x="50" y="20"/>
                      <a:pt x="40" y="10"/>
                    </a:cubicBezTo>
                    <a:lnTo>
                      <a:pt x="3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A3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2239;p56"/>
              <p:cNvSpPr/>
              <p:nvPr/>
            </p:nvSpPr>
            <p:spPr>
              <a:xfrm>
                <a:off x="7634891" y="3920382"/>
                <a:ext cx="17171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97" extrusionOk="0">
                    <a:moveTo>
                      <a:pt x="1018" y="0"/>
                    </a:moveTo>
                    <a:cubicBezTo>
                      <a:pt x="1008" y="10"/>
                      <a:pt x="719" y="247"/>
                      <a:pt x="0" y="247"/>
                    </a:cubicBezTo>
                    <a:lnTo>
                      <a:pt x="0" y="297"/>
                    </a:lnTo>
                    <a:cubicBezTo>
                      <a:pt x="751" y="297"/>
                      <a:pt x="1050" y="40"/>
                      <a:pt x="1050" y="40"/>
                    </a:cubicBezTo>
                    <a:lnTo>
                      <a:pt x="1018" y="0"/>
                    </a:lnTo>
                    <a:close/>
                  </a:path>
                </a:pathLst>
              </a:custGeom>
              <a:solidFill>
                <a:srgbClr val="3A3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2240;p56"/>
              <p:cNvSpPr/>
              <p:nvPr/>
            </p:nvSpPr>
            <p:spPr>
              <a:xfrm>
                <a:off x="7633257" y="3960737"/>
                <a:ext cx="17171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97" extrusionOk="0">
                    <a:moveTo>
                      <a:pt x="30" y="0"/>
                    </a:moveTo>
                    <a:lnTo>
                      <a:pt x="0" y="40"/>
                    </a:lnTo>
                    <a:cubicBezTo>
                      <a:pt x="0" y="40"/>
                      <a:pt x="297" y="297"/>
                      <a:pt x="1051" y="297"/>
                    </a:cubicBezTo>
                    <a:lnTo>
                      <a:pt x="1051" y="247"/>
                    </a:lnTo>
                    <a:cubicBezTo>
                      <a:pt x="680" y="247"/>
                      <a:pt x="420" y="186"/>
                      <a:pt x="257" y="124"/>
                    </a:cubicBezTo>
                    <a:cubicBezTo>
                      <a:pt x="173" y="92"/>
                      <a:pt x="124" y="62"/>
                      <a:pt x="82" y="40"/>
                    </a:cubicBezTo>
                    <a:cubicBezTo>
                      <a:pt x="62" y="30"/>
                      <a:pt x="50" y="20"/>
                      <a:pt x="40" y="10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A3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" name="Google Shape;2241;p56"/>
              <p:cNvSpPr/>
              <p:nvPr/>
            </p:nvSpPr>
            <p:spPr>
              <a:xfrm>
                <a:off x="7634891" y="3960737"/>
                <a:ext cx="17171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97" extrusionOk="0">
                    <a:moveTo>
                      <a:pt x="1018" y="0"/>
                    </a:moveTo>
                    <a:cubicBezTo>
                      <a:pt x="1008" y="10"/>
                      <a:pt x="719" y="247"/>
                      <a:pt x="0" y="247"/>
                    </a:cubicBezTo>
                    <a:lnTo>
                      <a:pt x="0" y="297"/>
                    </a:lnTo>
                    <a:cubicBezTo>
                      <a:pt x="751" y="297"/>
                      <a:pt x="1050" y="40"/>
                      <a:pt x="1050" y="40"/>
                    </a:cubicBezTo>
                    <a:lnTo>
                      <a:pt x="1018" y="0"/>
                    </a:lnTo>
                    <a:close/>
                  </a:path>
                </a:pathLst>
              </a:custGeom>
              <a:solidFill>
                <a:srgbClr val="3A3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" name="Google Shape;2242;p56"/>
              <p:cNvSpPr/>
              <p:nvPr/>
            </p:nvSpPr>
            <p:spPr>
              <a:xfrm>
                <a:off x="7412854" y="3090729"/>
                <a:ext cx="1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" name="Google Shape;2243;p56"/>
              <p:cNvSpPr/>
              <p:nvPr/>
            </p:nvSpPr>
            <p:spPr>
              <a:xfrm>
                <a:off x="7631296" y="3554897"/>
                <a:ext cx="131360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804" h="613" extrusionOk="0">
                    <a:moveTo>
                      <a:pt x="423" y="1"/>
                    </a:moveTo>
                    <a:cubicBezTo>
                      <a:pt x="383" y="1"/>
                      <a:pt x="341" y="1"/>
                      <a:pt x="309" y="13"/>
                    </a:cubicBezTo>
                    <a:cubicBezTo>
                      <a:pt x="237" y="33"/>
                      <a:pt x="175" y="63"/>
                      <a:pt x="124" y="114"/>
                    </a:cubicBezTo>
                    <a:cubicBezTo>
                      <a:pt x="104" y="137"/>
                      <a:pt x="84" y="166"/>
                      <a:pt x="62" y="199"/>
                    </a:cubicBezTo>
                    <a:cubicBezTo>
                      <a:pt x="62" y="208"/>
                      <a:pt x="52" y="218"/>
                      <a:pt x="52" y="228"/>
                    </a:cubicBezTo>
                    <a:cubicBezTo>
                      <a:pt x="52" y="218"/>
                      <a:pt x="42" y="218"/>
                      <a:pt x="32" y="218"/>
                    </a:cubicBezTo>
                    <a:lnTo>
                      <a:pt x="22" y="218"/>
                    </a:lnTo>
                    <a:lnTo>
                      <a:pt x="0" y="238"/>
                    </a:lnTo>
                    <a:lnTo>
                      <a:pt x="0" y="260"/>
                    </a:lnTo>
                    <a:cubicBezTo>
                      <a:pt x="12" y="290"/>
                      <a:pt x="22" y="322"/>
                      <a:pt x="22" y="352"/>
                    </a:cubicBezTo>
                    <a:cubicBezTo>
                      <a:pt x="22" y="394"/>
                      <a:pt x="32" y="423"/>
                      <a:pt x="22" y="465"/>
                    </a:cubicBezTo>
                    <a:cubicBezTo>
                      <a:pt x="52" y="475"/>
                      <a:pt x="74" y="495"/>
                      <a:pt x="104" y="507"/>
                    </a:cubicBezTo>
                    <a:cubicBezTo>
                      <a:pt x="166" y="547"/>
                      <a:pt x="247" y="569"/>
                      <a:pt x="321" y="589"/>
                    </a:cubicBezTo>
                    <a:cubicBezTo>
                      <a:pt x="381" y="603"/>
                      <a:pt x="441" y="613"/>
                      <a:pt x="501" y="613"/>
                    </a:cubicBezTo>
                    <a:cubicBezTo>
                      <a:pt x="524" y="613"/>
                      <a:pt x="546" y="611"/>
                      <a:pt x="568" y="609"/>
                    </a:cubicBezTo>
                    <a:lnTo>
                      <a:pt x="556" y="609"/>
                    </a:lnTo>
                    <a:cubicBezTo>
                      <a:pt x="588" y="609"/>
                      <a:pt x="618" y="609"/>
                      <a:pt x="650" y="599"/>
                    </a:cubicBezTo>
                    <a:cubicBezTo>
                      <a:pt x="680" y="599"/>
                      <a:pt x="712" y="589"/>
                      <a:pt x="741" y="579"/>
                    </a:cubicBezTo>
                    <a:cubicBezTo>
                      <a:pt x="764" y="579"/>
                      <a:pt x="783" y="569"/>
                      <a:pt x="803" y="557"/>
                    </a:cubicBezTo>
                    <a:cubicBezTo>
                      <a:pt x="793" y="547"/>
                      <a:pt x="783" y="527"/>
                      <a:pt x="783" y="517"/>
                    </a:cubicBezTo>
                    <a:cubicBezTo>
                      <a:pt x="764" y="465"/>
                      <a:pt x="754" y="423"/>
                      <a:pt x="741" y="371"/>
                    </a:cubicBezTo>
                    <a:cubicBezTo>
                      <a:pt x="731" y="310"/>
                      <a:pt x="731" y="260"/>
                      <a:pt x="741" y="199"/>
                    </a:cubicBezTo>
                    <a:cubicBezTo>
                      <a:pt x="741" y="186"/>
                      <a:pt x="741" y="176"/>
                      <a:pt x="731" y="176"/>
                    </a:cubicBezTo>
                    <a:cubicBezTo>
                      <a:pt x="722" y="166"/>
                      <a:pt x="722" y="166"/>
                      <a:pt x="712" y="166"/>
                    </a:cubicBezTo>
                    <a:cubicBezTo>
                      <a:pt x="712" y="157"/>
                      <a:pt x="702" y="157"/>
                      <a:pt x="702" y="147"/>
                    </a:cubicBezTo>
                    <a:lnTo>
                      <a:pt x="692" y="137"/>
                    </a:lnTo>
                    <a:cubicBezTo>
                      <a:pt x="670" y="95"/>
                      <a:pt x="640" y="63"/>
                      <a:pt x="598" y="43"/>
                    </a:cubicBezTo>
                    <a:cubicBezTo>
                      <a:pt x="546" y="13"/>
                      <a:pt x="484" y="1"/>
                      <a:pt x="423" y="1"/>
                    </a:cubicBezTo>
                    <a:close/>
                  </a:path>
                </a:pathLst>
              </a:custGeom>
              <a:solidFill>
                <a:srgbClr val="F4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2" name="Google Shape;2244;p56"/>
              <p:cNvSpPr/>
              <p:nvPr/>
            </p:nvSpPr>
            <p:spPr>
              <a:xfrm>
                <a:off x="7895649" y="3186797"/>
                <a:ext cx="99010" cy="16158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989" extrusionOk="0">
                    <a:moveTo>
                      <a:pt x="206" y="0"/>
                    </a:moveTo>
                    <a:cubicBezTo>
                      <a:pt x="154" y="0"/>
                      <a:pt x="112" y="20"/>
                      <a:pt x="62" y="42"/>
                    </a:cubicBezTo>
                    <a:cubicBezTo>
                      <a:pt x="50" y="42"/>
                      <a:pt x="50" y="42"/>
                      <a:pt x="40" y="52"/>
                    </a:cubicBezTo>
                    <a:cubicBezTo>
                      <a:pt x="40" y="62"/>
                      <a:pt x="40" y="72"/>
                      <a:pt x="50" y="82"/>
                    </a:cubicBezTo>
                    <a:cubicBezTo>
                      <a:pt x="50" y="92"/>
                      <a:pt x="62" y="92"/>
                      <a:pt x="62" y="92"/>
                    </a:cubicBezTo>
                    <a:lnTo>
                      <a:pt x="72" y="104"/>
                    </a:lnTo>
                    <a:lnTo>
                      <a:pt x="72" y="114"/>
                    </a:lnTo>
                    <a:cubicBezTo>
                      <a:pt x="50" y="134"/>
                      <a:pt x="40" y="166"/>
                      <a:pt x="30" y="195"/>
                    </a:cubicBezTo>
                    <a:cubicBezTo>
                      <a:pt x="10" y="257"/>
                      <a:pt x="1" y="319"/>
                      <a:pt x="1" y="381"/>
                    </a:cubicBezTo>
                    <a:cubicBezTo>
                      <a:pt x="1" y="452"/>
                      <a:pt x="10" y="514"/>
                      <a:pt x="30" y="576"/>
                    </a:cubicBezTo>
                    <a:cubicBezTo>
                      <a:pt x="50" y="638"/>
                      <a:pt x="82" y="700"/>
                      <a:pt x="112" y="751"/>
                    </a:cubicBezTo>
                    <a:cubicBezTo>
                      <a:pt x="144" y="803"/>
                      <a:pt x="186" y="845"/>
                      <a:pt x="225" y="875"/>
                    </a:cubicBezTo>
                    <a:cubicBezTo>
                      <a:pt x="235" y="885"/>
                      <a:pt x="258" y="907"/>
                      <a:pt x="277" y="917"/>
                    </a:cubicBezTo>
                    <a:lnTo>
                      <a:pt x="206" y="917"/>
                    </a:lnTo>
                    <a:cubicBezTo>
                      <a:pt x="186" y="917"/>
                      <a:pt x="174" y="937"/>
                      <a:pt x="174" y="957"/>
                    </a:cubicBezTo>
                    <a:cubicBezTo>
                      <a:pt x="174" y="957"/>
                      <a:pt x="174" y="969"/>
                      <a:pt x="186" y="979"/>
                    </a:cubicBezTo>
                    <a:cubicBezTo>
                      <a:pt x="186" y="989"/>
                      <a:pt x="196" y="989"/>
                      <a:pt x="206" y="989"/>
                    </a:cubicBezTo>
                    <a:cubicBezTo>
                      <a:pt x="225" y="989"/>
                      <a:pt x="258" y="989"/>
                      <a:pt x="277" y="979"/>
                    </a:cubicBezTo>
                    <a:cubicBezTo>
                      <a:pt x="297" y="979"/>
                      <a:pt x="319" y="969"/>
                      <a:pt x="349" y="957"/>
                    </a:cubicBezTo>
                    <a:cubicBezTo>
                      <a:pt x="349" y="957"/>
                      <a:pt x="359" y="957"/>
                      <a:pt x="371" y="947"/>
                    </a:cubicBezTo>
                    <a:cubicBezTo>
                      <a:pt x="381" y="947"/>
                      <a:pt x="391" y="947"/>
                      <a:pt x="391" y="937"/>
                    </a:cubicBezTo>
                    <a:cubicBezTo>
                      <a:pt x="411" y="927"/>
                      <a:pt x="433" y="907"/>
                      <a:pt x="453" y="895"/>
                    </a:cubicBezTo>
                    <a:cubicBezTo>
                      <a:pt x="524" y="823"/>
                      <a:pt x="566" y="732"/>
                      <a:pt x="576" y="670"/>
                    </a:cubicBezTo>
                    <a:cubicBezTo>
                      <a:pt x="606" y="586"/>
                      <a:pt x="606" y="494"/>
                      <a:pt x="596" y="401"/>
                    </a:cubicBezTo>
                    <a:cubicBezTo>
                      <a:pt x="586" y="361"/>
                      <a:pt x="576" y="319"/>
                      <a:pt x="557" y="277"/>
                    </a:cubicBezTo>
                    <a:cubicBezTo>
                      <a:pt x="544" y="228"/>
                      <a:pt x="524" y="195"/>
                      <a:pt x="505" y="166"/>
                    </a:cubicBezTo>
                    <a:cubicBezTo>
                      <a:pt x="495" y="144"/>
                      <a:pt x="473" y="124"/>
                      <a:pt x="463" y="114"/>
                    </a:cubicBezTo>
                    <a:cubicBezTo>
                      <a:pt x="453" y="104"/>
                      <a:pt x="443" y="82"/>
                      <a:pt x="421" y="72"/>
                    </a:cubicBezTo>
                    <a:cubicBezTo>
                      <a:pt x="391" y="52"/>
                      <a:pt x="359" y="30"/>
                      <a:pt x="319" y="20"/>
                    </a:cubicBezTo>
                    <a:cubicBezTo>
                      <a:pt x="287" y="10"/>
                      <a:pt x="258" y="0"/>
                      <a:pt x="225" y="0"/>
                    </a:cubicBezTo>
                    <a:close/>
                  </a:path>
                </a:pathLst>
              </a:custGeom>
              <a:solidFill>
                <a:srgbClr val="F4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3" name="Google Shape;2245;p56"/>
              <p:cNvSpPr/>
              <p:nvPr/>
            </p:nvSpPr>
            <p:spPr>
              <a:xfrm>
                <a:off x="7917542" y="3205260"/>
                <a:ext cx="45257" cy="4607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2" extrusionOk="0">
                    <a:moveTo>
                      <a:pt x="247" y="1"/>
                    </a:moveTo>
                    <a:cubicBezTo>
                      <a:pt x="215" y="11"/>
                      <a:pt x="195" y="11"/>
                      <a:pt x="163" y="31"/>
                    </a:cubicBezTo>
                    <a:cubicBezTo>
                      <a:pt x="133" y="40"/>
                      <a:pt x="114" y="63"/>
                      <a:pt x="91" y="82"/>
                    </a:cubicBezTo>
                    <a:cubicBezTo>
                      <a:pt x="52" y="124"/>
                      <a:pt x="20" y="186"/>
                      <a:pt x="10" y="248"/>
                    </a:cubicBezTo>
                    <a:cubicBezTo>
                      <a:pt x="0" y="258"/>
                      <a:pt x="0" y="258"/>
                      <a:pt x="10" y="268"/>
                    </a:cubicBezTo>
                    <a:cubicBezTo>
                      <a:pt x="10" y="278"/>
                      <a:pt x="20" y="278"/>
                      <a:pt x="20" y="278"/>
                    </a:cubicBezTo>
                    <a:cubicBezTo>
                      <a:pt x="26" y="281"/>
                      <a:pt x="32" y="282"/>
                      <a:pt x="37" y="282"/>
                    </a:cubicBezTo>
                    <a:cubicBezTo>
                      <a:pt x="51" y="282"/>
                      <a:pt x="62" y="275"/>
                      <a:pt x="62" y="268"/>
                    </a:cubicBezTo>
                    <a:cubicBezTo>
                      <a:pt x="72" y="238"/>
                      <a:pt x="82" y="216"/>
                      <a:pt x="91" y="196"/>
                    </a:cubicBezTo>
                    <a:cubicBezTo>
                      <a:pt x="101" y="164"/>
                      <a:pt x="114" y="144"/>
                      <a:pt x="124" y="124"/>
                    </a:cubicBezTo>
                    <a:cubicBezTo>
                      <a:pt x="143" y="115"/>
                      <a:pt x="153" y="92"/>
                      <a:pt x="175" y="82"/>
                    </a:cubicBezTo>
                    <a:cubicBezTo>
                      <a:pt x="185" y="73"/>
                      <a:pt x="195" y="73"/>
                      <a:pt x="215" y="63"/>
                    </a:cubicBezTo>
                    <a:cubicBezTo>
                      <a:pt x="225" y="63"/>
                      <a:pt x="247" y="53"/>
                      <a:pt x="257" y="53"/>
                    </a:cubicBezTo>
                    <a:cubicBezTo>
                      <a:pt x="267" y="53"/>
                      <a:pt x="277" y="40"/>
                      <a:pt x="277" y="40"/>
                    </a:cubicBezTo>
                    <a:lnTo>
                      <a:pt x="277" y="21"/>
                    </a:lnTo>
                    <a:cubicBezTo>
                      <a:pt x="277" y="21"/>
                      <a:pt x="277" y="11"/>
                      <a:pt x="267" y="11"/>
                    </a:cubicBezTo>
                    <a:cubicBezTo>
                      <a:pt x="267" y="1"/>
                      <a:pt x="257" y="1"/>
                      <a:pt x="257" y="1"/>
                    </a:cubicBezTo>
                    <a:close/>
                  </a:path>
                </a:pathLst>
              </a:custGeom>
              <a:solidFill>
                <a:srgbClr val="DC8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4" name="Google Shape;2246;p56"/>
              <p:cNvSpPr/>
              <p:nvPr/>
            </p:nvSpPr>
            <p:spPr>
              <a:xfrm>
                <a:off x="7254537" y="2946136"/>
                <a:ext cx="721987" cy="67477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4130" extrusionOk="0">
                    <a:moveTo>
                      <a:pt x="3047" y="0"/>
                    </a:moveTo>
                    <a:lnTo>
                      <a:pt x="3037" y="10"/>
                    </a:lnTo>
                    <a:cubicBezTo>
                      <a:pt x="2986" y="10"/>
                      <a:pt x="2924" y="33"/>
                      <a:pt x="2884" y="42"/>
                    </a:cubicBezTo>
                    <a:cubicBezTo>
                      <a:pt x="2842" y="52"/>
                      <a:pt x="2813" y="62"/>
                      <a:pt x="2771" y="72"/>
                    </a:cubicBezTo>
                    <a:cubicBezTo>
                      <a:pt x="2719" y="82"/>
                      <a:pt x="2657" y="104"/>
                      <a:pt x="2605" y="114"/>
                    </a:cubicBezTo>
                    <a:cubicBezTo>
                      <a:pt x="2491" y="156"/>
                      <a:pt x="2380" y="196"/>
                      <a:pt x="2267" y="238"/>
                    </a:cubicBezTo>
                    <a:cubicBezTo>
                      <a:pt x="2010" y="329"/>
                      <a:pt x="1772" y="443"/>
                      <a:pt x="1565" y="556"/>
                    </a:cubicBezTo>
                    <a:cubicBezTo>
                      <a:pt x="1454" y="618"/>
                      <a:pt x="1340" y="690"/>
                      <a:pt x="1246" y="762"/>
                    </a:cubicBezTo>
                    <a:cubicBezTo>
                      <a:pt x="1132" y="846"/>
                      <a:pt x="1051" y="917"/>
                      <a:pt x="969" y="999"/>
                    </a:cubicBezTo>
                    <a:cubicBezTo>
                      <a:pt x="784" y="1174"/>
                      <a:pt x="670" y="1360"/>
                      <a:pt x="608" y="1555"/>
                    </a:cubicBezTo>
                    <a:cubicBezTo>
                      <a:pt x="576" y="1659"/>
                      <a:pt x="566" y="1772"/>
                      <a:pt x="576" y="1874"/>
                    </a:cubicBezTo>
                    <a:cubicBezTo>
                      <a:pt x="576" y="1997"/>
                      <a:pt x="608" y="2111"/>
                      <a:pt x="660" y="2224"/>
                    </a:cubicBezTo>
                    <a:cubicBezTo>
                      <a:pt x="690" y="2318"/>
                      <a:pt x="742" y="2410"/>
                      <a:pt x="814" y="2514"/>
                    </a:cubicBezTo>
                    <a:cubicBezTo>
                      <a:pt x="784" y="2491"/>
                      <a:pt x="742" y="2472"/>
                      <a:pt x="700" y="2462"/>
                    </a:cubicBezTo>
                    <a:cubicBezTo>
                      <a:pt x="660" y="2452"/>
                      <a:pt x="618" y="2442"/>
                      <a:pt x="576" y="2430"/>
                    </a:cubicBezTo>
                    <a:lnTo>
                      <a:pt x="465" y="2430"/>
                    </a:lnTo>
                    <a:cubicBezTo>
                      <a:pt x="391" y="2430"/>
                      <a:pt x="329" y="2452"/>
                      <a:pt x="267" y="2481"/>
                    </a:cubicBezTo>
                    <a:cubicBezTo>
                      <a:pt x="206" y="2514"/>
                      <a:pt x="156" y="2553"/>
                      <a:pt x="114" y="2595"/>
                    </a:cubicBezTo>
                    <a:cubicBezTo>
                      <a:pt x="72" y="2647"/>
                      <a:pt x="43" y="2709"/>
                      <a:pt x="20" y="2780"/>
                    </a:cubicBezTo>
                    <a:cubicBezTo>
                      <a:pt x="1" y="2842"/>
                      <a:pt x="1" y="2924"/>
                      <a:pt x="1" y="2998"/>
                    </a:cubicBezTo>
                    <a:cubicBezTo>
                      <a:pt x="10" y="3070"/>
                      <a:pt x="33" y="3131"/>
                      <a:pt x="72" y="3193"/>
                    </a:cubicBezTo>
                    <a:cubicBezTo>
                      <a:pt x="104" y="3255"/>
                      <a:pt x="144" y="3317"/>
                      <a:pt x="196" y="3369"/>
                    </a:cubicBezTo>
                    <a:cubicBezTo>
                      <a:pt x="248" y="3408"/>
                      <a:pt x="300" y="3440"/>
                      <a:pt x="351" y="3470"/>
                    </a:cubicBezTo>
                    <a:cubicBezTo>
                      <a:pt x="413" y="3502"/>
                      <a:pt x="465" y="3522"/>
                      <a:pt x="527" y="3532"/>
                    </a:cubicBezTo>
                    <a:lnTo>
                      <a:pt x="712" y="3532"/>
                    </a:lnTo>
                    <a:cubicBezTo>
                      <a:pt x="762" y="3522"/>
                      <a:pt x="814" y="3502"/>
                      <a:pt x="865" y="3470"/>
                    </a:cubicBezTo>
                    <a:cubicBezTo>
                      <a:pt x="875" y="3492"/>
                      <a:pt x="885" y="3502"/>
                      <a:pt x="898" y="3522"/>
                    </a:cubicBezTo>
                    <a:cubicBezTo>
                      <a:pt x="907" y="3542"/>
                      <a:pt x="927" y="3564"/>
                      <a:pt x="937" y="3574"/>
                    </a:cubicBezTo>
                    <a:cubicBezTo>
                      <a:pt x="969" y="3616"/>
                      <a:pt x="999" y="3645"/>
                      <a:pt x="1031" y="3677"/>
                    </a:cubicBezTo>
                    <a:cubicBezTo>
                      <a:pt x="1103" y="3739"/>
                      <a:pt x="1174" y="3801"/>
                      <a:pt x="1256" y="3850"/>
                    </a:cubicBezTo>
                    <a:cubicBezTo>
                      <a:pt x="1402" y="3944"/>
                      <a:pt x="1577" y="4016"/>
                      <a:pt x="1772" y="4058"/>
                    </a:cubicBezTo>
                    <a:cubicBezTo>
                      <a:pt x="1948" y="4097"/>
                      <a:pt x="2143" y="4130"/>
                      <a:pt x="2338" y="4130"/>
                    </a:cubicBezTo>
                    <a:lnTo>
                      <a:pt x="2348" y="4130"/>
                    </a:lnTo>
                    <a:cubicBezTo>
                      <a:pt x="2514" y="4130"/>
                      <a:pt x="2689" y="4110"/>
                      <a:pt x="2862" y="4078"/>
                    </a:cubicBezTo>
                    <a:cubicBezTo>
                      <a:pt x="3037" y="4036"/>
                      <a:pt x="3213" y="3986"/>
                      <a:pt x="3369" y="3925"/>
                    </a:cubicBezTo>
                    <a:cubicBezTo>
                      <a:pt x="3554" y="3850"/>
                      <a:pt x="3707" y="3769"/>
                      <a:pt x="3841" y="3665"/>
                    </a:cubicBezTo>
                    <a:cubicBezTo>
                      <a:pt x="3996" y="3564"/>
                      <a:pt x="4120" y="3440"/>
                      <a:pt x="4211" y="3294"/>
                    </a:cubicBezTo>
                    <a:cubicBezTo>
                      <a:pt x="4315" y="3151"/>
                      <a:pt x="4377" y="2986"/>
                      <a:pt x="4406" y="2800"/>
                    </a:cubicBezTo>
                    <a:cubicBezTo>
                      <a:pt x="4419" y="2738"/>
                      <a:pt x="4419" y="2667"/>
                      <a:pt x="4419" y="2605"/>
                    </a:cubicBezTo>
                    <a:cubicBezTo>
                      <a:pt x="4406" y="2543"/>
                      <a:pt x="4397" y="2481"/>
                      <a:pt x="4387" y="2410"/>
                    </a:cubicBezTo>
                    <a:cubicBezTo>
                      <a:pt x="4367" y="2358"/>
                      <a:pt x="4345" y="2296"/>
                      <a:pt x="4315" y="2224"/>
                    </a:cubicBezTo>
                    <a:cubicBezTo>
                      <a:pt x="4305" y="2195"/>
                      <a:pt x="4295" y="2163"/>
                      <a:pt x="4283" y="2133"/>
                    </a:cubicBezTo>
                    <a:lnTo>
                      <a:pt x="4273" y="2121"/>
                    </a:lnTo>
                    <a:lnTo>
                      <a:pt x="4273" y="2111"/>
                    </a:lnTo>
                    <a:lnTo>
                      <a:pt x="4263" y="2101"/>
                    </a:lnTo>
                    <a:cubicBezTo>
                      <a:pt x="4253" y="2081"/>
                      <a:pt x="4243" y="2059"/>
                      <a:pt x="4233" y="2039"/>
                    </a:cubicBezTo>
                    <a:cubicBezTo>
                      <a:pt x="4211" y="1987"/>
                      <a:pt x="4191" y="1916"/>
                      <a:pt x="4182" y="1854"/>
                    </a:cubicBezTo>
                    <a:cubicBezTo>
                      <a:pt x="4159" y="1802"/>
                      <a:pt x="4149" y="1740"/>
                      <a:pt x="4140" y="1659"/>
                    </a:cubicBezTo>
                    <a:cubicBezTo>
                      <a:pt x="4130" y="1617"/>
                      <a:pt x="4130" y="1565"/>
                      <a:pt x="4120" y="1525"/>
                    </a:cubicBezTo>
                    <a:lnTo>
                      <a:pt x="4120" y="1515"/>
                    </a:lnTo>
                    <a:cubicBezTo>
                      <a:pt x="4110" y="1441"/>
                      <a:pt x="4110" y="1369"/>
                      <a:pt x="4088" y="1298"/>
                    </a:cubicBezTo>
                    <a:cubicBezTo>
                      <a:pt x="4078" y="1206"/>
                      <a:pt x="4058" y="1103"/>
                      <a:pt x="4026" y="1009"/>
                    </a:cubicBezTo>
                    <a:cubicBezTo>
                      <a:pt x="3974" y="823"/>
                      <a:pt x="3892" y="660"/>
                      <a:pt x="3801" y="514"/>
                    </a:cubicBezTo>
                    <a:cubicBezTo>
                      <a:pt x="3759" y="453"/>
                      <a:pt x="3707" y="391"/>
                      <a:pt x="3655" y="341"/>
                    </a:cubicBezTo>
                    <a:cubicBezTo>
                      <a:pt x="3603" y="280"/>
                      <a:pt x="3542" y="238"/>
                      <a:pt x="3470" y="186"/>
                    </a:cubicBezTo>
                    <a:cubicBezTo>
                      <a:pt x="3408" y="144"/>
                      <a:pt x="3336" y="114"/>
                      <a:pt x="3265" y="82"/>
                    </a:cubicBezTo>
                    <a:cubicBezTo>
                      <a:pt x="3203" y="62"/>
                      <a:pt x="3141" y="52"/>
                      <a:pt x="3079" y="42"/>
                    </a:cubicBezTo>
                    <a:lnTo>
                      <a:pt x="3079" y="33"/>
                    </a:lnTo>
                    <a:cubicBezTo>
                      <a:pt x="3070" y="20"/>
                      <a:pt x="3070" y="10"/>
                      <a:pt x="3060" y="10"/>
                    </a:cubicBezTo>
                    <a:lnTo>
                      <a:pt x="3047" y="0"/>
                    </a:lnTo>
                    <a:close/>
                  </a:path>
                </a:pathLst>
              </a:custGeom>
              <a:solidFill>
                <a:srgbClr val="FFA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2247;p56"/>
              <p:cNvSpPr/>
              <p:nvPr/>
            </p:nvSpPr>
            <p:spPr>
              <a:xfrm>
                <a:off x="7347011" y="2946136"/>
                <a:ext cx="579028" cy="400614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452" extrusionOk="0">
                    <a:moveTo>
                      <a:pt x="2471" y="0"/>
                    </a:moveTo>
                    <a:cubicBezTo>
                      <a:pt x="2420" y="10"/>
                      <a:pt x="2358" y="33"/>
                      <a:pt x="2318" y="42"/>
                    </a:cubicBezTo>
                    <a:cubicBezTo>
                      <a:pt x="2276" y="52"/>
                      <a:pt x="2247" y="62"/>
                      <a:pt x="2205" y="72"/>
                    </a:cubicBezTo>
                    <a:cubicBezTo>
                      <a:pt x="2153" y="82"/>
                      <a:pt x="2091" y="104"/>
                      <a:pt x="2039" y="114"/>
                    </a:cubicBezTo>
                    <a:cubicBezTo>
                      <a:pt x="1925" y="156"/>
                      <a:pt x="1814" y="186"/>
                      <a:pt x="1701" y="238"/>
                    </a:cubicBezTo>
                    <a:cubicBezTo>
                      <a:pt x="1444" y="329"/>
                      <a:pt x="1206" y="433"/>
                      <a:pt x="999" y="556"/>
                    </a:cubicBezTo>
                    <a:cubicBezTo>
                      <a:pt x="888" y="618"/>
                      <a:pt x="774" y="690"/>
                      <a:pt x="680" y="762"/>
                    </a:cubicBezTo>
                    <a:cubicBezTo>
                      <a:pt x="566" y="836"/>
                      <a:pt x="485" y="917"/>
                      <a:pt x="403" y="999"/>
                    </a:cubicBezTo>
                    <a:cubicBezTo>
                      <a:pt x="218" y="1174"/>
                      <a:pt x="104" y="1360"/>
                      <a:pt x="42" y="1555"/>
                    </a:cubicBezTo>
                    <a:cubicBezTo>
                      <a:pt x="10" y="1659"/>
                      <a:pt x="0" y="1772"/>
                      <a:pt x="10" y="1874"/>
                    </a:cubicBezTo>
                    <a:cubicBezTo>
                      <a:pt x="10" y="1987"/>
                      <a:pt x="42" y="2111"/>
                      <a:pt x="94" y="2224"/>
                    </a:cubicBezTo>
                    <a:cubicBezTo>
                      <a:pt x="114" y="2296"/>
                      <a:pt x="156" y="2368"/>
                      <a:pt x="208" y="2442"/>
                    </a:cubicBezTo>
                    <a:cubicBezTo>
                      <a:pt x="218" y="2452"/>
                      <a:pt x="228" y="2452"/>
                      <a:pt x="238" y="2452"/>
                    </a:cubicBezTo>
                    <a:lnTo>
                      <a:pt x="299" y="2452"/>
                    </a:lnTo>
                    <a:cubicBezTo>
                      <a:pt x="319" y="2452"/>
                      <a:pt x="341" y="2442"/>
                      <a:pt x="361" y="2430"/>
                    </a:cubicBezTo>
                    <a:cubicBezTo>
                      <a:pt x="381" y="2430"/>
                      <a:pt x="403" y="2410"/>
                      <a:pt x="423" y="2400"/>
                    </a:cubicBezTo>
                    <a:cubicBezTo>
                      <a:pt x="423" y="2390"/>
                      <a:pt x="433" y="2390"/>
                      <a:pt x="443" y="2380"/>
                    </a:cubicBezTo>
                    <a:lnTo>
                      <a:pt x="455" y="2368"/>
                    </a:lnTo>
                    <a:cubicBezTo>
                      <a:pt x="465" y="2358"/>
                      <a:pt x="465" y="2358"/>
                      <a:pt x="475" y="2348"/>
                    </a:cubicBezTo>
                    <a:cubicBezTo>
                      <a:pt x="475" y="2338"/>
                      <a:pt x="485" y="2328"/>
                      <a:pt x="485" y="2328"/>
                    </a:cubicBezTo>
                    <a:cubicBezTo>
                      <a:pt x="495" y="2318"/>
                      <a:pt x="495" y="2306"/>
                      <a:pt x="505" y="2296"/>
                    </a:cubicBezTo>
                    <a:cubicBezTo>
                      <a:pt x="505" y="2276"/>
                      <a:pt x="517" y="2257"/>
                      <a:pt x="517" y="2234"/>
                    </a:cubicBezTo>
                    <a:cubicBezTo>
                      <a:pt x="527" y="2224"/>
                      <a:pt x="527" y="2205"/>
                      <a:pt x="527" y="2182"/>
                    </a:cubicBezTo>
                    <a:lnTo>
                      <a:pt x="527" y="2195"/>
                    </a:lnTo>
                    <a:cubicBezTo>
                      <a:pt x="537" y="2111"/>
                      <a:pt x="537" y="2039"/>
                      <a:pt x="527" y="1958"/>
                    </a:cubicBezTo>
                    <a:cubicBezTo>
                      <a:pt x="527" y="1958"/>
                      <a:pt x="527" y="1948"/>
                      <a:pt x="517" y="1935"/>
                    </a:cubicBezTo>
                    <a:lnTo>
                      <a:pt x="517" y="1916"/>
                    </a:lnTo>
                    <a:cubicBezTo>
                      <a:pt x="505" y="1874"/>
                      <a:pt x="485" y="1844"/>
                      <a:pt x="475" y="1802"/>
                    </a:cubicBezTo>
                    <a:cubicBezTo>
                      <a:pt x="455" y="1762"/>
                      <a:pt x="443" y="1720"/>
                      <a:pt x="423" y="1678"/>
                    </a:cubicBezTo>
                    <a:cubicBezTo>
                      <a:pt x="423" y="1659"/>
                      <a:pt x="413" y="1639"/>
                      <a:pt x="413" y="1626"/>
                    </a:cubicBezTo>
                    <a:cubicBezTo>
                      <a:pt x="413" y="1617"/>
                      <a:pt x="413" y="1607"/>
                      <a:pt x="403" y="1597"/>
                    </a:cubicBezTo>
                    <a:lnTo>
                      <a:pt x="403" y="1587"/>
                    </a:lnTo>
                    <a:cubicBezTo>
                      <a:pt x="403" y="1565"/>
                      <a:pt x="403" y="1555"/>
                      <a:pt x="413" y="1545"/>
                    </a:cubicBezTo>
                    <a:cubicBezTo>
                      <a:pt x="413" y="1535"/>
                      <a:pt x="423" y="1535"/>
                      <a:pt x="423" y="1525"/>
                    </a:cubicBezTo>
                    <a:cubicBezTo>
                      <a:pt x="433" y="1515"/>
                      <a:pt x="443" y="1503"/>
                      <a:pt x="455" y="1493"/>
                    </a:cubicBezTo>
                    <a:cubicBezTo>
                      <a:pt x="465" y="1483"/>
                      <a:pt x="485" y="1483"/>
                      <a:pt x="495" y="1473"/>
                    </a:cubicBezTo>
                    <a:cubicBezTo>
                      <a:pt x="527" y="1453"/>
                      <a:pt x="566" y="1431"/>
                      <a:pt x="598" y="1411"/>
                    </a:cubicBezTo>
                    <a:cubicBezTo>
                      <a:pt x="640" y="1392"/>
                      <a:pt x="680" y="1369"/>
                      <a:pt x="722" y="1350"/>
                    </a:cubicBezTo>
                    <a:cubicBezTo>
                      <a:pt x="752" y="1330"/>
                      <a:pt x="794" y="1308"/>
                      <a:pt x="826" y="1278"/>
                    </a:cubicBezTo>
                    <a:cubicBezTo>
                      <a:pt x="846" y="1256"/>
                      <a:pt x="875" y="1236"/>
                      <a:pt x="888" y="1216"/>
                    </a:cubicBezTo>
                    <a:cubicBezTo>
                      <a:pt x="897" y="1216"/>
                      <a:pt x="897" y="1206"/>
                      <a:pt x="897" y="1206"/>
                    </a:cubicBezTo>
                    <a:cubicBezTo>
                      <a:pt x="907" y="1194"/>
                      <a:pt x="907" y="1194"/>
                      <a:pt x="917" y="1194"/>
                    </a:cubicBezTo>
                    <a:cubicBezTo>
                      <a:pt x="927" y="1216"/>
                      <a:pt x="937" y="1226"/>
                      <a:pt x="959" y="1236"/>
                    </a:cubicBezTo>
                    <a:cubicBezTo>
                      <a:pt x="979" y="1256"/>
                      <a:pt x="1011" y="1278"/>
                      <a:pt x="1041" y="1288"/>
                    </a:cubicBezTo>
                    <a:cubicBezTo>
                      <a:pt x="1073" y="1308"/>
                      <a:pt x="1093" y="1318"/>
                      <a:pt x="1122" y="1340"/>
                    </a:cubicBezTo>
                    <a:lnTo>
                      <a:pt x="1122" y="1330"/>
                    </a:lnTo>
                    <a:cubicBezTo>
                      <a:pt x="1154" y="1350"/>
                      <a:pt x="1196" y="1360"/>
                      <a:pt x="1226" y="1369"/>
                    </a:cubicBezTo>
                    <a:cubicBezTo>
                      <a:pt x="1258" y="1379"/>
                      <a:pt x="1298" y="1379"/>
                      <a:pt x="1330" y="1392"/>
                    </a:cubicBezTo>
                    <a:cubicBezTo>
                      <a:pt x="1369" y="1392"/>
                      <a:pt x="1411" y="1402"/>
                      <a:pt x="1453" y="1402"/>
                    </a:cubicBezTo>
                    <a:cubicBezTo>
                      <a:pt x="1483" y="1402"/>
                      <a:pt x="1525" y="1392"/>
                      <a:pt x="1567" y="1392"/>
                    </a:cubicBezTo>
                    <a:cubicBezTo>
                      <a:pt x="1607" y="1379"/>
                      <a:pt x="1649" y="1369"/>
                      <a:pt x="1691" y="1360"/>
                    </a:cubicBezTo>
                    <a:cubicBezTo>
                      <a:pt x="1740" y="1350"/>
                      <a:pt x="1782" y="1340"/>
                      <a:pt x="1824" y="1318"/>
                    </a:cubicBezTo>
                    <a:lnTo>
                      <a:pt x="1814" y="1318"/>
                    </a:lnTo>
                    <a:cubicBezTo>
                      <a:pt x="1854" y="1308"/>
                      <a:pt x="1896" y="1288"/>
                      <a:pt x="1938" y="1256"/>
                    </a:cubicBezTo>
                    <a:cubicBezTo>
                      <a:pt x="1967" y="1236"/>
                      <a:pt x="2009" y="1216"/>
                      <a:pt x="2039" y="1194"/>
                    </a:cubicBezTo>
                    <a:cubicBezTo>
                      <a:pt x="2061" y="1174"/>
                      <a:pt x="2081" y="1154"/>
                      <a:pt x="2101" y="1145"/>
                    </a:cubicBezTo>
                    <a:cubicBezTo>
                      <a:pt x="2123" y="1122"/>
                      <a:pt x="2143" y="1103"/>
                      <a:pt x="2153" y="1083"/>
                    </a:cubicBezTo>
                    <a:lnTo>
                      <a:pt x="2163" y="1083"/>
                    </a:lnTo>
                    <a:cubicBezTo>
                      <a:pt x="2185" y="1093"/>
                      <a:pt x="2195" y="1112"/>
                      <a:pt x="2214" y="1122"/>
                    </a:cubicBezTo>
                    <a:cubicBezTo>
                      <a:pt x="2308" y="1194"/>
                      <a:pt x="2420" y="1256"/>
                      <a:pt x="2533" y="1298"/>
                    </a:cubicBezTo>
                    <a:lnTo>
                      <a:pt x="2523" y="1298"/>
                    </a:lnTo>
                    <a:cubicBezTo>
                      <a:pt x="2679" y="1360"/>
                      <a:pt x="2842" y="1411"/>
                      <a:pt x="3008" y="1431"/>
                    </a:cubicBezTo>
                    <a:cubicBezTo>
                      <a:pt x="3074" y="1437"/>
                      <a:pt x="3145" y="1444"/>
                      <a:pt x="3216" y="1444"/>
                    </a:cubicBezTo>
                    <a:cubicBezTo>
                      <a:pt x="3267" y="1444"/>
                      <a:pt x="3317" y="1440"/>
                      <a:pt x="3368" y="1431"/>
                    </a:cubicBezTo>
                    <a:cubicBezTo>
                      <a:pt x="3408" y="1431"/>
                      <a:pt x="3450" y="1421"/>
                      <a:pt x="3492" y="1411"/>
                    </a:cubicBezTo>
                    <a:cubicBezTo>
                      <a:pt x="3512" y="1402"/>
                      <a:pt x="3522" y="1402"/>
                      <a:pt x="3544" y="1392"/>
                    </a:cubicBezTo>
                    <a:cubicBezTo>
                      <a:pt x="3532" y="1360"/>
                      <a:pt x="3532" y="1330"/>
                      <a:pt x="3532" y="1298"/>
                    </a:cubicBezTo>
                    <a:cubicBezTo>
                      <a:pt x="3512" y="1206"/>
                      <a:pt x="3492" y="1103"/>
                      <a:pt x="3460" y="1009"/>
                    </a:cubicBezTo>
                    <a:cubicBezTo>
                      <a:pt x="3408" y="823"/>
                      <a:pt x="3326" y="660"/>
                      <a:pt x="3235" y="514"/>
                    </a:cubicBezTo>
                    <a:cubicBezTo>
                      <a:pt x="3193" y="453"/>
                      <a:pt x="3141" y="391"/>
                      <a:pt x="3089" y="341"/>
                    </a:cubicBezTo>
                    <a:cubicBezTo>
                      <a:pt x="3037" y="280"/>
                      <a:pt x="2976" y="238"/>
                      <a:pt x="2904" y="186"/>
                    </a:cubicBezTo>
                    <a:cubicBezTo>
                      <a:pt x="2842" y="144"/>
                      <a:pt x="2770" y="114"/>
                      <a:pt x="2699" y="82"/>
                    </a:cubicBezTo>
                    <a:cubicBezTo>
                      <a:pt x="2637" y="62"/>
                      <a:pt x="2575" y="52"/>
                      <a:pt x="2513" y="33"/>
                    </a:cubicBezTo>
                    <a:cubicBezTo>
                      <a:pt x="2504" y="20"/>
                      <a:pt x="2504" y="10"/>
                      <a:pt x="2494" y="10"/>
                    </a:cubicBezTo>
                    <a:cubicBezTo>
                      <a:pt x="2494" y="0"/>
                      <a:pt x="2481" y="0"/>
                      <a:pt x="2481" y="0"/>
                    </a:cubicBezTo>
                    <a:close/>
                  </a:path>
                </a:pathLst>
              </a:custGeom>
              <a:solidFill>
                <a:srgbClr val="F4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2248;p56"/>
              <p:cNvSpPr/>
              <p:nvPr/>
            </p:nvSpPr>
            <p:spPr>
              <a:xfrm>
                <a:off x="7481802" y="3154938"/>
                <a:ext cx="1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2249;p56"/>
              <p:cNvSpPr/>
              <p:nvPr/>
            </p:nvSpPr>
            <p:spPr>
              <a:xfrm>
                <a:off x="7417592" y="3198398"/>
                <a:ext cx="1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4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2250;p56"/>
              <p:cNvSpPr/>
              <p:nvPr/>
            </p:nvSpPr>
            <p:spPr>
              <a:xfrm>
                <a:off x="7415959" y="3338089"/>
                <a:ext cx="1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2251;p56"/>
              <p:cNvSpPr/>
              <p:nvPr/>
            </p:nvSpPr>
            <p:spPr>
              <a:xfrm>
                <a:off x="7415959" y="3338089"/>
                <a:ext cx="1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4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2252;p56"/>
              <p:cNvSpPr/>
              <p:nvPr/>
            </p:nvSpPr>
            <p:spPr>
              <a:xfrm>
                <a:off x="7323648" y="3376974"/>
                <a:ext cx="49015" cy="112734"/>
              </a:xfrm>
              <a:custGeom>
                <a:avLst/>
                <a:gdLst/>
                <a:ahLst/>
                <a:cxnLst/>
                <a:rect l="l" t="t" r="r" b="b"/>
                <a:pathLst>
                  <a:path w="300" h="690" extrusionOk="0">
                    <a:moveTo>
                      <a:pt x="82" y="0"/>
                    </a:moveTo>
                    <a:cubicBezTo>
                      <a:pt x="72" y="0"/>
                      <a:pt x="52" y="0"/>
                      <a:pt x="52" y="20"/>
                    </a:cubicBezTo>
                    <a:cubicBezTo>
                      <a:pt x="30" y="40"/>
                      <a:pt x="20" y="72"/>
                      <a:pt x="10" y="101"/>
                    </a:cubicBezTo>
                    <a:cubicBezTo>
                      <a:pt x="10" y="134"/>
                      <a:pt x="0" y="163"/>
                      <a:pt x="0" y="195"/>
                    </a:cubicBezTo>
                    <a:cubicBezTo>
                      <a:pt x="0" y="237"/>
                      <a:pt x="0" y="267"/>
                      <a:pt x="10" y="299"/>
                    </a:cubicBezTo>
                    <a:cubicBezTo>
                      <a:pt x="20" y="329"/>
                      <a:pt x="30" y="361"/>
                      <a:pt x="42" y="391"/>
                    </a:cubicBezTo>
                    <a:cubicBezTo>
                      <a:pt x="62" y="452"/>
                      <a:pt x="92" y="514"/>
                      <a:pt x="134" y="566"/>
                    </a:cubicBezTo>
                    <a:cubicBezTo>
                      <a:pt x="176" y="618"/>
                      <a:pt x="215" y="657"/>
                      <a:pt x="267" y="690"/>
                    </a:cubicBezTo>
                    <a:cubicBezTo>
                      <a:pt x="277" y="690"/>
                      <a:pt x="289" y="690"/>
                      <a:pt x="299" y="680"/>
                    </a:cubicBezTo>
                    <a:cubicBezTo>
                      <a:pt x="299" y="670"/>
                      <a:pt x="299" y="657"/>
                      <a:pt x="289" y="657"/>
                    </a:cubicBezTo>
                    <a:cubicBezTo>
                      <a:pt x="277" y="648"/>
                      <a:pt x="267" y="638"/>
                      <a:pt x="267" y="638"/>
                    </a:cubicBezTo>
                    <a:cubicBezTo>
                      <a:pt x="237" y="618"/>
                      <a:pt x="215" y="596"/>
                      <a:pt x="195" y="566"/>
                    </a:cubicBezTo>
                    <a:cubicBezTo>
                      <a:pt x="166" y="524"/>
                      <a:pt x="143" y="484"/>
                      <a:pt x="124" y="442"/>
                    </a:cubicBezTo>
                    <a:lnTo>
                      <a:pt x="124" y="452"/>
                    </a:lnTo>
                    <a:cubicBezTo>
                      <a:pt x="104" y="400"/>
                      <a:pt x="92" y="339"/>
                      <a:pt x="82" y="287"/>
                    </a:cubicBezTo>
                    <a:cubicBezTo>
                      <a:pt x="72" y="247"/>
                      <a:pt x="72" y="205"/>
                      <a:pt x="82" y="163"/>
                    </a:cubicBezTo>
                    <a:cubicBezTo>
                      <a:pt x="82" y="134"/>
                      <a:pt x="92" y="114"/>
                      <a:pt x="104" y="82"/>
                    </a:cubicBezTo>
                    <a:cubicBezTo>
                      <a:pt x="104" y="72"/>
                      <a:pt x="114" y="62"/>
                      <a:pt x="114" y="52"/>
                    </a:cubicBezTo>
                    <a:cubicBezTo>
                      <a:pt x="124" y="40"/>
                      <a:pt x="124" y="10"/>
                      <a:pt x="104" y="0"/>
                    </a:cubicBezTo>
                    <a:close/>
                  </a:path>
                </a:pathLst>
              </a:custGeom>
              <a:solidFill>
                <a:srgbClr val="DC8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2253;p56"/>
              <p:cNvSpPr/>
              <p:nvPr/>
            </p:nvSpPr>
            <p:spPr>
              <a:xfrm>
                <a:off x="7274796" y="3373216"/>
                <a:ext cx="67477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64" extrusionOk="0">
                    <a:moveTo>
                      <a:pt x="299" y="1"/>
                    </a:moveTo>
                    <a:cubicBezTo>
                      <a:pt x="247" y="1"/>
                      <a:pt x="205" y="13"/>
                      <a:pt x="166" y="23"/>
                    </a:cubicBezTo>
                    <a:cubicBezTo>
                      <a:pt x="134" y="33"/>
                      <a:pt x="104" y="43"/>
                      <a:pt x="72" y="63"/>
                    </a:cubicBezTo>
                    <a:cubicBezTo>
                      <a:pt x="42" y="85"/>
                      <a:pt x="20" y="105"/>
                      <a:pt x="0" y="137"/>
                    </a:cubicBezTo>
                    <a:lnTo>
                      <a:pt x="0" y="157"/>
                    </a:lnTo>
                    <a:cubicBezTo>
                      <a:pt x="5" y="161"/>
                      <a:pt x="10" y="164"/>
                      <a:pt x="15" y="164"/>
                    </a:cubicBezTo>
                    <a:cubicBezTo>
                      <a:pt x="21" y="164"/>
                      <a:pt x="26" y="161"/>
                      <a:pt x="32" y="157"/>
                    </a:cubicBezTo>
                    <a:cubicBezTo>
                      <a:pt x="32" y="147"/>
                      <a:pt x="42" y="137"/>
                      <a:pt x="62" y="124"/>
                    </a:cubicBezTo>
                    <a:cubicBezTo>
                      <a:pt x="72" y="105"/>
                      <a:pt x="94" y="95"/>
                      <a:pt x="104" y="85"/>
                    </a:cubicBezTo>
                    <a:lnTo>
                      <a:pt x="104" y="95"/>
                    </a:lnTo>
                    <a:cubicBezTo>
                      <a:pt x="124" y="85"/>
                      <a:pt x="143" y="75"/>
                      <a:pt x="176" y="63"/>
                    </a:cubicBezTo>
                    <a:cubicBezTo>
                      <a:pt x="195" y="63"/>
                      <a:pt x="212" y="58"/>
                      <a:pt x="229" y="58"/>
                    </a:cubicBezTo>
                    <a:cubicBezTo>
                      <a:pt x="238" y="58"/>
                      <a:pt x="247" y="59"/>
                      <a:pt x="257" y="63"/>
                    </a:cubicBezTo>
                    <a:cubicBezTo>
                      <a:pt x="289" y="63"/>
                      <a:pt x="309" y="63"/>
                      <a:pt x="341" y="75"/>
                    </a:cubicBezTo>
                    <a:cubicBezTo>
                      <a:pt x="341" y="75"/>
                      <a:pt x="351" y="75"/>
                      <a:pt x="351" y="85"/>
                    </a:cubicBezTo>
                    <a:lnTo>
                      <a:pt x="381" y="85"/>
                    </a:lnTo>
                    <a:cubicBezTo>
                      <a:pt x="391" y="75"/>
                      <a:pt x="403" y="75"/>
                      <a:pt x="403" y="63"/>
                    </a:cubicBezTo>
                    <a:cubicBezTo>
                      <a:pt x="413" y="53"/>
                      <a:pt x="413" y="43"/>
                      <a:pt x="403" y="33"/>
                    </a:cubicBezTo>
                    <a:cubicBezTo>
                      <a:pt x="403" y="23"/>
                      <a:pt x="391" y="13"/>
                      <a:pt x="381" y="13"/>
                    </a:cubicBezTo>
                    <a:cubicBezTo>
                      <a:pt x="351" y="1"/>
                      <a:pt x="319" y="1"/>
                      <a:pt x="299" y="1"/>
                    </a:cubicBezTo>
                    <a:close/>
                  </a:path>
                </a:pathLst>
              </a:custGeom>
              <a:solidFill>
                <a:srgbClr val="DC8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2254;p56"/>
              <p:cNvSpPr/>
              <p:nvPr/>
            </p:nvSpPr>
            <p:spPr>
              <a:xfrm>
                <a:off x="7296526" y="2846800"/>
                <a:ext cx="703525" cy="546841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347" extrusionOk="0">
                    <a:moveTo>
                      <a:pt x="2410" y="1"/>
                    </a:moveTo>
                    <a:cubicBezTo>
                      <a:pt x="2358" y="1"/>
                      <a:pt x="2309" y="1"/>
                      <a:pt x="2257" y="10"/>
                    </a:cubicBezTo>
                    <a:cubicBezTo>
                      <a:pt x="2091" y="33"/>
                      <a:pt x="1916" y="85"/>
                      <a:pt x="1720" y="166"/>
                    </a:cubicBezTo>
                    <a:cubicBezTo>
                      <a:pt x="1577" y="228"/>
                      <a:pt x="1431" y="309"/>
                      <a:pt x="1298" y="381"/>
                    </a:cubicBezTo>
                    <a:lnTo>
                      <a:pt x="1226" y="433"/>
                    </a:lnTo>
                    <a:cubicBezTo>
                      <a:pt x="1041" y="537"/>
                      <a:pt x="888" y="618"/>
                      <a:pt x="712" y="680"/>
                    </a:cubicBezTo>
                    <a:cubicBezTo>
                      <a:pt x="670" y="690"/>
                      <a:pt x="618" y="712"/>
                      <a:pt x="566" y="722"/>
                    </a:cubicBezTo>
                    <a:cubicBezTo>
                      <a:pt x="465" y="752"/>
                      <a:pt x="361" y="774"/>
                      <a:pt x="270" y="784"/>
                    </a:cubicBezTo>
                    <a:cubicBezTo>
                      <a:pt x="248" y="784"/>
                      <a:pt x="228" y="794"/>
                      <a:pt x="218" y="804"/>
                    </a:cubicBezTo>
                    <a:cubicBezTo>
                      <a:pt x="208" y="814"/>
                      <a:pt x="208" y="836"/>
                      <a:pt x="208" y="856"/>
                    </a:cubicBezTo>
                    <a:cubicBezTo>
                      <a:pt x="208" y="865"/>
                      <a:pt x="208" y="865"/>
                      <a:pt x="218" y="875"/>
                    </a:cubicBezTo>
                    <a:cubicBezTo>
                      <a:pt x="196" y="917"/>
                      <a:pt x="176" y="959"/>
                      <a:pt x="156" y="1011"/>
                    </a:cubicBezTo>
                    <a:cubicBezTo>
                      <a:pt x="134" y="1061"/>
                      <a:pt x="124" y="1113"/>
                      <a:pt x="104" y="1164"/>
                    </a:cubicBezTo>
                    <a:cubicBezTo>
                      <a:pt x="85" y="1258"/>
                      <a:pt x="62" y="1350"/>
                      <a:pt x="43" y="1463"/>
                    </a:cubicBezTo>
                    <a:cubicBezTo>
                      <a:pt x="10" y="1669"/>
                      <a:pt x="1" y="1876"/>
                      <a:pt x="23" y="2081"/>
                    </a:cubicBezTo>
                    <a:cubicBezTo>
                      <a:pt x="33" y="2185"/>
                      <a:pt x="52" y="2286"/>
                      <a:pt x="72" y="2390"/>
                    </a:cubicBezTo>
                    <a:cubicBezTo>
                      <a:pt x="94" y="2482"/>
                      <a:pt x="114" y="2566"/>
                      <a:pt x="134" y="2647"/>
                    </a:cubicBezTo>
                    <a:cubicBezTo>
                      <a:pt x="166" y="2719"/>
                      <a:pt x="196" y="2803"/>
                      <a:pt x="248" y="2904"/>
                    </a:cubicBezTo>
                    <a:cubicBezTo>
                      <a:pt x="270" y="2966"/>
                      <a:pt x="300" y="3008"/>
                      <a:pt x="319" y="3060"/>
                    </a:cubicBezTo>
                    <a:cubicBezTo>
                      <a:pt x="351" y="3112"/>
                      <a:pt x="381" y="3161"/>
                      <a:pt x="413" y="3193"/>
                    </a:cubicBezTo>
                    <a:cubicBezTo>
                      <a:pt x="433" y="3223"/>
                      <a:pt x="443" y="3245"/>
                      <a:pt x="465" y="3255"/>
                    </a:cubicBezTo>
                    <a:cubicBezTo>
                      <a:pt x="475" y="3275"/>
                      <a:pt x="495" y="3285"/>
                      <a:pt x="517" y="3307"/>
                    </a:cubicBezTo>
                    <a:cubicBezTo>
                      <a:pt x="547" y="3327"/>
                      <a:pt x="589" y="3346"/>
                      <a:pt x="618" y="3346"/>
                    </a:cubicBezTo>
                    <a:lnTo>
                      <a:pt x="628" y="3346"/>
                    </a:lnTo>
                    <a:cubicBezTo>
                      <a:pt x="650" y="3337"/>
                      <a:pt x="670" y="3337"/>
                      <a:pt x="690" y="3327"/>
                    </a:cubicBezTo>
                    <a:cubicBezTo>
                      <a:pt x="702" y="3317"/>
                      <a:pt x="722" y="3297"/>
                      <a:pt x="732" y="3275"/>
                    </a:cubicBezTo>
                    <a:cubicBezTo>
                      <a:pt x="742" y="3265"/>
                      <a:pt x="752" y="3255"/>
                      <a:pt x="764" y="3245"/>
                    </a:cubicBezTo>
                    <a:cubicBezTo>
                      <a:pt x="764" y="3235"/>
                      <a:pt x="774" y="3213"/>
                      <a:pt x="784" y="3193"/>
                    </a:cubicBezTo>
                    <a:cubicBezTo>
                      <a:pt x="794" y="3161"/>
                      <a:pt x="804" y="3122"/>
                      <a:pt x="804" y="3089"/>
                    </a:cubicBezTo>
                    <a:cubicBezTo>
                      <a:pt x="814" y="3008"/>
                      <a:pt x="804" y="2926"/>
                      <a:pt x="794" y="2852"/>
                    </a:cubicBezTo>
                    <a:cubicBezTo>
                      <a:pt x="784" y="2771"/>
                      <a:pt x="764" y="2699"/>
                      <a:pt x="742" y="2627"/>
                    </a:cubicBezTo>
                    <a:lnTo>
                      <a:pt x="742" y="2617"/>
                    </a:lnTo>
                    <a:cubicBezTo>
                      <a:pt x="742" y="2585"/>
                      <a:pt x="732" y="2556"/>
                      <a:pt x="722" y="2533"/>
                    </a:cubicBezTo>
                    <a:cubicBezTo>
                      <a:pt x="712" y="2504"/>
                      <a:pt x="702" y="2462"/>
                      <a:pt x="680" y="2432"/>
                    </a:cubicBezTo>
                    <a:lnTo>
                      <a:pt x="680" y="2420"/>
                    </a:lnTo>
                    <a:lnTo>
                      <a:pt x="660" y="2390"/>
                    </a:lnTo>
                    <a:lnTo>
                      <a:pt x="650" y="2370"/>
                    </a:lnTo>
                    <a:cubicBezTo>
                      <a:pt x="641" y="2338"/>
                      <a:pt x="628" y="2309"/>
                      <a:pt x="618" y="2276"/>
                    </a:cubicBezTo>
                    <a:cubicBezTo>
                      <a:pt x="608" y="2234"/>
                      <a:pt x="599" y="2205"/>
                      <a:pt x="589" y="2173"/>
                    </a:cubicBezTo>
                    <a:lnTo>
                      <a:pt x="589" y="2143"/>
                    </a:lnTo>
                    <a:cubicBezTo>
                      <a:pt x="589" y="2133"/>
                      <a:pt x="599" y="2133"/>
                      <a:pt x="599" y="2123"/>
                    </a:cubicBezTo>
                    <a:cubicBezTo>
                      <a:pt x="599" y="2111"/>
                      <a:pt x="608" y="2101"/>
                      <a:pt x="618" y="2091"/>
                    </a:cubicBezTo>
                    <a:cubicBezTo>
                      <a:pt x="650" y="2049"/>
                      <a:pt x="690" y="2019"/>
                      <a:pt x="732" y="1987"/>
                    </a:cubicBezTo>
                    <a:lnTo>
                      <a:pt x="742" y="1977"/>
                    </a:lnTo>
                    <a:lnTo>
                      <a:pt x="764" y="1958"/>
                    </a:lnTo>
                    <a:cubicBezTo>
                      <a:pt x="804" y="1926"/>
                      <a:pt x="846" y="1906"/>
                      <a:pt x="875" y="1864"/>
                    </a:cubicBezTo>
                    <a:cubicBezTo>
                      <a:pt x="927" y="1792"/>
                      <a:pt x="979" y="1730"/>
                      <a:pt x="1011" y="1659"/>
                    </a:cubicBezTo>
                    <a:cubicBezTo>
                      <a:pt x="1041" y="1597"/>
                      <a:pt x="1061" y="1535"/>
                      <a:pt x="1073" y="1483"/>
                    </a:cubicBezTo>
                    <a:cubicBezTo>
                      <a:pt x="1113" y="1545"/>
                      <a:pt x="1164" y="1597"/>
                      <a:pt x="1226" y="1639"/>
                    </a:cubicBezTo>
                    <a:cubicBezTo>
                      <a:pt x="1258" y="1669"/>
                      <a:pt x="1298" y="1691"/>
                      <a:pt x="1350" y="1711"/>
                    </a:cubicBezTo>
                    <a:cubicBezTo>
                      <a:pt x="1392" y="1730"/>
                      <a:pt x="1431" y="1753"/>
                      <a:pt x="1483" y="1762"/>
                    </a:cubicBezTo>
                    <a:cubicBezTo>
                      <a:pt x="1555" y="1782"/>
                      <a:pt x="1629" y="1782"/>
                      <a:pt x="1711" y="1782"/>
                    </a:cubicBezTo>
                    <a:lnTo>
                      <a:pt x="1792" y="1782"/>
                    </a:lnTo>
                    <a:cubicBezTo>
                      <a:pt x="1886" y="1772"/>
                      <a:pt x="1987" y="1753"/>
                      <a:pt x="2081" y="1711"/>
                    </a:cubicBezTo>
                    <a:cubicBezTo>
                      <a:pt x="2153" y="1678"/>
                      <a:pt x="2215" y="1629"/>
                      <a:pt x="2267" y="1577"/>
                    </a:cubicBezTo>
                    <a:cubicBezTo>
                      <a:pt x="2296" y="1545"/>
                      <a:pt x="2328" y="1515"/>
                      <a:pt x="2338" y="1483"/>
                    </a:cubicBezTo>
                    <a:cubicBezTo>
                      <a:pt x="2348" y="1473"/>
                      <a:pt x="2358" y="1454"/>
                      <a:pt x="2370" y="1431"/>
                    </a:cubicBezTo>
                    <a:cubicBezTo>
                      <a:pt x="2380" y="1421"/>
                      <a:pt x="2380" y="1412"/>
                      <a:pt x="2390" y="1402"/>
                    </a:cubicBezTo>
                    <a:cubicBezTo>
                      <a:pt x="2543" y="1505"/>
                      <a:pt x="2709" y="1617"/>
                      <a:pt x="2894" y="1691"/>
                    </a:cubicBezTo>
                    <a:cubicBezTo>
                      <a:pt x="3018" y="1740"/>
                      <a:pt x="3141" y="1772"/>
                      <a:pt x="3297" y="1792"/>
                    </a:cubicBezTo>
                    <a:cubicBezTo>
                      <a:pt x="3359" y="1802"/>
                      <a:pt x="3430" y="1814"/>
                      <a:pt x="3502" y="1814"/>
                    </a:cubicBezTo>
                    <a:lnTo>
                      <a:pt x="3544" y="1814"/>
                    </a:lnTo>
                    <a:cubicBezTo>
                      <a:pt x="3606" y="1814"/>
                      <a:pt x="3655" y="1814"/>
                      <a:pt x="3707" y="1802"/>
                    </a:cubicBezTo>
                    <a:cubicBezTo>
                      <a:pt x="3779" y="1792"/>
                      <a:pt x="3831" y="1772"/>
                      <a:pt x="3883" y="1740"/>
                    </a:cubicBezTo>
                    <a:cubicBezTo>
                      <a:pt x="3892" y="1730"/>
                      <a:pt x="3902" y="1730"/>
                      <a:pt x="3915" y="1720"/>
                    </a:cubicBezTo>
                    <a:cubicBezTo>
                      <a:pt x="3934" y="1711"/>
                      <a:pt x="3944" y="1701"/>
                      <a:pt x="3954" y="1691"/>
                    </a:cubicBezTo>
                    <a:cubicBezTo>
                      <a:pt x="3976" y="1669"/>
                      <a:pt x="3986" y="1649"/>
                      <a:pt x="3996" y="1617"/>
                    </a:cubicBezTo>
                    <a:cubicBezTo>
                      <a:pt x="4006" y="1597"/>
                      <a:pt x="4016" y="1567"/>
                      <a:pt x="4016" y="1545"/>
                    </a:cubicBezTo>
                    <a:cubicBezTo>
                      <a:pt x="4016" y="1515"/>
                      <a:pt x="4006" y="1483"/>
                      <a:pt x="3996" y="1444"/>
                    </a:cubicBezTo>
                    <a:cubicBezTo>
                      <a:pt x="3996" y="1431"/>
                      <a:pt x="3986" y="1421"/>
                      <a:pt x="3986" y="1412"/>
                    </a:cubicBezTo>
                    <a:cubicBezTo>
                      <a:pt x="3976" y="1402"/>
                      <a:pt x="3976" y="1392"/>
                      <a:pt x="3964" y="1392"/>
                    </a:cubicBezTo>
                    <a:lnTo>
                      <a:pt x="4026" y="1392"/>
                    </a:lnTo>
                    <a:cubicBezTo>
                      <a:pt x="4068" y="1392"/>
                      <a:pt x="4110" y="1392"/>
                      <a:pt x="4140" y="1382"/>
                    </a:cubicBezTo>
                    <a:cubicBezTo>
                      <a:pt x="4211" y="1360"/>
                      <a:pt x="4263" y="1308"/>
                      <a:pt x="4285" y="1246"/>
                    </a:cubicBezTo>
                    <a:cubicBezTo>
                      <a:pt x="4305" y="1184"/>
                      <a:pt x="4305" y="1113"/>
                      <a:pt x="4273" y="1031"/>
                    </a:cubicBezTo>
                    <a:cubicBezTo>
                      <a:pt x="4263" y="989"/>
                      <a:pt x="4243" y="949"/>
                      <a:pt x="4224" y="907"/>
                    </a:cubicBezTo>
                    <a:cubicBezTo>
                      <a:pt x="4191" y="865"/>
                      <a:pt x="4162" y="826"/>
                      <a:pt x="4130" y="784"/>
                    </a:cubicBezTo>
                    <a:cubicBezTo>
                      <a:pt x="4058" y="690"/>
                      <a:pt x="3976" y="618"/>
                      <a:pt x="3873" y="537"/>
                    </a:cubicBezTo>
                    <a:cubicBezTo>
                      <a:pt x="3779" y="465"/>
                      <a:pt x="3687" y="403"/>
                      <a:pt x="3564" y="342"/>
                    </a:cubicBezTo>
                    <a:cubicBezTo>
                      <a:pt x="3369" y="238"/>
                      <a:pt x="3151" y="146"/>
                      <a:pt x="2904" y="85"/>
                    </a:cubicBezTo>
                    <a:cubicBezTo>
                      <a:pt x="2803" y="52"/>
                      <a:pt x="2689" y="23"/>
                      <a:pt x="2566" y="10"/>
                    </a:cubicBezTo>
                    <a:cubicBezTo>
                      <a:pt x="2514" y="1"/>
                      <a:pt x="2462" y="1"/>
                      <a:pt x="2410" y="1"/>
                    </a:cubicBezTo>
                    <a:close/>
                  </a:path>
                </a:pathLst>
              </a:custGeom>
              <a:solidFill>
                <a:srgbClr val="FFD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2255;p56"/>
              <p:cNvSpPr/>
              <p:nvPr/>
            </p:nvSpPr>
            <p:spPr>
              <a:xfrm>
                <a:off x="7703838" y="3050374"/>
                <a:ext cx="223834" cy="67477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13" extrusionOk="0">
                    <a:moveTo>
                      <a:pt x="1" y="0"/>
                    </a:moveTo>
                    <a:lnTo>
                      <a:pt x="1" y="22"/>
                    </a:lnTo>
                    <a:cubicBezTo>
                      <a:pt x="63" y="74"/>
                      <a:pt x="134" y="114"/>
                      <a:pt x="196" y="156"/>
                    </a:cubicBezTo>
                    <a:cubicBezTo>
                      <a:pt x="268" y="208"/>
                      <a:pt x="339" y="247"/>
                      <a:pt x="411" y="279"/>
                    </a:cubicBezTo>
                    <a:cubicBezTo>
                      <a:pt x="495" y="321"/>
                      <a:pt x="577" y="341"/>
                      <a:pt x="648" y="371"/>
                    </a:cubicBezTo>
                    <a:cubicBezTo>
                      <a:pt x="730" y="393"/>
                      <a:pt x="824" y="403"/>
                      <a:pt x="905" y="413"/>
                    </a:cubicBezTo>
                    <a:cubicBezTo>
                      <a:pt x="977" y="413"/>
                      <a:pt x="1051" y="413"/>
                      <a:pt x="1123" y="393"/>
                    </a:cubicBezTo>
                    <a:cubicBezTo>
                      <a:pt x="1162" y="393"/>
                      <a:pt x="1194" y="383"/>
                      <a:pt x="1224" y="371"/>
                    </a:cubicBezTo>
                    <a:cubicBezTo>
                      <a:pt x="1246" y="361"/>
                      <a:pt x="1266" y="351"/>
                      <a:pt x="1286" y="351"/>
                    </a:cubicBezTo>
                    <a:cubicBezTo>
                      <a:pt x="1298" y="341"/>
                      <a:pt x="1318" y="331"/>
                      <a:pt x="1328" y="321"/>
                    </a:cubicBezTo>
                    <a:cubicBezTo>
                      <a:pt x="1360" y="309"/>
                      <a:pt x="1370" y="279"/>
                      <a:pt x="1348" y="247"/>
                    </a:cubicBezTo>
                    <a:cubicBezTo>
                      <a:pt x="1340" y="233"/>
                      <a:pt x="1322" y="223"/>
                      <a:pt x="1305" y="223"/>
                    </a:cubicBezTo>
                    <a:cubicBezTo>
                      <a:pt x="1298" y="223"/>
                      <a:pt x="1292" y="225"/>
                      <a:pt x="1286" y="227"/>
                    </a:cubicBezTo>
                    <a:cubicBezTo>
                      <a:pt x="1256" y="247"/>
                      <a:pt x="1224" y="259"/>
                      <a:pt x="1194" y="269"/>
                    </a:cubicBezTo>
                    <a:cubicBezTo>
                      <a:pt x="1133" y="289"/>
                      <a:pt x="1071" y="309"/>
                      <a:pt x="999" y="321"/>
                    </a:cubicBezTo>
                    <a:lnTo>
                      <a:pt x="843" y="321"/>
                    </a:lnTo>
                    <a:cubicBezTo>
                      <a:pt x="814" y="321"/>
                      <a:pt x="782" y="309"/>
                      <a:pt x="762" y="309"/>
                    </a:cubicBezTo>
                    <a:cubicBezTo>
                      <a:pt x="730" y="309"/>
                      <a:pt x="700" y="299"/>
                      <a:pt x="680" y="299"/>
                    </a:cubicBezTo>
                    <a:cubicBezTo>
                      <a:pt x="619" y="289"/>
                      <a:pt x="557" y="269"/>
                      <a:pt x="495" y="247"/>
                    </a:cubicBezTo>
                    <a:cubicBezTo>
                      <a:pt x="433" y="227"/>
                      <a:pt x="371" y="208"/>
                      <a:pt x="310" y="175"/>
                    </a:cubicBezTo>
                    <a:lnTo>
                      <a:pt x="310" y="175"/>
                    </a:lnTo>
                    <a:lnTo>
                      <a:pt x="320" y="185"/>
                    </a:lnTo>
                    <a:cubicBezTo>
                      <a:pt x="206" y="136"/>
                      <a:pt x="112" y="74"/>
                      <a:pt x="21" y="0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2256;p56"/>
              <p:cNvSpPr/>
              <p:nvPr/>
            </p:nvSpPr>
            <p:spPr>
              <a:xfrm>
                <a:off x="7489971" y="3064098"/>
                <a:ext cx="165180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38" extrusionOk="0">
                    <a:moveTo>
                      <a:pt x="13" y="0"/>
                    </a:moveTo>
                    <a:cubicBezTo>
                      <a:pt x="0" y="10"/>
                      <a:pt x="13" y="10"/>
                      <a:pt x="13" y="20"/>
                    </a:cubicBezTo>
                    <a:cubicBezTo>
                      <a:pt x="42" y="40"/>
                      <a:pt x="84" y="62"/>
                      <a:pt x="114" y="82"/>
                    </a:cubicBezTo>
                    <a:cubicBezTo>
                      <a:pt x="146" y="101"/>
                      <a:pt x="186" y="124"/>
                      <a:pt x="228" y="143"/>
                    </a:cubicBezTo>
                    <a:cubicBezTo>
                      <a:pt x="299" y="175"/>
                      <a:pt x="383" y="205"/>
                      <a:pt x="465" y="215"/>
                    </a:cubicBezTo>
                    <a:cubicBezTo>
                      <a:pt x="507" y="225"/>
                      <a:pt x="546" y="225"/>
                      <a:pt x="598" y="237"/>
                    </a:cubicBezTo>
                    <a:cubicBezTo>
                      <a:pt x="640" y="237"/>
                      <a:pt x="680" y="237"/>
                      <a:pt x="722" y="225"/>
                    </a:cubicBezTo>
                    <a:cubicBezTo>
                      <a:pt x="764" y="225"/>
                      <a:pt x="803" y="215"/>
                      <a:pt x="845" y="205"/>
                    </a:cubicBezTo>
                    <a:cubicBezTo>
                      <a:pt x="887" y="185"/>
                      <a:pt x="927" y="175"/>
                      <a:pt x="959" y="153"/>
                    </a:cubicBezTo>
                    <a:cubicBezTo>
                      <a:pt x="969" y="143"/>
                      <a:pt x="979" y="143"/>
                      <a:pt x="1001" y="133"/>
                    </a:cubicBezTo>
                    <a:cubicBezTo>
                      <a:pt x="1001" y="124"/>
                      <a:pt x="1011" y="124"/>
                      <a:pt x="1011" y="114"/>
                    </a:cubicBezTo>
                    <a:lnTo>
                      <a:pt x="1011" y="82"/>
                    </a:lnTo>
                    <a:cubicBezTo>
                      <a:pt x="1011" y="82"/>
                      <a:pt x="1001" y="72"/>
                      <a:pt x="989" y="72"/>
                    </a:cubicBezTo>
                    <a:cubicBezTo>
                      <a:pt x="984" y="67"/>
                      <a:pt x="979" y="64"/>
                      <a:pt x="974" y="64"/>
                    </a:cubicBezTo>
                    <a:cubicBezTo>
                      <a:pt x="969" y="64"/>
                      <a:pt x="964" y="67"/>
                      <a:pt x="959" y="72"/>
                    </a:cubicBezTo>
                    <a:cubicBezTo>
                      <a:pt x="917" y="101"/>
                      <a:pt x="877" y="124"/>
                      <a:pt x="826" y="143"/>
                    </a:cubicBezTo>
                    <a:lnTo>
                      <a:pt x="835" y="133"/>
                    </a:lnTo>
                    <a:lnTo>
                      <a:pt x="835" y="133"/>
                    </a:lnTo>
                    <a:cubicBezTo>
                      <a:pt x="784" y="153"/>
                      <a:pt x="722" y="163"/>
                      <a:pt x="670" y="175"/>
                    </a:cubicBezTo>
                    <a:lnTo>
                      <a:pt x="680" y="175"/>
                    </a:lnTo>
                    <a:cubicBezTo>
                      <a:pt x="656" y="178"/>
                      <a:pt x="634" y="180"/>
                      <a:pt x="612" y="180"/>
                    </a:cubicBezTo>
                    <a:cubicBezTo>
                      <a:pt x="557" y="180"/>
                      <a:pt x="506" y="172"/>
                      <a:pt x="455" y="163"/>
                    </a:cubicBezTo>
                    <a:cubicBezTo>
                      <a:pt x="351" y="143"/>
                      <a:pt x="247" y="114"/>
                      <a:pt x="156" y="72"/>
                    </a:cubicBezTo>
                    <a:cubicBezTo>
                      <a:pt x="114" y="52"/>
                      <a:pt x="62" y="30"/>
                      <a:pt x="22" y="0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2257;p56"/>
              <p:cNvSpPr/>
              <p:nvPr/>
            </p:nvSpPr>
            <p:spPr>
              <a:xfrm>
                <a:off x="7481802" y="2875555"/>
                <a:ext cx="405515" cy="78260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479" extrusionOk="0">
                    <a:moveTo>
                      <a:pt x="1286" y="0"/>
                    </a:moveTo>
                    <a:cubicBezTo>
                      <a:pt x="1224" y="10"/>
                      <a:pt x="1175" y="20"/>
                      <a:pt x="1123" y="32"/>
                    </a:cubicBezTo>
                    <a:cubicBezTo>
                      <a:pt x="1071" y="42"/>
                      <a:pt x="1019" y="52"/>
                      <a:pt x="967" y="62"/>
                    </a:cubicBezTo>
                    <a:cubicBezTo>
                      <a:pt x="915" y="82"/>
                      <a:pt x="866" y="94"/>
                      <a:pt x="814" y="114"/>
                    </a:cubicBezTo>
                    <a:cubicBezTo>
                      <a:pt x="762" y="133"/>
                      <a:pt x="710" y="156"/>
                      <a:pt x="658" y="175"/>
                    </a:cubicBezTo>
                    <a:cubicBezTo>
                      <a:pt x="557" y="205"/>
                      <a:pt x="463" y="257"/>
                      <a:pt x="371" y="299"/>
                    </a:cubicBezTo>
                    <a:cubicBezTo>
                      <a:pt x="268" y="341"/>
                      <a:pt x="174" y="390"/>
                      <a:pt x="72" y="432"/>
                    </a:cubicBezTo>
                    <a:cubicBezTo>
                      <a:pt x="50" y="442"/>
                      <a:pt x="21" y="452"/>
                      <a:pt x="1" y="465"/>
                    </a:cubicBezTo>
                    <a:lnTo>
                      <a:pt x="1" y="474"/>
                    </a:lnTo>
                    <a:cubicBezTo>
                      <a:pt x="1" y="474"/>
                      <a:pt x="1" y="479"/>
                      <a:pt x="4" y="479"/>
                    </a:cubicBezTo>
                    <a:cubicBezTo>
                      <a:pt x="5" y="479"/>
                      <a:pt x="7" y="478"/>
                      <a:pt x="11" y="474"/>
                    </a:cubicBezTo>
                    <a:cubicBezTo>
                      <a:pt x="92" y="442"/>
                      <a:pt x="174" y="413"/>
                      <a:pt x="258" y="371"/>
                    </a:cubicBezTo>
                    <a:cubicBezTo>
                      <a:pt x="339" y="341"/>
                      <a:pt x="421" y="299"/>
                      <a:pt x="515" y="267"/>
                    </a:cubicBezTo>
                    <a:lnTo>
                      <a:pt x="505" y="267"/>
                    </a:lnTo>
                    <a:cubicBezTo>
                      <a:pt x="596" y="237"/>
                      <a:pt x="700" y="205"/>
                      <a:pt x="792" y="175"/>
                    </a:cubicBezTo>
                    <a:cubicBezTo>
                      <a:pt x="843" y="166"/>
                      <a:pt x="885" y="156"/>
                      <a:pt x="937" y="143"/>
                    </a:cubicBezTo>
                    <a:cubicBezTo>
                      <a:pt x="989" y="133"/>
                      <a:pt x="1029" y="133"/>
                      <a:pt x="1081" y="124"/>
                    </a:cubicBezTo>
                    <a:cubicBezTo>
                      <a:pt x="1121" y="119"/>
                      <a:pt x="1165" y="116"/>
                      <a:pt x="1209" y="116"/>
                    </a:cubicBezTo>
                    <a:cubicBezTo>
                      <a:pt x="1253" y="116"/>
                      <a:pt x="1297" y="119"/>
                      <a:pt x="1338" y="124"/>
                    </a:cubicBezTo>
                    <a:cubicBezTo>
                      <a:pt x="1380" y="124"/>
                      <a:pt x="1422" y="124"/>
                      <a:pt x="1461" y="133"/>
                    </a:cubicBezTo>
                    <a:cubicBezTo>
                      <a:pt x="1503" y="133"/>
                      <a:pt x="1545" y="133"/>
                      <a:pt x="1585" y="143"/>
                    </a:cubicBezTo>
                    <a:cubicBezTo>
                      <a:pt x="1627" y="156"/>
                      <a:pt x="1669" y="156"/>
                      <a:pt x="1708" y="166"/>
                    </a:cubicBezTo>
                    <a:cubicBezTo>
                      <a:pt x="1750" y="175"/>
                      <a:pt x="1792" y="195"/>
                      <a:pt x="1842" y="205"/>
                    </a:cubicBezTo>
                    <a:cubicBezTo>
                      <a:pt x="1926" y="237"/>
                      <a:pt x="2007" y="267"/>
                      <a:pt x="2089" y="299"/>
                    </a:cubicBezTo>
                    <a:cubicBezTo>
                      <a:pt x="2141" y="319"/>
                      <a:pt x="2183" y="351"/>
                      <a:pt x="2235" y="371"/>
                    </a:cubicBezTo>
                    <a:cubicBezTo>
                      <a:pt x="2254" y="390"/>
                      <a:pt x="2286" y="403"/>
                      <a:pt x="2306" y="413"/>
                    </a:cubicBezTo>
                    <a:cubicBezTo>
                      <a:pt x="2326" y="432"/>
                      <a:pt x="2358" y="442"/>
                      <a:pt x="2378" y="465"/>
                    </a:cubicBezTo>
                    <a:cubicBezTo>
                      <a:pt x="2391" y="469"/>
                      <a:pt x="2403" y="471"/>
                      <a:pt x="2415" y="471"/>
                    </a:cubicBezTo>
                    <a:cubicBezTo>
                      <a:pt x="2432" y="471"/>
                      <a:pt x="2448" y="466"/>
                      <a:pt x="2459" y="452"/>
                    </a:cubicBezTo>
                    <a:cubicBezTo>
                      <a:pt x="2472" y="442"/>
                      <a:pt x="2482" y="423"/>
                      <a:pt x="2482" y="413"/>
                    </a:cubicBezTo>
                    <a:cubicBezTo>
                      <a:pt x="2482" y="390"/>
                      <a:pt x="2472" y="371"/>
                      <a:pt x="2459" y="371"/>
                    </a:cubicBezTo>
                    <a:cubicBezTo>
                      <a:pt x="2296" y="227"/>
                      <a:pt x="2111" y="124"/>
                      <a:pt x="1903" y="62"/>
                    </a:cubicBezTo>
                    <a:cubicBezTo>
                      <a:pt x="1854" y="52"/>
                      <a:pt x="1802" y="42"/>
                      <a:pt x="1750" y="32"/>
                    </a:cubicBezTo>
                    <a:cubicBezTo>
                      <a:pt x="1698" y="20"/>
                      <a:pt x="1646" y="10"/>
                      <a:pt x="1595" y="10"/>
                    </a:cubicBezTo>
                    <a:cubicBezTo>
                      <a:pt x="1545" y="0"/>
                      <a:pt x="1493" y="0"/>
                      <a:pt x="1441" y="0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2258;p56"/>
              <p:cNvSpPr/>
              <p:nvPr/>
            </p:nvSpPr>
            <p:spPr>
              <a:xfrm>
                <a:off x="7787817" y="2937640"/>
                <a:ext cx="163382" cy="10881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666" extrusionOk="0">
                    <a:moveTo>
                      <a:pt x="21" y="1"/>
                    </a:moveTo>
                    <a:cubicBezTo>
                      <a:pt x="11" y="1"/>
                      <a:pt x="11" y="10"/>
                      <a:pt x="1" y="10"/>
                    </a:cubicBezTo>
                    <a:cubicBezTo>
                      <a:pt x="1" y="23"/>
                      <a:pt x="11" y="33"/>
                      <a:pt x="11" y="33"/>
                    </a:cubicBezTo>
                    <a:cubicBezTo>
                      <a:pt x="92" y="52"/>
                      <a:pt x="176" y="85"/>
                      <a:pt x="258" y="124"/>
                    </a:cubicBezTo>
                    <a:lnTo>
                      <a:pt x="248" y="124"/>
                    </a:lnTo>
                    <a:cubicBezTo>
                      <a:pt x="320" y="156"/>
                      <a:pt x="391" y="196"/>
                      <a:pt x="453" y="238"/>
                    </a:cubicBezTo>
                    <a:cubicBezTo>
                      <a:pt x="515" y="280"/>
                      <a:pt x="577" y="319"/>
                      <a:pt x="638" y="371"/>
                    </a:cubicBezTo>
                    <a:lnTo>
                      <a:pt x="628" y="371"/>
                    </a:lnTo>
                    <a:cubicBezTo>
                      <a:pt x="680" y="413"/>
                      <a:pt x="732" y="455"/>
                      <a:pt x="772" y="495"/>
                    </a:cubicBezTo>
                    <a:cubicBezTo>
                      <a:pt x="794" y="517"/>
                      <a:pt x="814" y="547"/>
                      <a:pt x="846" y="566"/>
                    </a:cubicBezTo>
                    <a:cubicBezTo>
                      <a:pt x="866" y="599"/>
                      <a:pt x="885" y="618"/>
                      <a:pt x="908" y="650"/>
                    </a:cubicBezTo>
                    <a:cubicBezTo>
                      <a:pt x="918" y="660"/>
                      <a:pt x="933" y="665"/>
                      <a:pt x="948" y="665"/>
                    </a:cubicBezTo>
                    <a:cubicBezTo>
                      <a:pt x="964" y="665"/>
                      <a:pt x="979" y="660"/>
                      <a:pt x="989" y="650"/>
                    </a:cubicBezTo>
                    <a:cubicBezTo>
                      <a:pt x="999" y="641"/>
                      <a:pt x="999" y="628"/>
                      <a:pt x="999" y="608"/>
                    </a:cubicBezTo>
                    <a:cubicBezTo>
                      <a:pt x="999" y="599"/>
                      <a:pt x="999" y="589"/>
                      <a:pt x="989" y="579"/>
                    </a:cubicBezTo>
                    <a:cubicBezTo>
                      <a:pt x="957" y="547"/>
                      <a:pt x="918" y="517"/>
                      <a:pt x="885" y="485"/>
                    </a:cubicBezTo>
                    <a:cubicBezTo>
                      <a:pt x="856" y="455"/>
                      <a:pt x="824" y="423"/>
                      <a:pt x="784" y="393"/>
                    </a:cubicBezTo>
                    <a:cubicBezTo>
                      <a:pt x="722" y="342"/>
                      <a:pt x="648" y="290"/>
                      <a:pt x="577" y="248"/>
                    </a:cubicBezTo>
                    <a:cubicBezTo>
                      <a:pt x="505" y="196"/>
                      <a:pt x="433" y="156"/>
                      <a:pt x="352" y="124"/>
                    </a:cubicBezTo>
                    <a:cubicBezTo>
                      <a:pt x="278" y="94"/>
                      <a:pt x="196" y="52"/>
                      <a:pt x="114" y="33"/>
                    </a:cubicBezTo>
                    <a:cubicBezTo>
                      <a:pt x="82" y="23"/>
                      <a:pt x="53" y="10"/>
                      <a:pt x="21" y="1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2259;p56"/>
              <p:cNvSpPr/>
              <p:nvPr/>
            </p:nvSpPr>
            <p:spPr>
              <a:xfrm>
                <a:off x="7378871" y="3080599"/>
                <a:ext cx="62739" cy="8234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04" extrusionOk="0">
                    <a:moveTo>
                      <a:pt x="371" y="0"/>
                    </a:moveTo>
                    <a:cubicBezTo>
                      <a:pt x="361" y="0"/>
                      <a:pt x="352" y="13"/>
                      <a:pt x="352" y="13"/>
                    </a:cubicBezTo>
                    <a:cubicBezTo>
                      <a:pt x="342" y="42"/>
                      <a:pt x="342" y="62"/>
                      <a:pt x="332" y="84"/>
                    </a:cubicBezTo>
                    <a:cubicBezTo>
                      <a:pt x="300" y="136"/>
                      <a:pt x="270" y="186"/>
                      <a:pt x="238" y="238"/>
                    </a:cubicBezTo>
                    <a:lnTo>
                      <a:pt x="228" y="238"/>
                    </a:lnTo>
                    <a:cubicBezTo>
                      <a:pt x="198" y="280"/>
                      <a:pt x="166" y="309"/>
                      <a:pt x="137" y="351"/>
                    </a:cubicBezTo>
                    <a:cubicBezTo>
                      <a:pt x="95" y="383"/>
                      <a:pt x="53" y="423"/>
                      <a:pt x="13" y="455"/>
                    </a:cubicBezTo>
                    <a:cubicBezTo>
                      <a:pt x="1" y="465"/>
                      <a:pt x="1" y="485"/>
                      <a:pt x="13" y="495"/>
                    </a:cubicBezTo>
                    <a:cubicBezTo>
                      <a:pt x="18" y="501"/>
                      <a:pt x="25" y="504"/>
                      <a:pt x="33" y="504"/>
                    </a:cubicBezTo>
                    <a:cubicBezTo>
                      <a:pt x="40" y="504"/>
                      <a:pt x="48" y="501"/>
                      <a:pt x="53" y="495"/>
                    </a:cubicBezTo>
                    <a:lnTo>
                      <a:pt x="156" y="393"/>
                    </a:lnTo>
                    <a:cubicBezTo>
                      <a:pt x="186" y="361"/>
                      <a:pt x="218" y="322"/>
                      <a:pt x="248" y="280"/>
                    </a:cubicBezTo>
                    <a:cubicBezTo>
                      <a:pt x="280" y="247"/>
                      <a:pt x="310" y="208"/>
                      <a:pt x="332" y="156"/>
                    </a:cubicBezTo>
                    <a:cubicBezTo>
                      <a:pt x="361" y="114"/>
                      <a:pt x="371" y="74"/>
                      <a:pt x="384" y="23"/>
                    </a:cubicBezTo>
                    <a:cubicBezTo>
                      <a:pt x="384" y="13"/>
                      <a:pt x="384" y="0"/>
                      <a:pt x="371" y="0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2260;p56"/>
              <p:cNvSpPr/>
              <p:nvPr/>
            </p:nvSpPr>
            <p:spPr>
              <a:xfrm>
                <a:off x="7364003" y="3225519"/>
                <a:ext cx="42153" cy="132993"/>
              </a:xfrm>
              <a:custGeom>
                <a:avLst/>
                <a:gdLst/>
                <a:ahLst/>
                <a:cxnLst/>
                <a:rect l="l" t="t" r="r" b="b"/>
                <a:pathLst>
                  <a:path w="258" h="814" extrusionOk="0">
                    <a:moveTo>
                      <a:pt x="10" y="0"/>
                    </a:moveTo>
                    <a:cubicBezTo>
                      <a:pt x="0" y="10"/>
                      <a:pt x="0" y="20"/>
                      <a:pt x="0" y="20"/>
                    </a:cubicBezTo>
                    <a:cubicBezTo>
                      <a:pt x="42" y="82"/>
                      <a:pt x="72" y="144"/>
                      <a:pt x="104" y="215"/>
                    </a:cubicBezTo>
                    <a:cubicBezTo>
                      <a:pt x="144" y="319"/>
                      <a:pt x="176" y="423"/>
                      <a:pt x="186" y="524"/>
                    </a:cubicBezTo>
                    <a:cubicBezTo>
                      <a:pt x="186" y="566"/>
                      <a:pt x="195" y="608"/>
                      <a:pt x="195" y="648"/>
                    </a:cubicBezTo>
                    <a:cubicBezTo>
                      <a:pt x="195" y="700"/>
                      <a:pt x="195" y="742"/>
                      <a:pt x="186" y="781"/>
                    </a:cubicBezTo>
                    <a:cubicBezTo>
                      <a:pt x="186" y="794"/>
                      <a:pt x="195" y="804"/>
                      <a:pt x="195" y="804"/>
                    </a:cubicBezTo>
                    <a:cubicBezTo>
                      <a:pt x="205" y="813"/>
                      <a:pt x="215" y="813"/>
                      <a:pt x="228" y="813"/>
                    </a:cubicBezTo>
                    <a:cubicBezTo>
                      <a:pt x="237" y="813"/>
                      <a:pt x="257" y="804"/>
                      <a:pt x="257" y="781"/>
                    </a:cubicBezTo>
                    <a:cubicBezTo>
                      <a:pt x="257" y="710"/>
                      <a:pt x="247" y="648"/>
                      <a:pt x="247" y="576"/>
                    </a:cubicBezTo>
                    <a:cubicBezTo>
                      <a:pt x="237" y="514"/>
                      <a:pt x="215" y="443"/>
                      <a:pt x="195" y="381"/>
                    </a:cubicBezTo>
                    <a:cubicBezTo>
                      <a:pt x="186" y="309"/>
                      <a:pt x="153" y="248"/>
                      <a:pt x="134" y="186"/>
                    </a:cubicBezTo>
                    <a:cubicBezTo>
                      <a:pt x="104" y="124"/>
                      <a:pt x="72" y="62"/>
                      <a:pt x="30" y="10"/>
                    </a:cubicBezTo>
                    <a:cubicBezTo>
                      <a:pt x="3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2261;p56"/>
              <p:cNvSpPr/>
              <p:nvPr/>
            </p:nvSpPr>
            <p:spPr>
              <a:xfrm>
                <a:off x="7061092" y="2983224"/>
                <a:ext cx="331666" cy="534261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3270" extrusionOk="0">
                    <a:moveTo>
                      <a:pt x="1958" y="1"/>
                    </a:moveTo>
                    <a:cubicBezTo>
                      <a:pt x="1896" y="1"/>
                      <a:pt x="1834" y="1"/>
                      <a:pt x="1773" y="21"/>
                    </a:cubicBezTo>
                    <a:cubicBezTo>
                      <a:pt x="1699" y="30"/>
                      <a:pt x="1637" y="53"/>
                      <a:pt x="1575" y="82"/>
                    </a:cubicBezTo>
                    <a:cubicBezTo>
                      <a:pt x="1513" y="114"/>
                      <a:pt x="1451" y="144"/>
                      <a:pt x="1412" y="196"/>
                    </a:cubicBezTo>
                    <a:cubicBezTo>
                      <a:pt x="1360" y="238"/>
                      <a:pt x="1308" y="287"/>
                      <a:pt x="1278" y="339"/>
                    </a:cubicBezTo>
                    <a:cubicBezTo>
                      <a:pt x="1185" y="443"/>
                      <a:pt x="1133" y="577"/>
                      <a:pt x="1081" y="700"/>
                    </a:cubicBezTo>
                    <a:cubicBezTo>
                      <a:pt x="1031" y="834"/>
                      <a:pt x="999" y="979"/>
                      <a:pt x="970" y="1113"/>
                    </a:cubicBezTo>
                    <a:cubicBezTo>
                      <a:pt x="957" y="1165"/>
                      <a:pt x="947" y="1214"/>
                      <a:pt x="947" y="1266"/>
                    </a:cubicBezTo>
                    <a:cubicBezTo>
                      <a:pt x="937" y="1318"/>
                      <a:pt x="928" y="1370"/>
                      <a:pt x="918" y="1422"/>
                    </a:cubicBezTo>
                    <a:cubicBezTo>
                      <a:pt x="918" y="1451"/>
                      <a:pt x="908" y="1483"/>
                      <a:pt x="908" y="1513"/>
                    </a:cubicBezTo>
                    <a:cubicBezTo>
                      <a:pt x="895" y="1545"/>
                      <a:pt x="886" y="1575"/>
                      <a:pt x="886" y="1617"/>
                    </a:cubicBezTo>
                    <a:cubicBezTo>
                      <a:pt x="866" y="1679"/>
                      <a:pt x="846" y="1740"/>
                      <a:pt x="814" y="1792"/>
                    </a:cubicBezTo>
                    <a:cubicBezTo>
                      <a:pt x="752" y="1946"/>
                      <a:pt x="661" y="2091"/>
                      <a:pt x="557" y="2225"/>
                    </a:cubicBezTo>
                    <a:cubicBezTo>
                      <a:pt x="463" y="2358"/>
                      <a:pt x="362" y="2492"/>
                      <a:pt x="268" y="2625"/>
                    </a:cubicBezTo>
                    <a:cubicBezTo>
                      <a:pt x="206" y="2709"/>
                      <a:pt x="154" y="2801"/>
                      <a:pt x="115" y="2882"/>
                    </a:cubicBezTo>
                    <a:cubicBezTo>
                      <a:pt x="73" y="2986"/>
                      <a:pt x="31" y="3090"/>
                      <a:pt x="11" y="3191"/>
                    </a:cubicBezTo>
                    <a:cubicBezTo>
                      <a:pt x="1" y="3213"/>
                      <a:pt x="1" y="3223"/>
                      <a:pt x="11" y="3233"/>
                    </a:cubicBezTo>
                    <a:cubicBezTo>
                      <a:pt x="21" y="3253"/>
                      <a:pt x="31" y="3265"/>
                      <a:pt x="53" y="3265"/>
                    </a:cubicBezTo>
                    <a:cubicBezTo>
                      <a:pt x="56" y="3268"/>
                      <a:pt x="61" y="3269"/>
                      <a:pt x="65" y="3269"/>
                    </a:cubicBezTo>
                    <a:cubicBezTo>
                      <a:pt x="75" y="3269"/>
                      <a:pt x="86" y="3265"/>
                      <a:pt x="92" y="3265"/>
                    </a:cubicBezTo>
                    <a:cubicBezTo>
                      <a:pt x="115" y="3253"/>
                      <a:pt x="115" y="3243"/>
                      <a:pt x="124" y="3223"/>
                    </a:cubicBezTo>
                    <a:cubicBezTo>
                      <a:pt x="144" y="3171"/>
                      <a:pt x="166" y="3109"/>
                      <a:pt x="186" y="3058"/>
                    </a:cubicBezTo>
                    <a:cubicBezTo>
                      <a:pt x="216" y="2976"/>
                      <a:pt x="258" y="2904"/>
                      <a:pt x="300" y="2833"/>
                    </a:cubicBezTo>
                    <a:cubicBezTo>
                      <a:pt x="339" y="2759"/>
                      <a:pt x="391" y="2697"/>
                      <a:pt x="443" y="2625"/>
                    </a:cubicBezTo>
                    <a:cubicBezTo>
                      <a:pt x="537" y="2492"/>
                      <a:pt x="638" y="2358"/>
                      <a:pt x="732" y="2215"/>
                    </a:cubicBezTo>
                    <a:cubicBezTo>
                      <a:pt x="784" y="2153"/>
                      <a:pt x="824" y="2079"/>
                      <a:pt x="866" y="1997"/>
                    </a:cubicBezTo>
                    <a:cubicBezTo>
                      <a:pt x="908" y="1926"/>
                      <a:pt x="937" y="1844"/>
                      <a:pt x="970" y="1750"/>
                    </a:cubicBezTo>
                    <a:cubicBezTo>
                      <a:pt x="989" y="1669"/>
                      <a:pt x="1009" y="1575"/>
                      <a:pt x="1019" y="1474"/>
                    </a:cubicBezTo>
                    <a:cubicBezTo>
                      <a:pt x="1031" y="1412"/>
                      <a:pt x="1031" y="1338"/>
                      <a:pt x="1041" y="1276"/>
                    </a:cubicBezTo>
                    <a:cubicBezTo>
                      <a:pt x="1041" y="1214"/>
                      <a:pt x="1051" y="1165"/>
                      <a:pt x="1061" y="1103"/>
                    </a:cubicBezTo>
                    <a:lnTo>
                      <a:pt x="1061" y="1081"/>
                    </a:lnTo>
                    <a:cubicBezTo>
                      <a:pt x="1071" y="989"/>
                      <a:pt x="1093" y="905"/>
                      <a:pt x="1113" y="814"/>
                    </a:cubicBezTo>
                    <a:cubicBezTo>
                      <a:pt x="1133" y="720"/>
                      <a:pt x="1165" y="638"/>
                      <a:pt x="1204" y="557"/>
                    </a:cubicBezTo>
                    <a:lnTo>
                      <a:pt x="1194" y="557"/>
                    </a:lnTo>
                    <a:cubicBezTo>
                      <a:pt x="1236" y="473"/>
                      <a:pt x="1288" y="391"/>
                      <a:pt x="1340" y="320"/>
                    </a:cubicBezTo>
                    <a:cubicBezTo>
                      <a:pt x="1380" y="268"/>
                      <a:pt x="1432" y="216"/>
                      <a:pt x="1484" y="176"/>
                    </a:cubicBezTo>
                    <a:cubicBezTo>
                      <a:pt x="1535" y="144"/>
                      <a:pt x="1587" y="114"/>
                      <a:pt x="1649" y="82"/>
                    </a:cubicBezTo>
                    <a:lnTo>
                      <a:pt x="1637" y="82"/>
                    </a:lnTo>
                    <a:cubicBezTo>
                      <a:pt x="1699" y="63"/>
                      <a:pt x="1773" y="40"/>
                      <a:pt x="1844" y="30"/>
                    </a:cubicBezTo>
                    <a:cubicBezTo>
                      <a:pt x="1879" y="30"/>
                      <a:pt x="1918" y="26"/>
                      <a:pt x="1955" y="26"/>
                    </a:cubicBezTo>
                    <a:cubicBezTo>
                      <a:pt x="1973" y="26"/>
                      <a:pt x="1991" y="27"/>
                      <a:pt x="2007" y="30"/>
                    </a:cubicBezTo>
                    <a:cubicBezTo>
                      <a:pt x="2020" y="30"/>
                      <a:pt x="2030" y="21"/>
                      <a:pt x="2030" y="11"/>
                    </a:cubicBezTo>
                    <a:cubicBezTo>
                      <a:pt x="2030" y="11"/>
                      <a:pt x="2020" y="1"/>
                      <a:pt x="2007" y="1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2262;p56"/>
              <p:cNvSpPr/>
              <p:nvPr/>
            </p:nvSpPr>
            <p:spPr>
              <a:xfrm>
                <a:off x="7081352" y="3454090"/>
                <a:ext cx="101134" cy="289514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772" extrusionOk="0">
                    <a:moveTo>
                      <a:pt x="586" y="0"/>
                    </a:moveTo>
                    <a:cubicBezTo>
                      <a:pt x="586" y="0"/>
                      <a:pt x="576" y="12"/>
                      <a:pt x="566" y="12"/>
                    </a:cubicBezTo>
                    <a:cubicBezTo>
                      <a:pt x="505" y="84"/>
                      <a:pt x="443" y="146"/>
                      <a:pt x="391" y="227"/>
                    </a:cubicBezTo>
                    <a:cubicBezTo>
                      <a:pt x="329" y="299"/>
                      <a:pt x="267" y="383"/>
                      <a:pt x="228" y="465"/>
                    </a:cubicBezTo>
                    <a:cubicBezTo>
                      <a:pt x="124" y="640"/>
                      <a:pt x="52" y="825"/>
                      <a:pt x="20" y="1021"/>
                    </a:cubicBezTo>
                    <a:cubicBezTo>
                      <a:pt x="10" y="1082"/>
                      <a:pt x="0" y="1144"/>
                      <a:pt x="0" y="1206"/>
                    </a:cubicBezTo>
                    <a:cubicBezTo>
                      <a:pt x="0" y="1268"/>
                      <a:pt x="0" y="1339"/>
                      <a:pt x="10" y="1401"/>
                    </a:cubicBezTo>
                    <a:cubicBezTo>
                      <a:pt x="20" y="1453"/>
                      <a:pt x="30" y="1515"/>
                      <a:pt x="52" y="1577"/>
                    </a:cubicBezTo>
                    <a:cubicBezTo>
                      <a:pt x="72" y="1606"/>
                      <a:pt x="82" y="1638"/>
                      <a:pt x="92" y="1658"/>
                    </a:cubicBezTo>
                    <a:cubicBezTo>
                      <a:pt x="114" y="1690"/>
                      <a:pt x="124" y="1720"/>
                      <a:pt x="144" y="1742"/>
                    </a:cubicBezTo>
                    <a:cubicBezTo>
                      <a:pt x="154" y="1752"/>
                      <a:pt x="166" y="1762"/>
                      <a:pt x="176" y="1772"/>
                    </a:cubicBezTo>
                    <a:cubicBezTo>
                      <a:pt x="186" y="1772"/>
                      <a:pt x="206" y="1772"/>
                      <a:pt x="215" y="1762"/>
                    </a:cubicBezTo>
                    <a:cubicBezTo>
                      <a:pt x="238" y="1752"/>
                      <a:pt x="248" y="1720"/>
                      <a:pt x="238" y="1690"/>
                    </a:cubicBezTo>
                    <a:cubicBezTo>
                      <a:pt x="215" y="1668"/>
                      <a:pt x="206" y="1648"/>
                      <a:pt x="196" y="1628"/>
                    </a:cubicBezTo>
                    <a:cubicBezTo>
                      <a:pt x="186" y="1606"/>
                      <a:pt x="176" y="1586"/>
                      <a:pt x="166" y="1567"/>
                    </a:cubicBezTo>
                    <a:cubicBezTo>
                      <a:pt x="144" y="1495"/>
                      <a:pt x="124" y="1411"/>
                      <a:pt x="114" y="1339"/>
                    </a:cubicBezTo>
                    <a:cubicBezTo>
                      <a:pt x="92" y="1236"/>
                      <a:pt x="104" y="1144"/>
                      <a:pt x="114" y="1040"/>
                    </a:cubicBezTo>
                    <a:cubicBezTo>
                      <a:pt x="134" y="897"/>
                      <a:pt x="176" y="764"/>
                      <a:pt x="228" y="630"/>
                    </a:cubicBezTo>
                    <a:cubicBezTo>
                      <a:pt x="267" y="546"/>
                      <a:pt x="309" y="455"/>
                      <a:pt x="361" y="383"/>
                    </a:cubicBezTo>
                    <a:cubicBezTo>
                      <a:pt x="413" y="299"/>
                      <a:pt x="463" y="227"/>
                      <a:pt x="514" y="156"/>
                    </a:cubicBezTo>
                    <a:cubicBezTo>
                      <a:pt x="547" y="124"/>
                      <a:pt x="576" y="84"/>
                      <a:pt x="608" y="52"/>
                    </a:cubicBezTo>
                    <a:cubicBezTo>
                      <a:pt x="618" y="42"/>
                      <a:pt x="618" y="22"/>
                      <a:pt x="608" y="12"/>
                    </a:cubicBezTo>
                    <a:cubicBezTo>
                      <a:pt x="608" y="12"/>
                      <a:pt x="598" y="0"/>
                      <a:pt x="586" y="0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2263;p56"/>
              <p:cNvSpPr/>
              <p:nvPr/>
            </p:nvSpPr>
            <p:spPr>
              <a:xfrm>
                <a:off x="7274796" y="3104453"/>
                <a:ext cx="57347" cy="127602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1" extrusionOk="0">
                    <a:moveTo>
                      <a:pt x="319" y="0"/>
                    </a:moveTo>
                    <a:cubicBezTo>
                      <a:pt x="279" y="52"/>
                      <a:pt x="237" y="101"/>
                      <a:pt x="195" y="163"/>
                    </a:cubicBezTo>
                    <a:cubicBezTo>
                      <a:pt x="166" y="215"/>
                      <a:pt x="134" y="277"/>
                      <a:pt x="104" y="349"/>
                    </a:cubicBezTo>
                    <a:cubicBezTo>
                      <a:pt x="72" y="410"/>
                      <a:pt x="52" y="472"/>
                      <a:pt x="32" y="546"/>
                    </a:cubicBezTo>
                    <a:cubicBezTo>
                      <a:pt x="32" y="576"/>
                      <a:pt x="20" y="608"/>
                      <a:pt x="10" y="638"/>
                    </a:cubicBezTo>
                    <a:lnTo>
                      <a:pt x="10" y="751"/>
                    </a:lnTo>
                    <a:cubicBezTo>
                      <a:pt x="0" y="761"/>
                      <a:pt x="20" y="781"/>
                      <a:pt x="42" y="781"/>
                    </a:cubicBezTo>
                    <a:cubicBezTo>
                      <a:pt x="52" y="781"/>
                      <a:pt x="72" y="761"/>
                      <a:pt x="72" y="751"/>
                    </a:cubicBezTo>
                    <a:lnTo>
                      <a:pt x="72" y="628"/>
                    </a:lnTo>
                    <a:cubicBezTo>
                      <a:pt x="94" y="524"/>
                      <a:pt x="124" y="433"/>
                      <a:pt x="166" y="339"/>
                    </a:cubicBezTo>
                    <a:lnTo>
                      <a:pt x="156" y="339"/>
                    </a:lnTo>
                    <a:cubicBezTo>
                      <a:pt x="205" y="225"/>
                      <a:pt x="267" y="124"/>
                      <a:pt x="341" y="20"/>
                    </a:cubicBezTo>
                    <a:cubicBezTo>
                      <a:pt x="351" y="20"/>
                      <a:pt x="351" y="10"/>
                      <a:pt x="341" y="0"/>
                    </a:cubicBez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2264;p56"/>
              <p:cNvSpPr/>
              <p:nvPr/>
            </p:nvSpPr>
            <p:spPr>
              <a:xfrm>
                <a:off x="7649759" y="3403605"/>
                <a:ext cx="87736" cy="5064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10" extrusionOk="0">
                    <a:moveTo>
                      <a:pt x="105" y="0"/>
                    </a:moveTo>
                    <a:cubicBezTo>
                      <a:pt x="95" y="0"/>
                      <a:pt x="72" y="13"/>
                      <a:pt x="62" y="13"/>
                    </a:cubicBezTo>
                    <a:cubicBezTo>
                      <a:pt x="53" y="13"/>
                      <a:pt x="33" y="22"/>
                      <a:pt x="23" y="22"/>
                    </a:cubicBezTo>
                    <a:cubicBezTo>
                      <a:pt x="11" y="22"/>
                      <a:pt x="11" y="32"/>
                      <a:pt x="1" y="32"/>
                    </a:cubicBezTo>
                    <a:lnTo>
                      <a:pt x="1" y="42"/>
                    </a:lnTo>
                    <a:cubicBezTo>
                      <a:pt x="1" y="62"/>
                      <a:pt x="1" y="74"/>
                      <a:pt x="11" y="94"/>
                    </a:cubicBezTo>
                    <a:cubicBezTo>
                      <a:pt x="11" y="104"/>
                      <a:pt x="23" y="114"/>
                      <a:pt x="33" y="136"/>
                    </a:cubicBezTo>
                    <a:cubicBezTo>
                      <a:pt x="43" y="156"/>
                      <a:pt x="62" y="186"/>
                      <a:pt x="85" y="208"/>
                    </a:cubicBezTo>
                    <a:cubicBezTo>
                      <a:pt x="114" y="228"/>
                      <a:pt x="134" y="247"/>
                      <a:pt x="166" y="260"/>
                    </a:cubicBezTo>
                    <a:cubicBezTo>
                      <a:pt x="196" y="279"/>
                      <a:pt x="228" y="289"/>
                      <a:pt x="258" y="299"/>
                    </a:cubicBezTo>
                    <a:cubicBezTo>
                      <a:pt x="290" y="299"/>
                      <a:pt x="319" y="309"/>
                      <a:pt x="352" y="309"/>
                    </a:cubicBezTo>
                    <a:lnTo>
                      <a:pt x="361" y="309"/>
                    </a:lnTo>
                    <a:cubicBezTo>
                      <a:pt x="394" y="309"/>
                      <a:pt x="423" y="299"/>
                      <a:pt x="455" y="289"/>
                    </a:cubicBezTo>
                    <a:cubicBezTo>
                      <a:pt x="465" y="289"/>
                      <a:pt x="485" y="279"/>
                      <a:pt x="495" y="270"/>
                    </a:cubicBezTo>
                    <a:cubicBezTo>
                      <a:pt x="517" y="260"/>
                      <a:pt x="527" y="247"/>
                      <a:pt x="527" y="237"/>
                    </a:cubicBezTo>
                    <a:cubicBezTo>
                      <a:pt x="537" y="228"/>
                      <a:pt x="537" y="208"/>
                      <a:pt x="537" y="198"/>
                    </a:cubicBezTo>
                    <a:cubicBezTo>
                      <a:pt x="527" y="186"/>
                      <a:pt x="527" y="166"/>
                      <a:pt x="517" y="156"/>
                    </a:cubicBezTo>
                    <a:cubicBezTo>
                      <a:pt x="505" y="136"/>
                      <a:pt x="495" y="124"/>
                      <a:pt x="475" y="114"/>
                    </a:cubicBezTo>
                    <a:cubicBezTo>
                      <a:pt x="465" y="94"/>
                      <a:pt x="443" y="84"/>
                      <a:pt x="423" y="62"/>
                    </a:cubicBezTo>
                    <a:cubicBezTo>
                      <a:pt x="394" y="42"/>
                      <a:pt x="352" y="22"/>
                      <a:pt x="300" y="13"/>
                    </a:cubicBezTo>
                    <a:cubicBezTo>
                      <a:pt x="258" y="0"/>
                      <a:pt x="218" y="0"/>
                      <a:pt x="176" y="0"/>
                    </a:cubicBezTo>
                    <a:close/>
                  </a:path>
                </a:pathLst>
              </a:custGeom>
              <a:solidFill>
                <a:srgbClr val="FF5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2265;p56"/>
              <p:cNvSpPr/>
              <p:nvPr/>
            </p:nvSpPr>
            <p:spPr>
              <a:xfrm>
                <a:off x="7732103" y="3439059"/>
                <a:ext cx="70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23" y="1"/>
                    </a:moveTo>
                    <a:lnTo>
                      <a:pt x="13" y="11"/>
                    </a:lnTo>
                    <a:cubicBezTo>
                      <a:pt x="1" y="20"/>
                      <a:pt x="1" y="30"/>
                      <a:pt x="1" y="30"/>
                    </a:cubicBezTo>
                    <a:cubicBezTo>
                      <a:pt x="13" y="43"/>
                      <a:pt x="23" y="43"/>
                      <a:pt x="33" y="43"/>
                    </a:cubicBezTo>
                    <a:lnTo>
                      <a:pt x="33" y="30"/>
                    </a:lnTo>
                    <a:cubicBezTo>
                      <a:pt x="43" y="20"/>
                      <a:pt x="43" y="11"/>
                      <a:pt x="43" y="11"/>
                    </a:cubicBezTo>
                    <a:cubicBezTo>
                      <a:pt x="43" y="1"/>
                      <a:pt x="33" y="1"/>
                      <a:pt x="33" y="1"/>
                    </a:cubicBezTo>
                    <a:close/>
                  </a:path>
                </a:pathLst>
              </a:custGeom>
              <a:solidFill>
                <a:srgbClr val="FF5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2266;p56"/>
              <p:cNvSpPr/>
              <p:nvPr/>
            </p:nvSpPr>
            <p:spPr>
              <a:xfrm>
                <a:off x="7742233" y="3359982"/>
                <a:ext cx="3758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14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" name="Google Shape;2267;p56"/>
              <p:cNvSpPr/>
              <p:nvPr/>
            </p:nvSpPr>
            <p:spPr>
              <a:xfrm>
                <a:off x="7641263" y="3356715"/>
                <a:ext cx="126621" cy="101134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19" extrusionOk="0">
                    <a:moveTo>
                      <a:pt x="238" y="287"/>
                    </a:moveTo>
                    <a:cubicBezTo>
                      <a:pt x="280" y="287"/>
                      <a:pt x="310" y="300"/>
                      <a:pt x="352" y="309"/>
                    </a:cubicBezTo>
                    <a:cubicBezTo>
                      <a:pt x="394" y="319"/>
                      <a:pt x="423" y="339"/>
                      <a:pt x="456" y="361"/>
                    </a:cubicBezTo>
                    <a:cubicBezTo>
                      <a:pt x="485" y="381"/>
                      <a:pt x="507" y="391"/>
                      <a:pt x="527" y="411"/>
                    </a:cubicBezTo>
                    <a:lnTo>
                      <a:pt x="527" y="423"/>
                    </a:lnTo>
                    <a:cubicBezTo>
                      <a:pt x="537" y="433"/>
                      <a:pt x="547" y="453"/>
                      <a:pt x="557" y="463"/>
                    </a:cubicBezTo>
                    <a:cubicBezTo>
                      <a:pt x="569" y="485"/>
                      <a:pt x="569" y="495"/>
                      <a:pt x="579" y="515"/>
                    </a:cubicBezTo>
                    <a:lnTo>
                      <a:pt x="579" y="524"/>
                    </a:lnTo>
                    <a:cubicBezTo>
                      <a:pt x="569" y="534"/>
                      <a:pt x="557" y="547"/>
                      <a:pt x="537" y="547"/>
                    </a:cubicBezTo>
                    <a:cubicBezTo>
                      <a:pt x="517" y="557"/>
                      <a:pt x="485" y="566"/>
                      <a:pt x="456" y="576"/>
                    </a:cubicBezTo>
                    <a:lnTo>
                      <a:pt x="352" y="576"/>
                    </a:lnTo>
                    <a:cubicBezTo>
                      <a:pt x="322" y="576"/>
                      <a:pt x="300" y="566"/>
                      <a:pt x="270" y="566"/>
                    </a:cubicBezTo>
                    <a:cubicBezTo>
                      <a:pt x="248" y="557"/>
                      <a:pt x="228" y="547"/>
                      <a:pt x="208" y="524"/>
                    </a:cubicBezTo>
                    <a:cubicBezTo>
                      <a:pt x="186" y="515"/>
                      <a:pt x="166" y="495"/>
                      <a:pt x="147" y="473"/>
                    </a:cubicBezTo>
                    <a:cubicBezTo>
                      <a:pt x="124" y="453"/>
                      <a:pt x="105" y="423"/>
                      <a:pt x="95" y="391"/>
                    </a:cubicBezTo>
                    <a:cubicBezTo>
                      <a:pt x="85" y="371"/>
                      <a:pt x="75" y="349"/>
                      <a:pt x="75" y="339"/>
                    </a:cubicBezTo>
                    <a:cubicBezTo>
                      <a:pt x="85" y="329"/>
                      <a:pt x="95" y="319"/>
                      <a:pt x="105" y="309"/>
                    </a:cubicBezTo>
                    <a:cubicBezTo>
                      <a:pt x="124" y="309"/>
                      <a:pt x="147" y="300"/>
                      <a:pt x="166" y="287"/>
                    </a:cubicBezTo>
                    <a:close/>
                    <a:moveTo>
                      <a:pt x="1" y="1"/>
                    </a:moveTo>
                    <a:lnTo>
                      <a:pt x="1" y="10"/>
                    </a:lnTo>
                    <a:lnTo>
                      <a:pt x="1" y="196"/>
                    </a:lnTo>
                    <a:cubicBezTo>
                      <a:pt x="13" y="267"/>
                      <a:pt x="33" y="329"/>
                      <a:pt x="53" y="381"/>
                    </a:cubicBezTo>
                    <a:cubicBezTo>
                      <a:pt x="75" y="443"/>
                      <a:pt x="105" y="485"/>
                      <a:pt x="147" y="524"/>
                    </a:cubicBezTo>
                    <a:cubicBezTo>
                      <a:pt x="186" y="566"/>
                      <a:pt x="248" y="596"/>
                      <a:pt x="310" y="608"/>
                    </a:cubicBezTo>
                    <a:cubicBezTo>
                      <a:pt x="332" y="608"/>
                      <a:pt x="362" y="618"/>
                      <a:pt x="384" y="618"/>
                    </a:cubicBezTo>
                    <a:lnTo>
                      <a:pt x="413" y="618"/>
                    </a:lnTo>
                    <a:cubicBezTo>
                      <a:pt x="446" y="608"/>
                      <a:pt x="485" y="608"/>
                      <a:pt x="517" y="596"/>
                    </a:cubicBezTo>
                    <a:cubicBezTo>
                      <a:pt x="579" y="576"/>
                      <a:pt x="631" y="534"/>
                      <a:pt x="670" y="485"/>
                    </a:cubicBezTo>
                    <a:cubicBezTo>
                      <a:pt x="712" y="433"/>
                      <a:pt x="742" y="371"/>
                      <a:pt x="764" y="300"/>
                    </a:cubicBezTo>
                    <a:cubicBezTo>
                      <a:pt x="764" y="258"/>
                      <a:pt x="774" y="206"/>
                      <a:pt x="774" y="154"/>
                    </a:cubicBezTo>
                    <a:cubicBezTo>
                      <a:pt x="774" y="114"/>
                      <a:pt x="774" y="62"/>
                      <a:pt x="764" y="10"/>
                    </a:cubicBezTo>
                    <a:lnTo>
                      <a:pt x="764" y="1"/>
                    </a:lnTo>
                    <a:cubicBezTo>
                      <a:pt x="732" y="20"/>
                      <a:pt x="693" y="30"/>
                      <a:pt x="651" y="30"/>
                    </a:cubicBezTo>
                    <a:cubicBezTo>
                      <a:pt x="579" y="52"/>
                      <a:pt x="495" y="62"/>
                      <a:pt x="423" y="62"/>
                    </a:cubicBezTo>
                    <a:lnTo>
                      <a:pt x="394" y="62"/>
                    </a:lnTo>
                    <a:cubicBezTo>
                      <a:pt x="322" y="62"/>
                      <a:pt x="260" y="52"/>
                      <a:pt x="186" y="40"/>
                    </a:cubicBezTo>
                    <a:cubicBezTo>
                      <a:pt x="124" y="30"/>
                      <a:pt x="63" y="20"/>
                      <a:pt x="1" y="1"/>
                    </a:cubicBezTo>
                    <a:close/>
                  </a:path>
                </a:pathLst>
              </a:custGeom>
              <a:solidFill>
                <a:srgbClr val="4D1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2268;p56"/>
              <p:cNvSpPr/>
              <p:nvPr/>
            </p:nvSpPr>
            <p:spPr>
              <a:xfrm>
                <a:off x="7779321" y="3200031"/>
                <a:ext cx="104401" cy="86266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28" extrusionOk="0">
                    <a:moveTo>
                      <a:pt x="268" y="1"/>
                    </a:moveTo>
                    <a:cubicBezTo>
                      <a:pt x="228" y="1"/>
                      <a:pt x="176" y="23"/>
                      <a:pt x="144" y="43"/>
                    </a:cubicBezTo>
                    <a:cubicBezTo>
                      <a:pt x="73" y="95"/>
                      <a:pt x="43" y="176"/>
                      <a:pt x="33" y="228"/>
                    </a:cubicBezTo>
                    <a:cubicBezTo>
                      <a:pt x="1" y="310"/>
                      <a:pt x="11" y="404"/>
                      <a:pt x="33" y="517"/>
                    </a:cubicBezTo>
                    <a:cubicBezTo>
                      <a:pt x="33" y="527"/>
                      <a:pt x="43" y="527"/>
                      <a:pt x="53" y="527"/>
                    </a:cubicBezTo>
                    <a:cubicBezTo>
                      <a:pt x="63" y="527"/>
                      <a:pt x="73" y="517"/>
                      <a:pt x="63" y="505"/>
                    </a:cubicBezTo>
                    <a:cubicBezTo>
                      <a:pt x="63" y="485"/>
                      <a:pt x="63" y="465"/>
                      <a:pt x="53" y="443"/>
                    </a:cubicBezTo>
                    <a:lnTo>
                      <a:pt x="53" y="300"/>
                    </a:lnTo>
                    <a:cubicBezTo>
                      <a:pt x="63" y="270"/>
                      <a:pt x="73" y="238"/>
                      <a:pt x="82" y="208"/>
                    </a:cubicBezTo>
                    <a:cubicBezTo>
                      <a:pt x="95" y="186"/>
                      <a:pt x="105" y="166"/>
                      <a:pt x="115" y="147"/>
                    </a:cubicBezTo>
                    <a:lnTo>
                      <a:pt x="157" y="105"/>
                    </a:lnTo>
                    <a:cubicBezTo>
                      <a:pt x="166" y="95"/>
                      <a:pt x="186" y="85"/>
                      <a:pt x="196" y="85"/>
                    </a:cubicBezTo>
                    <a:cubicBezTo>
                      <a:pt x="218" y="72"/>
                      <a:pt x="228" y="72"/>
                      <a:pt x="248" y="72"/>
                    </a:cubicBezTo>
                    <a:lnTo>
                      <a:pt x="290" y="72"/>
                    </a:lnTo>
                    <a:cubicBezTo>
                      <a:pt x="300" y="72"/>
                      <a:pt x="320" y="72"/>
                      <a:pt x="342" y="85"/>
                    </a:cubicBezTo>
                    <a:cubicBezTo>
                      <a:pt x="352" y="95"/>
                      <a:pt x="372" y="105"/>
                      <a:pt x="391" y="114"/>
                    </a:cubicBezTo>
                    <a:cubicBezTo>
                      <a:pt x="414" y="134"/>
                      <a:pt x="423" y="147"/>
                      <a:pt x="443" y="166"/>
                    </a:cubicBezTo>
                    <a:cubicBezTo>
                      <a:pt x="475" y="208"/>
                      <a:pt x="495" y="248"/>
                      <a:pt x="515" y="290"/>
                    </a:cubicBezTo>
                    <a:cubicBezTo>
                      <a:pt x="527" y="320"/>
                      <a:pt x="537" y="352"/>
                      <a:pt x="547" y="394"/>
                    </a:cubicBezTo>
                    <a:cubicBezTo>
                      <a:pt x="557" y="413"/>
                      <a:pt x="577" y="423"/>
                      <a:pt x="599" y="423"/>
                    </a:cubicBezTo>
                    <a:lnTo>
                      <a:pt x="609" y="423"/>
                    </a:lnTo>
                    <a:cubicBezTo>
                      <a:pt x="619" y="423"/>
                      <a:pt x="629" y="413"/>
                      <a:pt x="629" y="404"/>
                    </a:cubicBezTo>
                    <a:cubicBezTo>
                      <a:pt x="638" y="394"/>
                      <a:pt x="638" y="381"/>
                      <a:pt x="638" y="371"/>
                    </a:cubicBezTo>
                    <a:cubicBezTo>
                      <a:pt x="619" y="280"/>
                      <a:pt x="589" y="218"/>
                      <a:pt x="537" y="156"/>
                    </a:cubicBezTo>
                    <a:cubicBezTo>
                      <a:pt x="505" y="105"/>
                      <a:pt x="453" y="63"/>
                      <a:pt x="414" y="33"/>
                    </a:cubicBezTo>
                    <a:cubicBezTo>
                      <a:pt x="372" y="11"/>
                      <a:pt x="320" y="1"/>
                      <a:pt x="280" y="1"/>
                    </a:cubicBezTo>
                    <a:close/>
                  </a:path>
                </a:pathLst>
              </a:custGeom>
              <a:solidFill>
                <a:srgbClr val="4D1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2269;p56"/>
              <p:cNvSpPr/>
              <p:nvPr/>
            </p:nvSpPr>
            <p:spPr>
              <a:xfrm>
                <a:off x="7481802" y="3257378"/>
                <a:ext cx="109140" cy="95906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87" extrusionOk="0">
                    <a:moveTo>
                      <a:pt x="297" y="1"/>
                    </a:moveTo>
                    <a:cubicBezTo>
                      <a:pt x="268" y="1"/>
                      <a:pt x="226" y="11"/>
                      <a:pt x="196" y="20"/>
                    </a:cubicBezTo>
                    <a:lnTo>
                      <a:pt x="186" y="30"/>
                    </a:lnTo>
                    <a:cubicBezTo>
                      <a:pt x="144" y="43"/>
                      <a:pt x="112" y="82"/>
                      <a:pt x="82" y="124"/>
                    </a:cubicBezTo>
                    <a:cubicBezTo>
                      <a:pt x="40" y="166"/>
                      <a:pt x="21" y="228"/>
                      <a:pt x="11" y="300"/>
                    </a:cubicBezTo>
                    <a:cubicBezTo>
                      <a:pt x="1" y="371"/>
                      <a:pt x="1" y="453"/>
                      <a:pt x="11" y="547"/>
                    </a:cubicBezTo>
                    <a:cubicBezTo>
                      <a:pt x="21" y="567"/>
                      <a:pt x="40" y="586"/>
                      <a:pt x="63" y="586"/>
                    </a:cubicBezTo>
                    <a:lnTo>
                      <a:pt x="72" y="586"/>
                    </a:lnTo>
                    <a:cubicBezTo>
                      <a:pt x="92" y="576"/>
                      <a:pt x="112" y="557"/>
                      <a:pt x="112" y="525"/>
                    </a:cubicBezTo>
                    <a:cubicBezTo>
                      <a:pt x="102" y="485"/>
                      <a:pt x="102" y="453"/>
                      <a:pt x="92" y="413"/>
                    </a:cubicBezTo>
                    <a:cubicBezTo>
                      <a:pt x="92" y="361"/>
                      <a:pt x="102" y="310"/>
                      <a:pt x="102" y="268"/>
                    </a:cubicBezTo>
                    <a:cubicBezTo>
                      <a:pt x="112" y="238"/>
                      <a:pt x="124" y="206"/>
                      <a:pt x="134" y="186"/>
                    </a:cubicBezTo>
                    <a:cubicBezTo>
                      <a:pt x="144" y="166"/>
                      <a:pt x="154" y="144"/>
                      <a:pt x="174" y="134"/>
                    </a:cubicBezTo>
                    <a:cubicBezTo>
                      <a:pt x="186" y="114"/>
                      <a:pt x="196" y="104"/>
                      <a:pt x="216" y="92"/>
                    </a:cubicBezTo>
                    <a:cubicBezTo>
                      <a:pt x="226" y="82"/>
                      <a:pt x="236" y="82"/>
                      <a:pt x="258" y="72"/>
                    </a:cubicBezTo>
                    <a:cubicBezTo>
                      <a:pt x="268" y="72"/>
                      <a:pt x="287" y="62"/>
                      <a:pt x="297" y="62"/>
                    </a:cubicBezTo>
                    <a:lnTo>
                      <a:pt x="310" y="62"/>
                    </a:lnTo>
                    <a:cubicBezTo>
                      <a:pt x="329" y="62"/>
                      <a:pt x="339" y="62"/>
                      <a:pt x="359" y="72"/>
                    </a:cubicBezTo>
                    <a:cubicBezTo>
                      <a:pt x="371" y="72"/>
                      <a:pt x="391" y="82"/>
                      <a:pt x="411" y="82"/>
                    </a:cubicBezTo>
                    <a:cubicBezTo>
                      <a:pt x="433" y="104"/>
                      <a:pt x="453" y="114"/>
                      <a:pt x="473" y="134"/>
                    </a:cubicBezTo>
                    <a:cubicBezTo>
                      <a:pt x="505" y="154"/>
                      <a:pt x="525" y="176"/>
                      <a:pt x="544" y="206"/>
                    </a:cubicBezTo>
                    <a:lnTo>
                      <a:pt x="544" y="216"/>
                    </a:lnTo>
                    <a:cubicBezTo>
                      <a:pt x="577" y="248"/>
                      <a:pt x="596" y="300"/>
                      <a:pt x="606" y="352"/>
                    </a:cubicBezTo>
                    <a:cubicBezTo>
                      <a:pt x="619" y="371"/>
                      <a:pt x="619" y="391"/>
                      <a:pt x="628" y="413"/>
                    </a:cubicBezTo>
                    <a:cubicBezTo>
                      <a:pt x="628" y="423"/>
                      <a:pt x="638" y="433"/>
                      <a:pt x="648" y="433"/>
                    </a:cubicBezTo>
                    <a:cubicBezTo>
                      <a:pt x="658" y="433"/>
                      <a:pt x="658" y="423"/>
                      <a:pt x="658" y="423"/>
                    </a:cubicBezTo>
                    <a:cubicBezTo>
                      <a:pt x="668" y="413"/>
                      <a:pt x="668" y="413"/>
                      <a:pt x="668" y="401"/>
                    </a:cubicBezTo>
                    <a:cubicBezTo>
                      <a:pt x="638" y="290"/>
                      <a:pt x="596" y="196"/>
                      <a:pt x="535" y="124"/>
                    </a:cubicBezTo>
                    <a:cubicBezTo>
                      <a:pt x="495" y="82"/>
                      <a:pt x="433" y="20"/>
                      <a:pt x="339" y="11"/>
                    </a:cubicBezTo>
                    <a:cubicBezTo>
                      <a:pt x="329" y="1"/>
                      <a:pt x="310" y="1"/>
                      <a:pt x="297" y="1"/>
                    </a:cubicBezTo>
                    <a:close/>
                  </a:path>
                </a:pathLst>
              </a:custGeom>
              <a:solidFill>
                <a:srgbClr val="4D1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2270;p56"/>
              <p:cNvSpPr/>
              <p:nvPr/>
            </p:nvSpPr>
            <p:spPr>
              <a:xfrm>
                <a:off x="7429356" y="3134679"/>
                <a:ext cx="96232" cy="6224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507" y="0"/>
                    </a:moveTo>
                    <a:cubicBezTo>
                      <a:pt x="445" y="0"/>
                      <a:pt x="342" y="30"/>
                      <a:pt x="238" y="92"/>
                    </a:cubicBezTo>
                    <a:cubicBezTo>
                      <a:pt x="166" y="134"/>
                      <a:pt x="104" y="186"/>
                      <a:pt x="62" y="238"/>
                    </a:cubicBezTo>
                    <a:cubicBezTo>
                      <a:pt x="23" y="287"/>
                      <a:pt x="1" y="329"/>
                      <a:pt x="23" y="349"/>
                    </a:cubicBezTo>
                    <a:cubicBezTo>
                      <a:pt x="33" y="371"/>
                      <a:pt x="52" y="381"/>
                      <a:pt x="85" y="381"/>
                    </a:cubicBezTo>
                    <a:cubicBezTo>
                      <a:pt x="156" y="381"/>
                      <a:pt x="260" y="339"/>
                      <a:pt x="351" y="287"/>
                    </a:cubicBezTo>
                    <a:cubicBezTo>
                      <a:pt x="423" y="238"/>
                      <a:pt x="485" y="186"/>
                      <a:pt x="527" y="144"/>
                    </a:cubicBezTo>
                    <a:cubicBezTo>
                      <a:pt x="569" y="92"/>
                      <a:pt x="589" y="52"/>
                      <a:pt x="569" y="20"/>
                    </a:cubicBezTo>
                    <a:cubicBezTo>
                      <a:pt x="557" y="10"/>
                      <a:pt x="537" y="0"/>
                      <a:pt x="507" y="0"/>
                    </a:cubicBezTo>
                    <a:close/>
                  </a:path>
                </a:pathLst>
              </a:custGeom>
              <a:solidFill>
                <a:srgbClr val="F7B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2271;p56"/>
              <p:cNvSpPr/>
              <p:nvPr/>
            </p:nvSpPr>
            <p:spPr>
              <a:xfrm>
                <a:off x="7757591" y="3107557"/>
                <a:ext cx="104401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48" extrusionOk="0">
                    <a:moveTo>
                      <a:pt x="196" y="1"/>
                    </a:moveTo>
                    <a:cubicBezTo>
                      <a:pt x="82" y="1"/>
                      <a:pt x="10" y="33"/>
                      <a:pt x="0" y="73"/>
                    </a:cubicBezTo>
                    <a:cubicBezTo>
                      <a:pt x="0" y="95"/>
                      <a:pt x="20" y="134"/>
                      <a:pt x="82" y="166"/>
                    </a:cubicBezTo>
                    <a:cubicBezTo>
                      <a:pt x="134" y="196"/>
                      <a:pt x="215" y="218"/>
                      <a:pt x="299" y="238"/>
                    </a:cubicBezTo>
                    <a:cubicBezTo>
                      <a:pt x="351" y="248"/>
                      <a:pt x="401" y="248"/>
                      <a:pt x="443" y="248"/>
                    </a:cubicBezTo>
                    <a:cubicBezTo>
                      <a:pt x="556" y="248"/>
                      <a:pt x="628" y="228"/>
                      <a:pt x="638" y="186"/>
                    </a:cubicBezTo>
                    <a:cubicBezTo>
                      <a:pt x="638" y="157"/>
                      <a:pt x="608" y="115"/>
                      <a:pt x="556" y="82"/>
                    </a:cubicBezTo>
                    <a:cubicBezTo>
                      <a:pt x="495" y="53"/>
                      <a:pt x="423" y="33"/>
                      <a:pt x="339" y="11"/>
                    </a:cubicBezTo>
                    <a:cubicBezTo>
                      <a:pt x="290" y="11"/>
                      <a:pt x="238" y="1"/>
                      <a:pt x="196" y="1"/>
                    </a:cubicBezTo>
                    <a:close/>
                  </a:path>
                </a:pathLst>
              </a:custGeom>
              <a:solidFill>
                <a:srgbClr val="F7B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" name="Google Shape;2272;p56"/>
              <p:cNvSpPr/>
              <p:nvPr/>
            </p:nvSpPr>
            <p:spPr>
              <a:xfrm>
                <a:off x="7681618" y="3227153"/>
                <a:ext cx="64373" cy="105872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48" extrusionOk="0">
                    <a:moveTo>
                      <a:pt x="23" y="0"/>
                    </a:moveTo>
                    <a:lnTo>
                      <a:pt x="13" y="10"/>
                    </a:lnTo>
                    <a:lnTo>
                      <a:pt x="1" y="10"/>
                    </a:lnTo>
                    <a:cubicBezTo>
                      <a:pt x="13" y="52"/>
                      <a:pt x="1" y="104"/>
                      <a:pt x="1" y="144"/>
                    </a:cubicBezTo>
                    <a:lnTo>
                      <a:pt x="1" y="228"/>
                    </a:lnTo>
                    <a:lnTo>
                      <a:pt x="1" y="329"/>
                    </a:lnTo>
                    <a:cubicBezTo>
                      <a:pt x="1" y="351"/>
                      <a:pt x="13" y="361"/>
                      <a:pt x="13" y="381"/>
                    </a:cubicBezTo>
                    <a:lnTo>
                      <a:pt x="13" y="433"/>
                    </a:lnTo>
                    <a:cubicBezTo>
                      <a:pt x="13" y="443"/>
                      <a:pt x="13" y="453"/>
                      <a:pt x="23" y="453"/>
                    </a:cubicBezTo>
                    <a:cubicBezTo>
                      <a:pt x="33" y="453"/>
                      <a:pt x="33" y="443"/>
                      <a:pt x="43" y="443"/>
                    </a:cubicBezTo>
                    <a:lnTo>
                      <a:pt x="53" y="423"/>
                    </a:lnTo>
                    <a:cubicBezTo>
                      <a:pt x="63" y="401"/>
                      <a:pt x="75" y="391"/>
                      <a:pt x="85" y="371"/>
                    </a:cubicBezTo>
                    <a:lnTo>
                      <a:pt x="147" y="309"/>
                    </a:lnTo>
                    <a:cubicBezTo>
                      <a:pt x="166" y="299"/>
                      <a:pt x="176" y="289"/>
                      <a:pt x="186" y="277"/>
                    </a:cubicBezTo>
                    <a:lnTo>
                      <a:pt x="260" y="277"/>
                    </a:lnTo>
                    <a:cubicBezTo>
                      <a:pt x="270" y="277"/>
                      <a:pt x="270" y="289"/>
                      <a:pt x="280" y="289"/>
                    </a:cubicBezTo>
                    <a:cubicBezTo>
                      <a:pt x="280" y="299"/>
                      <a:pt x="290" y="299"/>
                      <a:pt x="290" y="309"/>
                    </a:cubicBezTo>
                    <a:cubicBezTo>
                      <a:pt x="300" y="319"/>
                      <a:pt x="310" y="329"/>
                      <a:pt x="310" y="339"/>
                    </a:cubicBezTo>
                    <a:cubicBezTo>
                      <a:pt x="322" y="361"/>
                      <a:pt x="322" y="381"/>
                      <a:pt x="332" y="401"/>
                    </a:cubicBezTo>
                    <a:lnTo>
                      <a:pt x="332" y="495"/>
                    </a:lnTo>
                    <a:cubicBezTo>
                      <a:pt x="322" y="537"/>
                      <a:pt x="310" y="566"/>
                      <a:pt x="300" y="608"/>
                    </a:cubicBezTo>
                    <a:cubicBezTo>
                      <a:pt x="290" y="618"/>
                      <a:pt x="300" y="628"/>
                      <a:pt x="300" y="638"/>
                    </a:cubicBezTo>
                    <a:cubicBezTo>
                      <a:pt x="300" y="638"/>
                      <a:pt x="310" y="648"/>
                      <a:pt x="322" y="648"/>
                    </a:cubicBezTo>
                    <a:lnTo>
                      <a:pt x="342" y="648"/>
                    </a:lnTo>
                    <a:cubicBezTo>
                      <a:pt x="352" y="638"/>
                      <a:pt x="352" y="638"/>
                      <a:pt x="352" y="628"/>
                    </a:cubicBezTo>
                    <a:cubicBezTo>
                      <a:pt x="372" y="586"/>
                      <a:pt x="384" y="546"/>
                      <a:pt x="384" y="504"/>
                    </a:cubicBezTo>
                    <a:cubicBezTo>
                      <a:pt x="394" y="462"/>
                      <a:pt x="394" y="433"/>
                      <a:pt x="394" y="401"/>
                    </a:cubicBezTo>
                    <a:cubicBezTo>
                      <a:pt x="384" y="381"/>
                      <a:pt x="384" y="371"/>
                      <a:pt x="384" y="351"/>
                    </a:cubicBezTo>
                    <a:cubicBezTo>
                      <a:pt x="372" y="339"/>
                      <a:pt x="372" y="329"/>
                      <a:pt x="362" y="309"/>
                    </a:cubicBezTo>
                    <a:cubicBezTo>
                      <a:pt x="352" y="289"/>
                      <a:pt x="332" y="267"/>
                      <a:pt x="310" y="247"/>
                    </a:cubicBezTo>
                    <a:cubicBezTo>
                      <a:pt x="300" y="247"/>
                      <a:pt x="290" y="238"/>
                      <a:pt x="280" y="238"/>
                    </a:cubicBezTo>
                    <a:cubicBezTo>
                      <a:pt x="270" y="228"/>
                      <a:pt x="260" y="228"/>
                      <a:pt x="248" y="228"/>
                    </a:cubicBezTo>
                    <a:lnTo>
                      <a:pt x="238" y="228"/>
                    </a:lnTo>
                    <a:cubicBezTo>
                      <a:pt x="218" y="228"/>
                      <a:pt x="199" y="228"/>
                      <a:pt x="176" y="238"/>
                    </a:cubicBezTo>
                    <a:cubicBezTo>
                      <a:pt x="157" y="247"/>
                      <a:pt x="124" y="267"/>
                      <a:pt x="105" y="299"/>
                    </a:cubicBezTo>
                    <a:cubicBezTo>
                      <a:pt x="75" y="319"/>
                      <a:pt x="53" y="351"/>
                      <a:pt x="33" y="381"/>
                    </a:cubicBezTo>
                    <a:lnTo>
                      <a:pt x="33" y="339"/>
                    </a:lnTo>
                    <a:lnTo>
                      <a:pt x="33" y="228"/>
                    </a:lnTo>
                    <a:lnTo>
                      <a:pt x="33" y="134"/>
                    </a:lnTo>
                    <a:lnTo>
                      <a:pt x="33" y="114"/>
                    </a:lnTo>
                    <a:lnTo>
                      <a:pt x="33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73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91" name="Google Shape;2281;p57"/>
            <p:cNvGrpSpPr/>
            <p:nvPr/>
          </p:nvGrpSpPr>
          <p:grpSpPr>
            <a:xfrm>
              <a:off x="1583232" y="2909602"/>
              <a:ext cx="1240823" cy="1951759"/>
              <a:chOff x="926075" y="2607225"/>
              <a:chExt cx="1458650" cy="2400926"/>
            </a:xfrm>
          </p:grpSpPr>
          <p:sp>
            <p:nvSpPr>
              <p:cNvPr id="92" name="Google Shape;2282;p57"/>
              <p:cNvSpPr/>
              <p:nvPr/>
            </p:nvSpPr>
            <p:spPr>
              <a:xfrm>
                <a:off x="1941309" y="3967117"/>
                <a:ext cx="2133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1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2283;p57"/>
              <p:cNvSpPr/>
              <p:nvPr/>
            </p:nvSpPr>
            <p:spPr>
              <a:xfrm>
                <a:off x="2140943" y="3947069"/>
                <a:ext cx="243782" cy="24634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55" extrusionOk="0">
                    <a:moveTo>
                      <a:pt x="339" y="0"/>
                    </a:moveTo>
                    <a:lnTo>
                      <a:pt x="309" y="33"/>
                    </a:lnTo>
                    <a:cubicBezTo>
                      <a:pt x="206" y="156"/>
                      <a:pt x="104" y="280"/>
                      <a:pt x="1" y="403"/>
                    </a:cubicBezTo>
                    <a:cubicBezTo>
                      <a:pt x="82" y="475"/>
                      <a:pt x="176" y="547"/>
                      <a:pt x="267" y="618"/>
                    </a:cubicBezTo>
                    <a:lnTo>
                      <a:pt x="309" y="650"/>
                    </a:lnTo>
                    <a:cubicBezTo>
                      <a:pt x="309" y="650"/>
                      <a:pt x="485" y="1031"/>
                      <a:pt x="557" y="1083"/>
                    </a:cubicBezTo>
                    <a:cubicBezTo>
                      <a:pt x="564" y="1090"/>
                      <a:pt x="570" y="1093"/>
                      <a:pt x="575" y="1093"/>
                    </a:cubicBezTo>
                    <a:cubicBezTo>
                      <a:pt x="611" y="1093"/>
                      <a:pt x="586" y="917"/>
                      <a:pt x="586" y="917"/>
                    </a:cubicBezTo>
                    <a:lnTo>
                      <a:pt x="586" y="917"/>
                    </a:lnTo>
                    <a:cubicBezTo>
                      <a:pt x="586" y="917"/>
                      <a:pt x="732" y="1145"/>
                      <a:pt x="772" y="1154"/>
                    </a:cubicBezTo>
                    <a:cubicBezTo>
                      <a:pt x="773" y="1155"/>
                      <a:pt x="774" y="1155"/>
                      <a:pt x="775" y="1155"/>
                    </a:cubicBezTo>
                    <a:cubicBezTo>
                      <a:pt x="812" y="1155"/>
                      <a:pt x="782" y="967"/>
                      <a:pt x="722" y="888"/>
                    </a:cubicBezTo>
                    <a:lnTo>
                      <a:pt x="722" y="888"/>
                    </a:lnTo>
                    <a:cubicBezTo>
                      <a:pt x="722" y="888"/>
                      <a:pt x="909" y="1074"/>
                      <a:pt x="962" y="1074"/>
                    </a:cubicBezTo>
                    <a:cubicBezTo>
                      <a:pt x="965" y="1074"/>
                      <a:pt x="967" y="1074"/>
                      <a:pt x="969" y="1073"/>
                    </a:cubicBezTo>
                    <a:cubicBezTo>
                      <a:pt x="1009" y="1041"/>
                      <a:pt x="866" y="804"/>
                      <a:pt x="865" y="804"/>
                    </a:cubicBezTo>
                    <a:lnTo>
                      <a:pt x="865" y="804"/>
                    </a:lnTo>
                    <a:cubicBezTo>
                      <a:pt x="866" y="804"/>
                      <a:pt x="1017" y="924"/>
                      <a:pt x="1082" y="924"/>
                    </a:cubicBezTo>
                    <a:cubicBezTo>
                      <a:pt x="1091" y="924"/>
                      <a:pt x="1098" y="922"/>
                      <a:pt x="1103" y="917"/>
                    </a:cubicBezTo>
                    <a:cubicBezTo>
                      <a:pt x="1142" y="888"/>
                      <a:pt x="885" y="618"/>
                      <a:pt x="885" y="618"/>
                    </a:cubicBezTo>
                    <a:cubicBezTo>
                      <a:pt x="885" y="618"/>
                      <a:pt x="1031" y="598"/>
                      <a:pt x="1019" y="537"/>
                    </a:cubicBezTo>
                    <a:cubicBezTo>
                      <a:pt x="1019" y="485"/>
                      <a:pt x="628" y="371"/>
                      <a:pt x="628" y="371"/>
                    </a:cubicBez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E36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2284;p57"/>
              <p:cNvSpPr/>
              <p:nvPr/>
            </p:nvSpPr>
            <p:spPr>
              <a:xfrm>
                <a:off x="926075" y="3967117"/>
                <a:ext cx="191528" cy="216055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013" extrusionOk="0">
                    <a:moveTo>
                      <a:pt x="569" y="0"/>
                    </a:moveTo>
                    <a:cubicBezTo>
                      <a:pt x="537" y="52"/>
                      <a:pt x="507" y="92"/>
                      <a:pt x="475" y="144"/>
                    </a:cubicBezTo>
                    <a:lnTo>
                      <a:pt x="446" y="186"/>
                    </a:lnTo>
                    <a:cubicBezTo>
                      <a:pt x="446" y="186"/>
                      <a:pt x="95" y="411"/>
                      <a:pt x="43" y="485"/>
                    </a:cubicBezTo>
                    <a:cubicBezTo>
                      <a:pt x="25" y="511"/>
                      <a:pt x="42" y="519"/>
                      <a:pt x="72" y="519"/>
                    </a:cubicBezTo>
                    <a:cubicBezTo>
                      <a:pt x="122" y="519"/>
                      <a:pt x="208" y="495"/>
                      <a:pt x="208" y="495"/>
                    </a:cubicBezTo>
                    <a:lnTo>
                      <a:pt x="208" y="495"/>
                    </a:lnTo>
                    <a:cubicBezTo>
                      <a:pt x="208" y="495"/>
                      <a:pt x="3" y="670"/>
                      <a:pt x="3" y="710"/>
                    </a:cubicBezTo>
                    <a:cubicBezTo>
                      <a:pt x="1" y="720"/>
                      <a:pt x="11" y="725"/>
                      <a:pt x="29" y="725"/>
                    </a:cubicBezTo>
                    <a:cubicBezTo>
                      <a:pt x="83" y="725"/>
                      <a:pt x="206" y="682"/>
                      <a:pt x="260" y="628"/>
                    </a:cubicBezTo>
                    <a:lnTo>
                      <a:pt x="260" y="628"/>
                    </a:lnTo>
                    <a:cubicBezTo>
                      <a:pt x="260" y="628"/>
                      <a:pt x="75" y="855"/>
                      <a:pt x="105" y="895"/>
                    </a:cubicBezTo>
                    <a:cubicBezTo>
                      <a:pt x="108" y="900"/>
                      <a:pt x="114" y="902"/>
                      <a:pt x="122" y="902"/>
                    </a:cubicBezTo>
                    <a:cubicBezTo>
                      <a:pt x="182" y="902"/>
                      <a:pt x="352" y="771"/>
                      <a:pt x="352" y="771"/>
                    </a:cubicBezTo>
                    <a:lnTo>
                      <a:pt x="352" y="771"/>
                    </a:lnTo>
                    <a:cubicBezTo>
                      <a:pt x="352" y="771"/>
                      <a:pt x="228" y="979"/>
                      <a:pt x="270" y="1009"/>
                    </a:cubicBezTo>
                    <a:cubicBezTo>
                      <a:pt x="273" y="1011"/>
                      <a:pt x="277" y="1013"/>
                      <a:pt x="281" y="1013"/>
                    </a:cubicBezTo>
                    <a:cubicBezTo>
                      <a:pt x="343" y="1013"/>
                      <a:pt x="549" y="761"/>
                      <a:pt x="549" y="761"/>
                    </a:cubicBezTo>
                    <a:cubicBezTo>
                      <a:pt x="549" y="761"/>
                      <a:pt x="579" y="895"/>
                      <a:pt x="631" y="895"/>
                    </a:cubicBezTo>
                    <a:cubicBezTo>
                      <a:pt x="693" y="885"/>
                      <a:pt x="764" y="472"/>
                      <a:pt x="764" y="472"/>
                    </a:cubicBezTo>
                    <a:lnTo>
                      <a:pt x="898" y="349"/>
                    </a:lnTo>
                    <a:cubicBezTo>
                      <a:pt x="774" y="238"/>
                      <a:pt x="673" y="124"/>
                      <a:pt x="569" y="0"/>
                    </a:cubicBezTo>
                    <a:close/>
                  </a:path>
                </a:pathLst>
              </a:custGeom>
              <a:solidFill>
                <a:srgbClr val="E36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2285;p57"/>
              <p:cNvSpPr/>
              <p:nvPr/>
            </p:nvSpPr>
            <p:spPr>
              <a:xfrm>
                <a:off x="1488506" y="3349876"/>
                <a:ext cx="428698" cy="28345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329" extrusionOk="0">
                    <a:moveTo>
                      <a:pt x="238" y="1"/>
                    </a:moveTo>
                    <a:cubicBezTo>
                      <a:pt x="238" y="1"/>
                      <a:pt x="218" y="475"/>
                      <a:pt x="104" y="732"/>
                    </a:cubicBezTo>
                    <a:cubicBezTo>
                      <a:pt x="75" y="742"/>
                      <a:pt x="33" y="742"/>
                      <a:pt x="0" y="752"/>
                    </a:cubicBezTo>
                    <a:cubicBezTo>
                      <a:pt x="383" y="927"/>
                      <a:pt x="598" y="1226"/>
                      <a:pt x="1001" y="1328"/>
                    </a:cubicBezTo>
                    <a:cubicBezTo>
                      <a:pt x="1003" y="1328"/>
                      <a:pt x="1006" y="1328"/>
                      <a:pt x="1009" y="1328"/>
                    </a:cubicBezTo>
                    <a:cubicBezTo>
                      <a:pt x="1065" y="1328"/>
                      <a:pt x="1240" y="1224"/>
                      <a:pt x="1313" y="1224"/>
                    </a:cubicBezTo>
                    <a:cubicBezTo>
                      <a:pt x="1320" y="1224"/>
                      <a:pt x="1325" y="1225"/>
                      <a:pt x="1330" y="1226"/>
                    </a:cubicBezTo>
                    <a:cubicBezTo>
                      <a:pt x="1495" y="1246"/>
                      <a:pt x="1659" y="1246"/>
                      <a:pt x="1824" y="1246"/>
                    </a:cubicBezTo>
                    <a:cubicBezTo>
                      <a:pt x="1866" y="1236"/>
                      <a:pt x="1896" y="1226"/>
                      <a:pt x="1928" y="1204"/>
                    </a:cubicBezTo>
                    <a:cubicBezTo>
                      <a:pt x="1967" y="1165"/>
                      <a:pt x="1990" y="1123"/>
                      <a:pt x="2009" y="1081"/>
                    </a:cubicBezTo>
                    <a:cubicBezTo>
                      <a:pt x="1844" y="937"/>
                      <a:pt x="1619" y="895"/>
                      <a:pt x="1619" y="895"/>
                    </a:cubicBezTo>
                    <a:cubicBezTo>
                      <a:pt x="1619" y="895"/>
                      <a:pt x="1567" y="895"/>
                      <a:pt x="1473" y="875"/>
                    </a:cubicBezTo>
                    <a:cubicBezTo>
                      <a:pt x="1444" y="648"/>
                      <a:pt x="1505" y="381"/>
                      <a:pt x="1505" y="381"/>
                    </a:cubicBezTo>
                    <a:lnTo>
                      <a:pt x="238" y="1"/>
                    </a:lnTo>
                    <a:close/>
                  </a:path>
                </a:pathLst>
              </a:custGeom>
              <a:solidFill>
                <a:srgbClr val="E36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2286;p57"/>
              <p:cNvSpPr/>
              <p:nvPr/>
            </p:nvSpPr>
            <p:spPr>
              <a:xfrm>
                <a:off x="1020987" y="3501094"/>
                <a:ext cx="1256234" cy="692742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3248" extrusionOk="0">
                    <a:moveTo>
                      <a:pt x="2183" y="1"/>
                    </a:moveTo>
                    <a:cubicBezTo>
                      <a:pt x="2183" y="1"/>
                      <a:pt x="2173" y="1"/>
                      <a:pt x="2143" y="13"/>
                    </a:cubicBezTo>
                    <a:cubicBezTo>
                      <a:pt x="2007" y="33"/>
                      <a:pt x="1587" y="115"/>
                      <a:pt x="1389" y="270"/>
                    </a:cubicBezTo>
                    <a:cubicBezTo>
                      <a:pt x="1142" y="465"/>
                      <a:pt x="1" y="2287"/>
                      <a:pt x="1" y="2287"/>
                    </a:cubicBezTo>
                    <a:lnTo>
                      <a:pt x="53" y="2329"/>
                    </a:lnTo>
                    <a:lnTo>
                      <a:pt x="216" y="2472"/>
                    </a:lnTo>
                    <a:lnTo>
                      <a:pt x="391" y="2618"/>
                    </a:lnTo>
                    <a:lnTo>
                      <a:pt x="1575" y="1311"/>
                    </a:lnTo>
                    <a:lnTo>
                      <a:pt x="1958" y="2833"/>
                    </a:lnTo>
                    <a:cubicBezTo>
                      <a:pt x="1958" y="2833"/>
                      <a:pt x="2466" y="3247"/>
                      <a:pt x="3121" y="3247"/>
                    </a:cubicBezTo>
                    <a:cubicBezTo>
                      <a:pt x="3304" y="3247"/>
                      <a:pt x="3499" y="3215"/>
                      <a:pt x="3697" y="3132"/>
                    </a:cubicBezTo>
                    <a:lnTo>
                      <a:pt x="3697" y="2689"/>
                    </a:lnTo>
                    <a:lnTo>
                      <a:pt x="3912" y="2185"/>
                    </a:lnTo>
                    <a:lnTo>
                      <a:pt x="4201" y="1464"/>
                    </a:lnTo>
                    <a:lnTo>
                      <a:pt x="5560" y="2741"/>
                    </a:lnTo>
                    <a:lnTo>
                      <a:pt x="5859" y="2442"/>
                    </a:lnTo>
                    <a:lnTo>
                      <a:pt x="5889" y="2400"/>
                    </a:lnTo>
                    <a:cubicBezTo>
                      <a:pt x="5889" y="2400"/>
                      <a:pt x="5869" y="2371"/>
                      <a:pt x="5817" y="2309"/>
                    </a:cubicBezTo>
                    <a:cubicBezTo>
                      <a:pt x="5518" y="1906"/>
                      <a:pt x="4387" y="423"/>
                      <a:pt x="4243" y="352"/>
                    </a:cubicBezTo>
                    <a:cubicBezTo>
                      <a:pt x="4169" y="310"/>
                      <a:pt x="4068" y="270"/>
                      <a:pt x="3964" y="228"/>
                    </a:cubicBezTo>
                    <a:cubicBezTo>
                      <a:pt x="3851" y="186"/>
                      <a:pt x="3759" y="147"/>
                      <a:pt x="3717" y="137"/>
                    </a:cubicBezTo>
                    <a:lnTo>
                      <a:pt x="3707" y="124"/>
                    </a:lnTo>
                    <a:lnTo>
                      <a:pt x="3181" y="342"/>
                    </a:lnTo>
                    <a:lnTo>
                      <a:pt x="3038" y="517"/>
                    </a:lnTo>
                    <a:lnTo>
                      <a:pt x="2884" y="270"/>
                    </a:lnTo>
                    <a:lnTo>
                      <a:pt x="2267" y="33"/>
                    </a:lnTo>
                    <a:lnTo>
                      <a:pt x="2183" y="1"/>
                    </a:lnTo>
                    <a:close/>
                  </a:path>
                </a:pathLst>
              </a:custGeom>
              <a:solidFill>
                <a:srgbClr val="77C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2287;p57"/>
              <p:cNvSpPr/>
              <p:nvPr/>
            </p:nvSpPr>
            <p:spPr>
              <a:xfrm>
                <a:off x="1486373" y="3453319"/>
                <a:ext cx="186835" cy="175531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23" extrusionOk="0">
                    <a:moveTo>
                      <a:pt x="186" y="0"/>
                    </a:moveTo>
                    <a:lnTo>
                      <a:pt x="1" y="225"/>
                    </a:lnTo>
                    <a:cubicBezTo>
                      <a:pt x="1" y="225"/>
                      <a:pt x="218" y="709"/>
                      <a:pt x="443" y="823"/>
                    </a:cubicBezTo>
                    <a:lnTo>
                      <a:pt x="680" y="647"/>
                    </a:lnTo>
                    <a:lnTo>
                      <a:pt x="722" y="680"/>
                    </a:lnTo>
                    <a:lnTo>
                      <a:pt x="856" y="803"/>
                    </a:lnTo>
                    <a:cubicBezTo>
                      <a:pt x="856" y="793"/>
                      <a:pt x="865" y="731"/>
                      <a:pt x="865" y="657"/>
                    </a:cubicBezTo>
                    <a:cubicBezTo>
                      <a:pt x="875" y="556"/>
                      <a:pt x="875" y="423"/>
                      <a:pt x="846" y="400"/>
                    </a:cubicBezTo>
                    <a:cubicBezTo>
                      <a:pt x="784" y="361"/>
                      <a:pt x="156" y="133"/>
                      <a:pt x="156" y="133"/>
                    </a:cubicBez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1F3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" name="Google Shape;2288;p57"/>
              <p:cNvSpPr/>
              <p:nvPr/>
            </p:nvSpPr>
            <p:spPr>
              <a:xfrm>
                <a:off x="1631407" y="3551855"/>
                <a:ext cx="37538" cy="7294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342" extrusionOk="0">
                    <a:moveTo>
                      <a:pt x="104" y="0"/>
                    </a:moveTo>
                    <a:lnTo>
                      <a:pt x="0" y="185"/>
                    </a:lnTo>
                    <a:lnTo>
                      <a:pt x="176" y="34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AAD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9" name="Google Shape;2289;p57"/>
              <p:cNvSpPr/>
              <p:nvPr/>
            </p:nvSpPr>
            <p:spPr>
              <a:xfrm>
                <a:off x="1222967" y="2699363"/>
                <a:ext cx="812820" cy="760352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565" extrusionOk="0">
                    <a:moveTo>
                      <a:pt x="2025" y="1"/>
                    </a:moveTo>
                    <a:cubicBezTo>
                      <a:pt x="1653" y="1"/>
                      <a:pt x="1285" y="83"/>
                      <a:pt x="1011" y="291"/>
                    </a:cubicBezTo>
                    <a:cubicBezTo>
                      <a:pt x="702" y="528"/>
                      <a:pt x="516" y="1042"/>
                      <a:pt x="504" y="1598"/>
                    </a:cubicBezTo>
                    <a:cubicBezTo>
                      <a:pt x="475" y="1583"/>
                      <a:pt x="440" y="1574"/>
                      <a:pt x="398" y="1574"/>
                    </a:cubicBezTo>
                    <a:cubicBezTo>
                      <a:pt x="383" y="1574"/>
                      <a:pt x="367" y="1575"/>
                      <a:pt x="351" y="1578"/>
                    </a:cubicBezTo>
                    <a:cubicBezTo>
                      <a:pt x="72" y="1640"/>
                      <a:pt x="0" y="2485"/>
                      <a:pt x="680" y="2524"/>
                    </a:cubicBezTo>
                    <a:cubicBezTo>
                      <a:pt x="887" y="2999"/>
                      <a:pt x="1278" y="3402"/>
                      <a:pt x="1895" y="3513"/>
                    </a:cubicBezTo>
                    <a:cubicBezTo>
                      <a:pt x="2086" y="3549"/>
                      <a:pt x="2258" y="3565"/>
                      <a:pt x="2415" y="3565"/>
                    </a:cubicBezTo>
                    <a:cubicBezTo>
                      <a:pt x="3434" y="3565"/>
                      <a:pt x="3752" y="2873"/>
                      <a:pt x="3645" y="2391"/>
                    </a:cubicBezTo>
                    <a:cubicBezTo>
                      <a:pt x="3605" y="2176"/>
                      <a:pt x="3593" y="1959"/>
                      <a:pt x="3635" y="1744"/>
                    </a:cubicBezTo>
                    <a:cubicBezTo>
                      <a:pt x="3707" y="1383"/>
                      <a:pt x="3810" y="889"/>
                      <a:pt x="3553" y="528"/>
                    </a:cubicBezTo>
                    <a:cubicBezTo>
                      <a:pt x="3356" y="258"/>
                      <a:pt x="2683" y="1"/>
                      <a:pt x="2025" y="1"/>
                    </a:cubicBezTo>
                    <a:close/>
                  </a:path>
                </a:pathLst>
              </a:custGeom>
              <a:solidFill>
                <a:srgbClr val="E36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" name="Google Shape;2290;p57"/>
              <p:cNvSpPr/>
              <p:nvPr/>
            </p:nvSpPr>
            <p:spPr>
              <a:xfrm>
                <a:off x="2011266" y="2994120"/>
                <a:ext cx="213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" name="Google Shape;2291;p57"/>
              <p:cNvSpPr/>
              <p:nvPr/>
            </p:nvSpPr>
            <p:spPr>
              <a:xfrm>
                <a:off x="1473150" y="2879801"/>
                <a:ext cx="538325" cy="20901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980" extrusionOk="0">
                    <a:moveTo>
                      <a:pt x="218" y="1"/>
                    </a:moveTo>
                    <a:cubicBezTo>
                      <a:pt x="196" y="10"/>
                      <a:pt x="166" y="23"/>
                      <a:pt x="147" y="33"/>
                    </a:cubicBezTo>
                    <a:cubicBezTo>
                      <a:pt x="124" y="43"/>
                      <a:pt x="114" y="52"/>
                      <a:pt x="95" y="72"/>
                    </a:cubicBezTo>
                    <a:cubicBezTo>
                      <a:pt x="43" y="124"/>
                      <a:pt x="11" y="196"/>
                      <a:pt x="1" y="280"/>
                    </a:cubicBezTo>
                    <a:lnTo>
                      <a:pt x="1" y="309"/>
                    </a:lnTo>
                    <a:lnTo>
                      <a:pt x="1" y="342"/>
                    </a:lnTo>
                    <a:cubicBezTo>
                      <a:pt x="23" y="300"/>
                      <a:pt x="43" y="280"/>
                      <a:pt x="63" y="248"/>
                    </a:cubicBezTo>
                    <a:cubicBezTo>
                      <a:pt x="85" y="238"/>
                      <a:pt x="105" y="228"/>
                      <a:pt x="114" y="208"/>
                    </a:cubicBezTo>
                    <a:cubicBezTo>
                      <a:pt x="134" y="208"/>
                      <a:pt x="156" y="196"/>
                      <a:pt x="176" y="186"/>
                    </a:cubicBezTo>
                    <a:lnTo>
                      <a:pt x="186" y="186"/>
                    </a:lnTo>
                    <a:cubicBezTo>
                      <a:pt x="208" y="176"/>
                      <a:pt x="218" y="176"/>
                      <a:pt x="238" y="176"/>
                    </a:cubicBezTo>
                    <a:lnTo>
                      <a:pt x="270" y="176"/>
                    </a:lnTo>
                    <a:cubicBezTo>
                      <a:pt x="280" y="186"/>
                      <a:pt x="300" y="186"/>
                      <a:pt x="310" y="186"/>
                    </a:cubicBezTo>
                    <a:cubicBezTo>
                      <a:pt x="342" y="196"/>
                      <a:pt x="362" y="218"/>
                      <a:pt x="394" y="248"/>
                    </a:cubicBezTo>
                    <a:cubicBezTo>
                      <a:pt x="423" y="290"/>
                      <a:pt x="465" y="332"/>
                      <a:pt x="527" y="381"/>
                    </a:cubicBezTo>
                    <a:cubicBezTo>
                      <a:pt x="619" y="465"/>
                      <a:pt x="732" y="557"/>
                      <a:pt x="856" y="641"/>
                    </a:cubicBezTo>
                    <a:cubicBezTo>
                      <a:pt x="1011" y="742"/>
                      <a:pt x="1165" y="826"/>
                      <a:pt x="1278" y="826"/>
                    </a:cubicBezTo>
                    <a:lnTo>
                      <a:pt x="1308" y="826"/>
                    </a:lnTo>
                    <a:cubicBezTo>
                      <a:pt x="1525" y="774"/>
                      <a:pt x="1577" y="589"/>
                      <a:pt x="1577" y="589"/>
                    </a:cubicBezTo>
                    <a:cubicBezTo>
                      <a:pt x="1577" y="589"/>
                      <a:pt x="1639" y="660"/>
                      <a:pt x="1731" y="732"/>
                    </a:cubicBezTo>
                    <a:lnTo>
                      <a:pt x="1731" y="742"/>
                    </a:lnTo>
                    <a:cubicBezTo>
                      <a:pt x="1753" y="752"/>
                      <a:pt x="1773" y="774"/>
                      <a:pt x="1792" y="794"/>
                    </a:cubicBezTo>
                    <a:lnTo>
                      <a:pt x="1802" y="794"/>
                    </a:lnTo>
                    <a:cubicBezTo>
                      <a:pt x="1824" y="826"/>
                      <a:pt x="1854" y="846"/>
                      <a:pt x="1886" y="865"/>
                    </a:cubicBezTo>
                    <a:cubicBezTo>
                      <a:pt x="1978" y="927"/>
                      <a:pt x="2081" y="979"/>
                      <a:pt x="2173" y="979"/>
                    </a:cubicBezTo>
                    <a:lnTo>
                      <a:pt x="2235" y="979"/>
                    </a:lnTo>
                    <a:cubicBezTo>
                      <a:pt x="2329" y="949"/>
                      <a:pt x="2420" y="836"/>
                      <a:pt x="2494" y="712"/>
                    </a:cubicBezTo>
                    <a:lnTo>
                      <a:pt x="2494" y="712"/>
                    </a:lnTo>
                    <a:cubicBezTo>
                      <a:pt x="2494" y="742"/>
                      <a:pt x="2494" y="764"/>
                      <a:pt x="2482" y="793"/>
                    </a:cubicBezTo>
                    <a:lnTo>
                      <a:pt x="2482" y="793"/>
                    </a:lnTo>
                    <a:cubicBezTo>
                      <a:pt x="2494" y="764"/>
                      <a:pt x="2494" y="742"/>
                      <a:pt x="2504" y="722"/>
                    </a:cubicBezTo>
                    <a:cubicBezTo>
                      <a:pt x="2514" y="660"/>
                      <a:pt x="2524" y="599"/>
                      <a:pt x="2524" y="537"/>
                    </a:cubicBezTo>
                    <a:lnTo>
                      <a:pt x="2524" y="537"/>
                    </a:lnTo>
                    <a:cubicBezTo>
                      <a:pt x="2452" y="650"/>
                      <a:pt x="2358" y="764"/>
                      <a:pt x="2267" y="794"/>
                    </a:cubicBezTo>
                    <a:lnTo>
                      <a:pt x="2257" y="794"/>
                    </a:lnTo>
                    <a:cubicBezTo>
                      <a:pt x="2247" y="804"/>
                      <a:pt x="2225" y="804"/>
                      <a:pt x="2205" y="804"/>
                    </a:cubicBezTo>
                    <a:cubicBezTo>
                      <a:pt x="2133" y="804"/>
                      <a:pt x="2049" y="764"/>
                      <a:pt x="1968" y="722"/>
                    </a:cubicBezTo>
                    <a:cubicBezTo>
                      <a:pt x="1968" y="722"/>
                      <a:pt x="1968" y="712"/>
                      <a:pt x="1958" y="712"/>
                    </a:cubicBezTo>
                    <a:lnTo>
                      <a:pt x="1948" y="712"/>
                    </a:lnTo>
                    <a:lnTo>
                      <a:pt x="1948" y="702"/>
                    </a:lnTo>
                    <a:cubicBezTo>
                      <a:pt x="1948" y="702"/>
                      <a:pt x="1938" y="702"/>
                      <a:pt x="1938" y="690"/>
                    </a:cubicBezTo>
                    <a:lnTo>
                      <a:pt x="1916" y="690"/>
                    </a:lnTo>
                    <a:cubicBezTo>
                      <a:pt x="1886" y="660"/>
                      <a:pt x="1854" y="641"/>
                      <a:pt x="1834" y="618"/>
                    </a:cubicBezTo>
                    <a:lnTo>
                      <a:pt x="1824" y="608"/>
                    </a:lnTo>
                    <a:cubicBezTo>
                      <a:pt x="1802" y="589"/>
                      <a:pt x="1782" y="579"/>
                      <a:pt x="1763" y="557"/>
                    </a:cubicBezTo>
                    <a:cubicBezTo>
                      <a:pt x="1669" y="475"/>
                      <a:pt x="1607" y="403"/>
                      <a:pt x="1607" y="403"/>
                    </a:cubicBezTo>
                    <a:cubicBezTo>
                      <a:pt x="1607" y="403"/>
                      <a:pt x="1555" y="589"/>
                      <a:pt x="1340" y="641"/>
                    </a:cubicBezTo>
                    <a:lnTo>
                      <a:pt x="1308" y="641"/>
                    </a:lnTo>
                    <a:cubicBezTo>
                      <a:pt x="1207" y="641"/>
                      <a:pt x="1061" y="579"/>
                      <a:pt x="927" y="485"/>
                    </a:cubicBezTo>
                    <a:lnTo>
                      <a:pt x="918" y="485"/>
                    </a:lnTo>
                    <a:cubicBezTo>
                      <a:pt x="908" y="475"/>
                      <a:pt x="898" y="465"/>
                      <a:pt x="888" y="465"/>
                    </a:cubicBezTo>
                    <a:lnTo>
                      <a:pt x="888" y="455"/>
                    </a:lnTo>
                    <a:cubicBezTo>
                      <a:pt x="846" y="433"/>
                      <a:pt x="814" y="403"/>
                      <a:pt x="774" y="381"/>
                    </a:cubicBezTo>
                    <a:lnTo>
                      <a:pt x="774" y="371"/>
                    </a:lnTo>
                    <a:lnTo>
                      <a:pt x="764" y="371"/>
                    </a:lnTo>
                    <a:cubicBezTo>
                      <a:pt x="742" y="351"/>
                      <a:pt x="722" y="332"/>
                      <a:pt x="690" y="319"/>
                    </a:cubicBezTo>
                    <a:lnTo>
                      <a:pt x="690" y="309"/>
                    </a:lnTo>
                    <a:cubicBezTo>
                      <a:pt x="641" y="280"/>
                      <a:pt x="599" y="238"/>
                      <a:pt x="557" y="196"/>
                    </a:cubicBezTo>
                    <a:cubicBezTo>
                      <a:pt x="495" y="146"/>
                      <a:pt x="455" y="104"/>
                      <a:pt x="423" y="62"/>
                    </a:cubicBezTo>
                    <a:cubicBezTo>
                      <a:pt x="394" y="43"/>
                      <a:pt x="371" y="23"/>
                      <a:pt x="342" y="10"/>
                    </a:cubicBezTo>
                    <a:cubicBezTo>
                      <a:pt x="342" y="10"/>
                      <a:pt x="332" y="10"/>
                      <a:pt x="332" y="1"/>
                    </a:cubicBezTo>
                    <a:close/>
                  </a:path>
                </a:pathLst>
              </a:custGeom>
              <a:solidFill>
                <a:srgbClr val="D6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" name="Google Shape;2292;p57"/>
              <p:cNvSpPr/>
              <p:nvPr/>
            </p:nvSpPr>
            <p:spPr>
              <a:xfrm>
                <a:off x="1501730" y="2936961"/>
                <a:ext cx="83180" cy="6163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89" extrusionOk="0">
                    <a:moveTo>
                      <a:pt x="246" y="1"/>
                    </a:moveTo>
                    <a:cubicBezTo>
                      <a:pt x="240" y="1"/>
                      <a:pt x="234" y="1"/>
                      <a:pt x="228" y="2"/>
                    </a:cubicBezTo>
                    <a:cubicBezTo>
                      <a:pt x="186" y="12"/>
                      <a:pt x="146" y="32"/>
                      <a:pt x="114" y="51"/>
                    </a:cubicBezTo>
                    <a:cubicBezTo>
                      <a:pt x="84" y="74"/>
                      <a:pt x="52" y="93"/>
                      <a:pt x="32" y="125"/>
                    </a:cubicBezTo>
                    <a:cubicBezTo>
                      <a:pt x="13" y="165"/>
                      <a:pt x="0" y="207"/>
                      <a:pt x="22" y="237"/>
                    </a:cubicBezTo>
                    <a:cubicBezTo>
                      <a:pt x="42" y="269"/>
                      <a:pt x="84" y="289"/>
                      <a:pt x="124" y="289"/>
                    </a:cubicBezTo>
                    <a:cubicBezTo>
                      <a:pt x="166" y="279"/>
                      <a:pt x="198" y="269"/>
                      <a:pt x="237" y="249"/>
                    </a:cubicBezTo>
                    <a:cubicBezTo>
                      <a:pt x="270" y="227"/>
                      <a:pt x="309" y="197"/>
                      <a:pt x="341" y="165"/>
                    </a:cubicBezTo>
                    <a:cubicBezTo>
                      <a:pt x="390" y="80"/>
                      <a:pt x="330" y="1"/>
                      <a:pt x="246" y="1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" name="Google Shape;2293;p57"/>
              <p:cNvSpPr/>
              <p:nvPr/>
            </p:nvSpPr>
            <p:spPr>
              <a:xfrm>
                <a:off x="1893960" y="2964687"/>
                <a:ext cx="78061" cy="656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08" extrusionOk="0">
                    <a:moveTo>
                      <a:pt x="133" y="1"/>
                    </a:moveTo>
                    <a:cubicBezTo>
                      <a:pt x="56" y="1"/>
                      <a:pt x="1" y="59"/>
                      <a:pt x="37" y="149"/>
                    </a:cubicBezTo>
                    <a:cubicBezTo>
                      <a:pt x="57" y="191"/>
                      <a:pt x="89" y="220"/>
                      <a:pt x="128" y="252"/>
                    </a:cubicBezTo>
                    <a:cubicBezTo>
                      <a:pt x="160" y="272"/>
                      <a:pt x="190" y="292"/>
                      <a:pt x="232" y="304"/>
                    </a:cubicBezTo>
                    <a:cubicBezTo>
                      <a:pt x="239" y="307"/>
                      <a:pt x="248" y="308"/>
                      <a:pt x="257" y="308"/>
                    </a:cubicBezTo>
                    <a:cubicBezTo>
                      <a:pt x="285" y="308"/>
                      <a:pt x="319" y="296"/>
                      <a:pt x="336" y="272"/>
                    </a:cubicBezTo>
                    <a:cubicBezTo>
                      <a:pt x="365" y="243"/>
                      <a:pt x="365" y="201"/>
                      <a:pt x="346" y="159"/>
                    </a:cubicBezTo>
                    <a:cubicBezTo>
                      <a:pt x="336" y="129"/>
                      <a:pt x="304" y="97"/>
                      <a:pt x="274" y="67"/>
                    </a:cubicBezTo>
                    <a:cubicBezTo>
                      <a:pt x="242" y="45"/>
                      <a:pt x="212" y="25"/>
                      <a:pt x="170" y="5"/>
                    </a:cubicBezTo>
                    <a:cubicBezTo>
                      <a:pt x="157" y="2"/>
                      <a:pt x="145" y="1"/>
                      <a:pt x="133" y="1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" name="Google Shape;2294;p57"/>
              <p:cNvSpPr/>
              <p:nvPr/>
            </p:nvSpPr>
            <p:spPr>
              <a:xfrm>
                <a:off x="1681955" y="3161761"/>
                <a:ext cx="81261" cy="45642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4" extrusionOk="0">
                    <a:moveTo>
                      <a:pt x="130" y="1"/>
                    </a:moveTo>
                    <a:cubicBezTo>
                      <a:pt x="124" y="1"/>
                      <a:pt x="119" y="3"/>
                      <a:pt x="114" y="8"/>
                    </a:cubicBezTo>
                    <a:cubicBezTo>
                      <a:pt x="82" y="8"/>
                      <a:pt x="52" y="8"/>
                      <a:pt x="20" y="28"/>
                    </a:cubicBezTo>
                    <a:cubicBezTo>
                      <a:pt x="10" y="38"/>
                      <a:pt x="10" y="48"/>
                      <a:pt x="0" y="48"/>
                    </a:cubicBezTo>
                    <a:lnTo>
                      <a:pt x="0" y="80"/>
                    </a:lnTo>
                    <a:cubicBezTo>
                      <a:pt x="0" y="99"/>
                      <a:pt x="0" y="109"/>
                      <a:pt x="10" y="122"/>
                    </a:cubicBezTo>
                    <a:cubicBezTo>
                      <a:pt x="20" y="151"/>
                      <a:pt x="42" y="171"/>
                      <a:pt x="72" y="193"/>
                    </a:cubicBezTo>
                    <a:cubicBezTo>
                      <a:pt x="52" y="171"/>
                      <a:pt x="32" y="141"/>
                      <a:pt x="32" y="122"/>
                    </a:cubicBezTo>
                    <a:cubicBezTo>
                      <a:pt x="20" y="90"/>
                      <a:pt x="20" y="70"/>
                      <a:pt x="42" y="60"/>
                    </a:cubicBezTo>
                    <a:cubicBezTo>
                      <a:pt x="52" y="38"/>
                      <a:pt x="82" y="38"/>
                      <a:pt x="114" y="38"/>
                    </a:cubicBezTo>
                    <a:lnTo>
                      <a:pt x="196" y="38"/>
                    </a:lnTo>
                    <a:lnTo>
                      <a:pt x="238" y="48"/>
                    </a:lnTo>
                    <a:lnTo>
                      <a:pt x="280" y="60"/>
                    </a:lnTo>
                    <a:cubicBezTo>
                      <a:pt x="299" y="60"/>
                      <a:pt x="329" y="70"/>
                      <a:pt x="341" y="80"/>
                    </a:cubicBezTo>
                    <a:cubicBezTo>
                      <a:pt x="361" y="99"/>
                      <a:pt x="361" y="122"/>
                      <a:pt x="351" y="151"/>
                    </a:cubicBezTo>
                    <a:cubicBezTo>
                      <a:pt x="341" y="171"/>
                      <a:pt x="319" y="193"/>
                      <a:pt x="299" y="213"/>
                    </a:cubicBezTo>
                    <a:cubicBezTo>
                      <a:pt x="319" y="203"/>
                      <a:pt x="341" y="183"/>
                      <a:pt x="361" y="161"/>
                    </a:cubicBezTo>
                    <a:cubicBezTo>
                      <a:pt x="371" y="141"/>
                      <a:pt x="381" y="132"/>
                      <a:pt x="381" y="109"/>
                    </a:cubicBezTo>
                    <a:lnTo>
                      <a:pt x="381" y="90"/>
                    </a:lnTo>
                    <a:cubicBezTo>
                      <a:pt x="371" y="80"/>
                      <a:pt x="371" y="70"/>
                      <a:pt x="361" y="70"/>
                    </a:cubicBezTo>
                    <a:cubicBezTo>
                      <a:pt x="341" y="38"/>
                      <a:pt x="309" y="28"/>
                      <a:pt x="280" y="18"/>
                    </a:cubicBezTo>
                    <a:lnTo>
                      <a:pt x="238" y="18"/>
                    </a:lnTo>
                    <a:lnTo>
                      <a:pt x="196" y="8"/>
                    </a:lnTo>
                    <a:lnTo>
                      <a:pt x="156" y="8"/>
                    </a:lnTo>
                    <a:cubicBezTo>
                      <a:pt x="145" y="3"/>
                      <a:pt x="137" y="1"/>
                      <a:pt x="130" y="1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" name="Google Shape;2295;p57"/>
              <p:cNvSpPr/>
              <p:nvPr/>
            </p:nvSpPr>
            <p:spPr>
              <a:xfrm>
                <a:off x="1273516" y="3055759"/>
                <a:ext cx="101309" cy="13415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629" extrusionOk="0">
                    <a:moveTo>
                      <a:pt x="156" y="1"/>
                    </a:moveTo>
                    <a:cubicBezTo>
                      <a:pt x="144" y="1"/>
                      <a:pt x="124" y="11"/>
                      <a:pt x="114" y="11"/>
                    </a:cubicBezTo>
                    <a:cubicBezTo>
                      <a:pt x="104" y="21"/>
                      <a:pt x="94" y="21"/>
                      <a:pt x="82" y="31"/>
                    </a:cubicBezTo>
                    <a:cubicBezTo>
                      <a:pt x="62" y="50"/>
                      <a:pt x="52" y="73"/>
                      <a:pt x="32" y="92"/>
                    </a:cubicBezTo>
                    <a:cubicBezTo>
                      <a:pt x="20" y="112"/>
                      <a:pt x="20" y="134"/>
                      <a:pt x="10" y="154"/>
                    </a:cubicBezTo>
                    <a:cubicBezTo>
                      <a:pt x="0" y="206"/>
                      <a:pt x="10" y="248"/>
                      <a:pt x="20" y="297"/>
                    </a:cubicBezTo>
                    <a:cubicBezTo>
                      <a:pt x="10" y="248"/>
                      <a:pt x="20" y="206"/>
                      <a:pt x="32" y="164"/>
                    </a:cubicBezTo>
                    <a:cubicBezTo>
                      <a:pt x="32" y="134"/>
                      <a:pt x="42" y="112"/>
                      <a:pt x="52" y="102"/>
                    </a:cubicBezTo>
                    <a:cubicBezTo>
                      <a:pt x="62" y="82"/>
                      <a:pt x="82" y="63"/>
                      <a:pt x="104" y="50"/>
                    </a:cubicBezTo>
                    <a:cubicBezTo>
                      <a:pt x="121" y="39"/>
                      <a:pt x="143" y="34"/>
                      <a:pt x="166" y="34"/>
                    </a:cubicBezTo>
                    <a:cubicBezTo>
                      <a:pt x="183" y="34"/>
                      <a:pt x="200" y="36"/>
                      <a:pt x="218" y="40"/>
                    </a:cubicBezTo>
                    <a:cubicBezTo>
                      <a:pt x="257" y="50"/>
                      <a:pt x="299" y="82"/>
                      <a:pt x="329" y="112"/>
                    </a:cubicBezTo>
                    <a:cubicBezTo>
                      <a:pt x="361" y="144"/>
                      <a:pt x="381" y="186"/>
                      <a:pt x="403" y="226"/>
                    </a:cubicBezTo>
                    <a:cubicBezTo>
                      <a:pt x="413" y="248"/>
                      <a:pt x="423" y="268"/>
                      <a:pt x="423" y="288"/>
                    </a:cubicBezTo>
                    <a:cubicBezTo>
                      <a:pt x="433" y="310"/>
                      <a:pt x="433" y="330"/>
                      <a:pt x="443" y="349"/>
                    </a:cubicBezTo>
                    <a:cubicBezTo>
                      <a:pt x="463" y="435"/>
                      <a:pt x="454" y="519"/>
                      <a:pt x="445" y="604"/>
                    </a:cubicBezTo>
                    <a:lnTo>
                      <a:pt x="445" y="604"/>
                    </a:lnTo>
                    <a:cubicBezTo>
                      <a:pt x="448" y="588"/>
                      <a:pt x="452" y="570"/>
                      <a:pt x="452" y="557"/>
                    </a:cubicBezTo>
                    <a:cubicBezTo>
                      <a:pt x="465" y="535"/>
                      <a:pt x="465" y="515"/>
                      <a:pt x="475" y="483"/>
                    </a:cubicBezTo>
                    <a:lnTo>
                      <a:pt x="475" y="421"/>
                    </a:lnTo>
                    <a:lnTo>
                      <a:pt x="475" y="349"/>
                    </a:lnTo>
                    <a:cubicBezTo>
                      <a:pt x="452" y="258"/>
                      <a:pt x="423" y="164"/>
                      <a:pt x="351" y="92"/>
                    </a:cubicBezTo>
                    <a:cubicBezTo>
                      <a:pt x="319" y="50"/>
                      <a:pt x="279" y="31"/>
                      <a:pt x="228" y="11"/>
                    </a:cubicBezTo>
                    <a:cubicBezTo>
                      <a:pt x="205" y="1"/>
                      <a:pt x="176" y="1"/>
                      <a:pt x="156" y="1"/>
                    </a:cubicBezTo>
                    <a:close/>
                    <a:moveTo>
                      <a:pt x="445" y="604"/>
                    </a:moveTo>
                    <a:lnTo>
                      <a:pt x="445" y="604"/>
                    </a:lnTo>
                    <a:cubicBezTo>
                      <a:pt x="444" y="613"/>
                      <a:pt x="443" y="621"/>
                      <a:pt x="443" y="629"/>
                    </a:cubicBezTo>
                    <a:cubicBezTo>
                      <a:pt x="443" y="620"/>
                      <a:pt x="444" y="612"/>
                      <a:pt x="445" y="604"/>
                    </a:cubicBezTo>
                    <a:close/>
                  </a:path>
                </a:pathLst>
              </a:custGeom>
              <a:solidFill>
                <a:srgbClr val="D64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" name="Google Shape;2296;p57"/>
              <p:cNvSpPr/>
              <p:nvPr/>
            </p:nvSpPr>
            <p:spPr>
              <a:xfrm>
                <a:off x="1317239" y="3105028"/>
                <a:ext cx="48628" cy="84886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98" extrusionOk="0">
                    <a:moveTo>
                      <a:pt x="125" y="1"/>
                    </a:moveTo>
                    <a:cubicBezTo>
                      <a:pt x="112" y="1"/>
                      <a:pt x="98" y="2"/>
                      <a:pt x="84" y="5"/>
                    </a:cubicBezTo>
                    <a:cubicBezTo>
                      <a:pt x="62" y="17"/>
                      <a:pt x="42" y="37"/>
                      <a:pt x="23" y="57"/>
                    </a:cubicBezTo>
                    <a:cubicBezTo>
                      <a:pt x="13" y="79"/>
                      <a:pt x="13" y="108"/>
                      <a:pt x="13" y="128"/>
                    </a:cubicBezTo>
                    <a:cubicBezTo>
                      <a:pt x="0" y="180"/>
                      <a:pt x="13" y="222"/>
                      <a:pt x="32" y="274"/>
                    </a:cubicBezTo>
                    <a:cubicBezTo>
                      <a:pt x="42" y="314"/>
                      <a:pt x="62" y="356"/>
                      <a:pt x="94" y="398"/>
                    </a:cubicBezTo>
                    <a:cubicBezTo>
                      <a:pt x="84" y="346"/>
                      <a:pt x="62" y="304"/>
                      <a:pt x="52" y="264"/>
                    </a:cubicBezTo>
                    <a:cubicBezTo>
                      <a:pt x="52" y="222"/>
                      <a:pt x="42" y="170"/>
                      <a:pt x="42" y="128"/>
                    </a:cubicBezTo>
                    <a:cubicBezTo>
                      <a:pt x="42" y="89"/>
                      <a:pt x="52" y="47"/>
                      <a:pt x="94" y="37"/>
                    </a:cubicBezTo>
                    <a:cubicBezTo>
                      <a:pt x="119" y="25"/>
                      <a:pt x="143" y="20"/>
                      <a:pt x="169" y="20"/>
                    </a:cubicBezTo>
                    <a:cubicBezTo>
                      <a:pt x="187" y="20"/>
                      <a:pt x="206" y="23"/>
                      <a:pt x="228" y="27"/>
                    </a:cubicBezTo>
                    <a:cubicBezTo>
                      <a:pt x="197" y="10"/>
                      <a:pt x="162" y="1"/>
                      <a:pt x="125" y="1"/>
                    </a:cubicBezTo>
                    <a:close/>
                  </a:path>
                </a:pathLst>
              </a:custGeom>
              <a:solidFill>
                <a:srgbClr val="D64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" name="Google Shape;2297;p57"/>
              <p:cNvSpPr/>
              <p:nvPr/>
            </p:nvSpPr>
            <p:spPr>
              <a:xfrm>
                <a:off x="1598561" y="3222333"/>
                <a:ext cx="241649" cy="107494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504" extrusionOk="0">
                    <a:moveTo>
                      <a:pt x="196" y="1"/>
                    </a:moveTo>
                    <a:cubicBezTo>
                      <a:pt x="164" y="1"/>
                      <a:pt x="134" y="1"/>
                      <a:pt x="115" y="11"/>
                    </a:cubicBezTo>
                    <a:cubicBezTo>
                      <a:pt x="53" y="33"/>
                      <a:pt x="1" y="258"/>
                      <a:pt x="186" y="394"/>
                    </a:cubicBezTo>
                    <a:cubicBezTo>
                      <a:pt x="186" y="404"/>
                      <a:pt x="196" y="404"/>
                      <a:pt x="206" y="404"/>
                    </a:cubicBezTo>
                    <a:cubicBezTo>
                      <a:pt x="278" y="455"/>
                      <a:pt x="372" y="485"/>
                      <a:pt x="515" y="495"/>
                    </a:cubicBezTo>
                    <a:cubicBezTo>
                      <a:pt x="559" y="501"/>
                      <a:pt x="600" y="504"/>
                      <a:pt x="637" y="504"/>
                    </a:cubicBezTo>
                    <a:cubicBezTo>
                      <a:pt x="732" y="504"/>
                      <a:pt x="808" y="487"/>
                      <a:pt x="876" y="465"/>
                    </a:cubicBezTo>
                    <a:cubicBezTo>
                      <a:pt x="886" y="455"/>
                      <a:pt x="886" y="455"/>
                      <a:pt x="895" y="455"/>
                    </a:cubicBezTo>
                    <a:cubicBezTo>
                      <a:pt x="1133" y="342"/>
                      <a:pt x="1103" y="95"/>
                      <a:pt x="1009" y="72"/>
                    </a:cubicBezTo>
                    <a:cubicBezTo>
                      <a:pt x="999" y="62"/>
                      <a:pt x="979" y="62"/>
                      <a:pt x="967" y="62"/>
                    </a:cubicBezTo>
                    <a:cubicBezTo>
                      <a:pt x="918" y="53"/>
                      <a:pt x="856" y="53"/>
                      <a:pt x="794" y="53"/>
                    </a:cubicBezTo>
                    <a:cubicBezTo>
                      <a:pt x="767" y="54"/>
                      <a:pt x="741" y="55"/>
                      <a:pt x="714" y="55"/>
                    </a:cubicBezTo>
                    <a:cubicBezTo>
                      <a:pt x="596" y="55"/>
                      <a:pt x="481" y="39"/>
                      <a:pt x="372" y="23"/>
                    </a:cubicBezTo>
                    <a:cubicBezTo>
                      <a:pt x="310" y="11"/>
                      <a:pt x="248" y="1"/>
                      <a:pt x="206" y="1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" name="Google Shape;2298;p57"/>
              <p:cNvSpPr/>
              <p:nvPr/>
            </p:nvSpPr>
            <p:spPr>
              <a:xfrm>
                <a:off x="1640365" y="3222333"/>
                <a:ext cx="164654" cy="43083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02" extrusionOk="0">
                    <a:moveTo>
                      <a:pt x="0" y="1"/>
                    </a:moveTo>
                    <a:cubicBezTo>
                      <a:pt x="0" y="62"/>
                      <a:pt x="10" y="147"/>
                      <a:pt x="114" y="166"/>
                    </a:cubicBezTo>
                    <a:cubicBezTo>
                      <a:pt x="220" y="186"/>
                      <a:pt x="424" y="202"/>
                      <a:pt x="571" y="202"/>
                    </a:cubicBezTo>
                    <a:cubicBezTo>
                      <a:pt x="649" y="202"/>
                      <a:pt x="710" y="197"/>
                      <a:pt x="732" y="186"/>
                    </a:cubicBezTo>
                    <a:cubicBezTo>
                      <a:pt x="761" y="176"/>
                      <a:pt x="771" y="114"/>
                      <a:pt x="771" y="62"/>
                    </a:cubicBezTo>
                    <a:cubicBezTo>
                      <a:pt x="722" y="53"/>
                      <a:pt x="660" y="53"/>
                      <a:pt x="598" y="53"/>
                    </a:cubicBezTo>
                    <a:cubicBezTo>
                      <a:pt x="571" y="54"/>
                      <a:pt x="545" y="55"/>
                      <a:pt x="518" y="55"/>
                    </a:cubicBezTo>
                    <a:cubicBezTo>
                      <a:pt x="400" y="55"/>
                      <a:pt x="285" y="39"/>
                      <a:pt x="176" y="23"/>
                    </a:cubicBezTo>
                    <a:cubicBezTo>
                      <a:pt x="114" y="11"/>
                      <a:pt x="52" y="1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" name="Google Shape;2299;p57"/>
              <p:cNvSpPr/>
              <p:nvPr/>
            </p:nvSpPr>
            <p:spPr>
              <a:xfrm>
                <a:off x="1642497" y="3296556"/>
                <a:ext cx="142899" cy="3327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56" extrusionOk="0">
                    <a:moveTo>
                      <a:pt x="261" y="1"/>
                    </a:moveTo>
                    <a:cubicBezTo>
                      <a:pt x="139" y="1"/>
                      <a:pt x="49" y="34"/>
                      <a:pt x="0" y="56"/>
                    </a:cubicBezTo>
                    <a:cubicBezTo>
                      <a:pt x="72" y="107"/>
                      <a:pt x="166" y="137"/>
                      <a:pt x="309" y="147"/>
                    </a:cubicBezTo>
                    <a:cubicBezTo>
                      <a:pt x="353" y="153"/>
                      <a:pt x="394" y="156"/>
                      <a:pt x="431" y="156"/>
                    </a:cubicBezTo>
                    <a:cubicBezTo>
                      <a:pt x="526" y="156"/>
                      <a:pt x="602" y="139"/>
                      <a:pt x="670" y="117"/>
                    </a:cubicBezTo>
                    <a:cubicBezTo>
                      <a:pt x="512" y="29"/>
                      <a:pt x="374" y="1"/>
                      <a:pt x="261" y="1"/>
                    </a:cubicBezTo>
                    <a:close/>
                  </a:path>
                </a:pathLst>
              </a:custGeom>
              <a:solidFill>
                <a:srgbClr val="FF9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" name="Google Shape;2300;p57"/>
              <p:cNvSpPr/>
              <p:nvPr/>
            </p:nvSpPr>
            <p:spPr>
              <a:xfrm>
                <a:off x="1811632" y="3095430"/>
                <a:ext cx="142899" cy="4542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13" extrusionOk="0">
                    <a:moveTo>
                      <a:pt x="329" y="0"/>
                    </a:moveTo>
                    <a:cubicBezTo>
                      <a:pt x="299" y="0"/>
                      <a:pt x="267" y="10"/>
                      <a:pt x="237" y="10"/>
                    </a:cubicBezTo>
                    <a:cubicBezTo>
                      <a:pt x="205" y="20"/>
                      <a:pt x="186" y="30"/>
                      <a:pt x="153" y="40"/>
                    </a:cubicBezTo>
                    <a:cubicBezTo>
                      <a:pt x="104" y="62"/>
                      <a:pt x="52" y="92"/>
                      <a:pt x="10" y="144"/>
                    </a:cubicBezTo>
                    <a:cubicBezTo>
                      <a:pt x="0" y="153"/>
                      <a:pt x="0" y="163"/>
                      <a:pt x="0" y="163"/>
                    </a:cubicBezTo>
                    <a:cubicBezTo>
                      <a:pt x="7" y="180"/>
                      <a:pt x="15" y="189"/>
                      <a:pt x="22" y="189"/>
                    </a:cubicBezTo>
                    <a:cubicBezTo>
                      <a:pt x="25" y="189"/>
                      <a:pt x="27" y="188"/>
                      <a:pt x="30" y="186"/>
                    </a:cubicBezTo>
                    <a:lnTo>
                      <a:pt x="42" y="186"/>
                    </a:lnTo>
                    <a:cubicBezTo>
                      <a:pt x="92" y="173"/>
                      <a:pt x="144" y="163"/>
                      <a:pt x="195" y="153"/>
                    </a:cubicBezTo>
                    <a:lnTo>
                      <a:pt x="237" y="153"/>
                    </a:lnTo>
                    <a:cubicBezTo>
                      <a:pt x="267" y="144"/>
                      <a:pt x="299" y="144"/>
                      <a:pt x="329" y="144"/>
                    </a:cubicBezTo>
                    <a:lnTo>
                      <a:pt x="371" y="144"/>
                    </a:lnTo>
                    <a:cubicBezTo>
                      <a:pt x="401" y="144"/>
                      <a:pt x="433" y="144"/>
                      <a:pt x="462" y="153"/>
                    </a:cubicBezTo>
                    <a:lnTo>
                      <a:pt x="475" y="153"/>
                    </a:lnTo>
                    <a:cubicBezTo>
                      <a:pt x="524" y="163"/>
                      <a:pt x="566" y="186"/>
                      <a:pt x="618" y="205"/>
                    </a:cubicBezTo>
                    <a:lnTo>
                      <a:pt x="628" y="205"/>
                    </a:lnTo>
                    <a:cubicBezTo>
                      <a:pt x="628" y="210"/>
                      <a:pt x="630" y="213"/>
                      <a:pt x="634" y="213"/>
                    </a:cubicBezTo>
                    <a:cubicBezTo>
                      <a:pt x="638" y="213"/>
                      <a:pt x="643" y="210"/>
                      <a:pt x="648" y="205"/>
                    </a:cubicBezTo>
                    <a:cubicBezTo>
                      <a:pt x="660" y="195"/>
                      <a:pt x="670" y="186"/>
                      <a:pt x="660" y="173"/>
                    </a:cubicBezTo>
                    <a:cubicBezTo>
                      <a:pt x="628" y="124"/>
                      <a:pt x="576" y="72"/>
                      <a:pt x="524" y="40"/>
                    </a:cubicBezTo>
                    <a:cubicBezTo>
                      <a:pt x="504" y="30"/>
                      <a:pt x="485" y="30"/>
                      <a:pt x="462" y="20"/>
                    </a:cubicBezTo>
                    <a:cubicBezTo>
                      <a:pt x="433" y="10"/>
                      <a:pt x="401" y="0"/>
                      <a:pt x="371" y="0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" name="Google Shape;2301;p57"/>
              <p:cNvSpPr/>
              <p:nvPr/>
            </p:nvSpPr>
            <p:spPr>
              <a:xfrm>
                <a:off x="1862180" y="3095430"/>
                <a:ext cx="19622" cy="3284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54" extrusionOk="0">
                    <a:moveTo>
                      <a:pt x="92" y="0"/>
                    </a:moveTo>
                    <a:cubicBezTo>
                      <a:pt x="62" y="0"/>
                      <a:pt x="30" y="10"/>
                      <a:pt x="0" y="10"/>
                    </a:cubicBezTo>
                    <a:lnTo>
                      <a:pt x="0" y="153"/>
                    </a:lnTo>
                    <a:cubicBezTo>
                      <a:pt x="30" y="144"/>
                      <a:pt x="62" y="144"/>
                      <a:pt x="92" y="144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7B0C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" name="Google Shape;2302;p57"/>
              <p:cNvSpPr/>
              <p:nvPr/>
            </p:nvSpPr>
            <p:spPr>
              <a:xfrm>
                <a:off x="1890547" y="3095430"/>
                <a:ext cx="19835" cy="32846"/>
              </a:xfrm>
              <a:custGeom>
                <a:avLst/>
                <a:gdLst/>
                <a:ahLst/>
                <a:cxnLst/>
                <a:rect l="l" t="t" r="r" b="b"/>
                <a:pathLst>
                  <a:path w="93" h="154" extrusionOk="0">
                    <a:moveTo>
                      <a:pt x="1" y="0"/>
                    </a:moveTo>
                    <a:lnTo>
                      <a:pt x="1" y="144"/>
                    </a:lnTo>
                    <a:cubicBezTo>
                      <a:pt x="31" y="144"/>
                      <a:pt x="63" y="144"/>
                      <a:pt x="92" y="153"/>
                    </a:cubicBezTo>
                    <a:lnTo>
                      <a:pt x="92" y="20"/>
                    </a:lnTo>
                    <a:cubicBezTo>
                      <a:pt x="63" y="1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7B0C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3" name="Google Shape;2303;p57"/>
              <p:cNvSpPr/>
              <p:nvPr/>
            </p:nvSpPr>
            <p:spPr>
              <a:xfrm>
                <a:off x="1532869" y="3082206"/>
                <a:ext cx="138207" cy="55027"/>
              </a:xfrm>
              <a:custGeom>
                <a:avLst/>
                <a:gdLst/>
                <a:ahLst/>
                <a:cxnLst/>
                <a:rect l="l" t="t" r="r" b="b"/>
                <a:pathLst>
                  <a:path w="648" h="258" extrusionOk="0">
                    <a:moveTo>
                      <a:pt x="225" y="0"/>
                    </a:moveTo>
                    <a:cubicBezTo>
                      <a:pt x="205" y="0"/>
                      <a:pt x="185" y="10"/>
                      <a:pt x="163" y="10"/>
                    </a:cubicBezTo>
                    <a:cubicBezTo>
                      <a:pt x="101" y="30"/>
                      <a:pt x="52" y="72"/>
                      <a:pt x="10" y="112"/>
                    </a:cubicBezTo>
                    <a:cubicBezTo>
                      <a:pt x="0" y="124"/>
                      <a:pt x="0" y="144"/>
                      <a:pt x="10" y="154"/>
                    </a:cubicBezTo>
                    <a:lnTo>
                      <a:pt x="30" y="154"/>
                    </a:lnTo>
                    <a:cubicBezTo>
                      <a:pt x="91" y="144"/>
                      <a:pt x="133" y="134"/>
                      <a:pt x="185" y="134"/>
                    </a:cubicBezTo>
                    <a:lnTo>
                      <a:pt x="205" y="134"/>
                    </a:lnTo>
                    <a:cubicBezTo>
                      <a:pt x="237" y="134"/>
                      <a:pt x="267" y="134"/>
                      <a:pt x="299" y="144"/>
                    </a:cubicBezTo>
                    <a:lnTo>
                      <a:pt x="329" y="144"/>
                    </a:lnTo>
                    <a:lnTo>
                      <a:pt x="339" y="154"/>
                    </a:lnTo>
                    <a:cubicBezTo>
                      <a:pt x="361" y="154"/>
                      <a:pt x="390" y="164"/>
                      <a:pt x="423" y="173"/>
                    </a:cubicBezTo>
                    <a:cubicBezTo>
                      <a:pt x="442" y="186"/>
                      <a:pt x="452" y="186"/>
                      <a:pt x="462" y="196"/>
                    </a:cubicBezTo>
                    <a:cubicBezTo>
                      <a:pt x="514" y="206"/>
                      <a:pt x="556" y="235"/>
                      <a:pt x="608" y="257"/>
                    </a:cubicBezTo>
                    <a:cubicBezTo>
                      <a:pt x="628" y="257"/>
                      <a:pt x="638" y="257"/>
                      <a:pt x="647" y="235"/>
                    </a:cubicBezTo>
                    <a:lnTo>
                      <a:pt x="647" y="215"/>
                    </a:lnTo>
                    <a:cubicBezTo>
                      <a:pt x="618" y="164"/>
                      <a:pt x="576" y="124"/>
                      <a:pt x="524" y="82"/>
                    </a:cubicBezTo>
                    <a:cubicBezTo>
                      <a:pt x="504" y="72"/>
                      <a:pt x="472" y="50"/>
                      <a:pt x="452" y="40"/>
                    </a:cubicBezTo>
                    <a:cubicBezTo>
                      <a:pt x="423" y="30"/>
                      <a:pt x="390" y="20"/>
                      <a:pt x="361" y="10"/>
                    </a:cubicBezTo>
                    <a:lnTo>
                      <a:pt x="348" y="10"/>
                    </a:lnTo>
                    <a:cubicBezTo>
                      <a:pt x="348" y="10"/>
                      <a:pt x="339" y="10"/>
                      <a:pt x="329" y="0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4" name="Google Shape;2304;p57"/>
              <p:cNvSpPr/>
              <p:nvPr/>
            </p:nvSpPr>
            <p:spPr>
              <a:xfrm>
                <a:off x="1604959" y="3084339"/>
                <a:ext cx="24527" cy="3497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4" extrusionOk="0">
                    <a:moveTo>
                      <a:pt x="23" y="0"/>
                    </a:moveTo>
                    <a:lnTo>
                      <a:pt x="1" y="144"/>
                    </a:lnTo>
                    <a:cubicBezTo>
                      <a:pt x="23" y="144"/>
                      <a:pt x="52" y="154"/>
                      <a:pt x="85" y="163"/>
                    </a:cubicBezTo>
                    <a:lnTo>
                      <a:pt x="114" y="30"/>
                    </a:lnTo>
                    <a:cubicBezTo>
                      <a:pt x="85" y="20"/>
                      <a:pt x="52" y="10"/>
                      <a:pt x="23" y="0"/>
                    </a:cubicBezTo>
                    <a:close/>
                  </a:path>
                </a:pathLst>
              </a:custGeom>
              <a:solidFill>
                <a:srgbClr val="7B0C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" name="Google Shape;2305;p57"/>
              <p:cNvSpPr/>
              <p:nvPr/>
            </p:nvSpPr>
            <p:spPr>
              <a:xfrm>
                <a:off x="1576593" y="3082206"/>
                <a:ext cx="26447" cy="307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44" extrusionOk="0">
                    <a:moveTo>
                      <a:pt x="20" y="0"/>
                    </a:moveTo>
                    <a:lnTo>
                      <a:pt x="0" y="134"/>
                    </a:lnTo>
                    <a:cubicBezTo>
                      <a:pt x="32" y="134"/>
                      <a:pt x="62" y="134"/>
                      <a:pt x="94" y="144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7B0C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" name="Google Shape;2306;p57"/>
              <p:cNvSpPr/>
              <p:nvPr/>
            </p:nvSpPr>
            <p:spPr>
              <a:xfrm>
                <a:off x="1207611" y="2607225"/>
                <a:ext cx="898346" cy="532140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495" extrusionOk="0">
                    <a:moveTo>
                      <a:pt x="2018" y="0"/>
                    </a:moveTo>
                    <a:cubicBezTo>
                      <a:pt x="1994" y="0"/>
                      <a:pt x="1971" y="1"/>
                      <a:pt x="1948" y="3"/>
                    </a:cubicBezTo>
                    <a:lnTo>
                      <a:pt x="1896" y="3"/>
                    </a:lnTo>
                    <a:cubicBezTo>
                      <a:pt x="1792" y="13"/>
                      <a:pt x="1688" y="33"/>
                      <a:pt x="1587" y="65"/>
                    </a:cubicBezTo>
                    <a:cubicBezTo>
                      <a:pt x="1493" y="95"/>
                      <a:pt x="1401" y="137"/>
                      <a:pt x="1317" y="189"/>
                    </a:cubicBezTo>
                    <a:cubicBezTo>
                      <a:pt x="1226" y="238"/>
                      <a:pt x="1132" y="300"/>
                      <a:pt x="1051" y="374"/>
                    </a:cubicBezTo>
                    <a:cubicBezTo>
                      <a:pt x="907" y="508"/>
                      <a:pt x="794" y="661"/>
                      <a:pt x="722" y="826"/>
                    </a:cubicBezTo>
                    <a:cubicBezTo>
                      <a:pt x="690" y="816"/>
                      <a:pt x="660" y="816"/>
                      <a:pt x="638" y="816"/>
                    </a:cubicBezTo>
                    <a:lnTo>
                      <a:pt x="527" y="816"/>
                    </a:lnTo>
                    <a:cubicBezTo>
                      <a:pt x="504" y="826"/>
                      <a:pt x="485" y="826"/>
                      <a:pt x="475" y="836"/>
                    </a:cubicBezTo>
                    <a:cubicBezTo>
                      <a:pt x="391" y="856"/>
                      <a:pt x="319" y="918"/>
                      <a:pt x="280" y="992"/>
                    </a:cubicBezTo>
                    <a:cubicBezTo>
                      <a:pt x="257" y="1041"/>
                      <a:pt x="247" y="1093"/>
                      <a:pt x="238" y="1155"/>
                    </a:cubicBezTo>
                    <a:lnTo>
                      <a:pt x="238" y="1249"/>
                    </a:lnTo>
                    <a:cubicBezTo>
                      <a:pt x="247" y="1301"/>
                      <a:pt x="257" y="1350"/>
                      <a:pt x="299" y="1392"/>
                    </a:cubicBezTo>
                    <a:cubicBezTo>
                      <a:pt x="293" y="1392"/>
                      <a:pt x="287" y="1391"/>
                      <a:pt x="280" y="1391"/>
                    </a:cubicBezTo>
                    <a:cubicBezTo>
                      <a:pt x="183" y="1391"/>
                      <a:pt x="91" y="1460"/>
                      <a:pt x="42" y="1548"/>
                    </a:cubicBezTo>
                    <a:cubicBezTo>
                      <a:pt x="0" y="1639"/>
                      <a:pt x="0" y="1743"/>
                      <a:pt x="0" y="1844"/>
                    </a:cubicBezTo>
                    <a:cubicBezTo>
                      <a:pt x="20" y="2052"/>
                      <a:pt x="94" y="2257"/>
                      <a:pt x="218" y="2413"/>
                    </a:cubicBezTo>
                    <a:cubicBezTo>
                      <a:pt x="218" y="2215"/>
                      <a:pt x="299" y="2042"/>
                      <a:pt x="423" y="2010"/>
                    </a:cubicBezTo>
                    <a:cubicBezTo>
                      <a:pt x="439" y="2007"/>
                      <a:pt x="455" y="2006"/>
                      <a:pt x="470" y="2006"/>
                    </a:cubicBezTo>
                    <a:cubicBezTo>
                      <a:pt x="512" y="2006"/>
                      <a:pt x="547" y="2015"/>
                      <a:pt x="576" y="2030"/>
                    </a:cubicBezTo>
                    <a:cubicBezTo>
                      <a:pt x="690" y="2114"/>
                      <a:pt x="875" y="2277"/>
                      <a:pt x="937" y="2494"/>
                    </a:cubicBezTo>
                    <a:cubicBezTo>
                      <a:pt x="937" y="2494"/>
                      <a:pt x="1060" y="2339"/>
                      <a:pt x="1154" y="2092"/>
                    </a:cubicBezTo>
                    <a:cubicBezTo>
                      <a:pt x="1194" y="1968"/>
                      <a:pt x="1236" y="1825"/>
                      <a:pt x="1246" y="1671"/>
                    </a:cubicBezTo>
                    <a:lnTo>
                      <a:pt x="1246" y="1587"/>
                    </a:lnTo>
                    <a:lnTo>
                      <a:pt x="1246" y="1558"/>
                    </a:lnTo>
                    <a:cubicBezTo>
                      <a:pt x="1256" y="1474"/>
                      <a:pt x="1288" y="1402"/>
                      <a:pt x="1340" y="1350"/>
                    </a:cubicBezTo>
                    <a:cubicBezTo>
                      <a:pt x="1359" y="1330"/>
                      <a:pt x="1379" y="1321"/>
                      <a:pt x="1392" y="1311"/>
                    </a:cubicBezTo>
                    <a:cubicBezTo>
                      <a:pt x="1411" y="1301"/>
                      <a:pt x="1431" y="1288"/>
                      <a:pt x="1453" y="1288"/>
                    </a:cubicBezTo>
                    <a:cubicBezTo>
                      <a:pt x="1453" y="1279"/>
                      <a:pt x="1463" y="1279"/>
                      <a:pt x="1463" y="1279"/>
                    </a:cubicBezTo>
                    <a:cubicBezTo>
                      <a:pt x="1483" y="1279"/>
                      <a:pt x="1499" y="1274"/>
                      <a:pt x="1517" y="1274"/>
                    </a:cubicBezTo>
                    <a:cubicBezTo>
                      <a:pt x="1526" y="1274"/>
                      <a:pt x="1535" y="1275"/>
                      <a:pt x="1545" y="1279"/>
                    </a:cubicBezTo>
                    <a:cubicBezTo>
                      <a:pt x="1555" y="1279"/>
                      <a:pt x="1577" y="1279"/>
                      <a:pt x="1587" y="1288"/>
                    </a:cubicBezTo>
                    <a:cubicBezTo>
                      <a:pt x="1616" y="1301"/>
                      <a:pt x="1639" y="1321"/>
                      <a:pt x="1668" y="1340"/>
                    </a:cubicBezTo>
                    <a:cubicBezTo>
                      <a:pt x="1700" y="1382"/>
                      <a:pt x="1740" y="1424"/>
                      <a:pt x="1802" y="1474"/>
                    </a:cubicBezTo>
                    <a:cubicBezTo>
                      <a:pt x="1896" y="1558"/>
                      <a:pt x="2009" y="1659"/>
                      <a:pt x="2133" y="1733"/>
                    </a:cubicBezTo>
                    <a:cubicBezTo>
                      <a:pt x="2288" y="1844"/>
                      <a:pt x="2446" y="1921"/>
                      <a:pt x="2552" y="1921"/>
                    </a:cubicBezTo>
                    <a:cubicBezTo>
                      <a:pt x="2564" y="1921"/>
                      <a:pt x="2575" y="1921"/>
                      <a:pt x="2585" y="1919"/>
                    </a:cubicBezTo>
                    <a:cubicBezTo>
                      <a:pt x="2800" y="1867"/>
                      <a:pt x="2852" y="1681"/>
                      <a:pt x="2852" y="1681"/>
                    </a:cubicBezTo>
                    <a:cubicBezTo>
                      <a:pt x="2852" y="1681"/>
                      <a:pt x="2914" y="1753"/>
                      <a:pt x="3008" y="1835"/>
                    </a:cubicBezTo>
                    <a:cubicBezTo>
                      <a:pt x="3027" y="1857"/>
                      <a:pt x="3047" y="1867"/>
                      <a:pt x="3069" y="1886"/>
                    </a:cubicBezTo>
                    <a:lnTo>
                      <a:pt x="3079" y="1896"/>
                    </a:lnTo>
                    <a:cubicBezTo>
                      <a:pt x="3099" y="1919"/>
                      <a:pt x="3131" y="1938"/>
                      <a:pt x="3161" y="1968"/>
                    </a:cubicBezTo>
                    <a:cubicBezTo>
                      <a:pt x="3261" y="2028"/>
                      <a:pt x="3362" y="2080"/>
                      <a:pt x="3452" y="2080"/>
                    </a:cubicBezTo>
                    <a:cubicBezTo>
                      <a:pt x="3472" y="2080"/>
                      <a:pt x="3492" y="2078"/>
                      <a:pt x="3512" y="2072"/>
                    </a:cubicBezTo>
                    <a:cubicBezTo>
                      <a:pt x="3603" y="2042"/>
                      <a:pt x="3697" y="1928"/>
                      <a:pt x="3769" y="1815"/>
                    </a:cubicBezTo>
                    <a:lnTo>
                      <a:pt x="3769" y="1815"/>
                    </a:lnTo>
                    <a:cubicBezTo>
                      <a:pt x="3759" y="1938"/>
                      <a:pt x="3727" y="2062"/>
                      <a:pt x="3707" y="2176"/>
                    </a:cubicBezTo>
                    <a:cubicBezTo>
                      <a:pt x="3697" y="2257"/>
                      <a:pt x="3687" y="2339"/>
                      <a:pt x="3687" y="2423"/>
                    </a:cubicBezTo>
                    <a:cubicBezTo>
                      <a:pt x="3759" y="2371"/>
                      <a:pt x="3821" y="2309"/>
                      <a:pt x="3873" y="2237"/>
                    </a:cubicBezTo>
                    <a:cubicBezTo>
                      <a:pt x="3974" y="2114"/>
                      <a:pt x="4048" y="1958"/>
                      <a:pt x="4036" y="1795"/>
                    </a:cubicBezTo>
                    <a:cubicBezTo>
                      <a:pt x="4036" y="1671"/>
                      <a:pt x="4016" y="1526"/>
                      <a:pt x="3974" y="1402"/>
                    </a:cubicBezTo>
                    <a:cubicBezTo>
                      <a:pt x="4149" y="1197"/>
                      <a:pt x="4211" y="868"/>
                      <a:pt x="4087" y="621"/>
                    </a:cubicBezTo>
                    <a:cubicBezTo>
                      <a:pt x="4006" y="466"/>
                      <a:pt x="3873" y="342"/>
                      <a:pt x="3707" y="280"/>
                    </a:cubicBezTo>
                    <a:cubicBezTo>
                      <a:pt x="3574" y="218"/>
                      <a:pt x="3440" y="199"/>
                      <a:pt x="3307" y="199"/>
                    </a:cubicBezTo>
                    <a:cubicBezTo>
                      <a:pt x="3296" y="194"/>
                      <a:pt x="3285" y="191"/>
                      <a:pt x="3275" y="191"/>
                    </a:cubicBezTo>
                    <a:cubicBezTo>
                      <a:pt x="3265" y="191"/>
                      <a:pt x="3255" y="194"/>
                      <a:pt x="3245" y="199"/>
                    </a:cubicBezTo>
                    <a:lnTo>
                      <a:pt x="3193" y="199"/>
                    </a:lnTo>
                    <a:cubicBezTo>
                      <a:pt x="3069" y="199"/>
                      <a:pt x="2946" y="218"/>
                      <a:pt x="2832" y="260"/>
                    </a:cubicBezTo>
                    <a:cubicBezTo>
                      <a:pt x="2780" y="280"/>
                      <a:pt x="2719" y="300"/>
                      <a:pt x="2667" y="322"/>
                    </a:cubicBezTo>
                    <a:cubicBezTo>
                      <a:pt x="2657" y="322"/>
                      <a:pt x="2657" y="322"/>
                      <a:pt x="2647" y="332"/>
                    </a:cubicBezTo>
                    <a:cubicBezTo>
                      <a:pt x="2637" y="312"/>
                      <a:pt x="2627" y="290"/>
                      <a:pt x="2615" y="270"/>
                    </a:cubicBezTo>
                    <a:cubicBezTo>
                      <a:pt x="2543" y="167"/>
                      <a:pt x="2442" y="105"/>
                      <a:pt x="2318" y="53"/>
                    </a:cubicBezTo>
                    <a:cubicBezTo>
                      <a:pt x="2226" y="21"/>
                      <a:pt x="2120" y="0"/>
                      <a:pt x="2018" y="0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" name="Google Shape;2307;p57"/>
              <p:cNvSpPr/>
              <p:nvPr/>
            </p:nvSpPr>
            <p:spPr>
              <a:xfrm>
                <a:off x="1258159" y="2853354"/>
                <a:ext cx="2346" cy="2666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5" extrusionOk="0">
                    <a:moveTo>
                      <a:pt x="1" y="1"/>
                    </a:moveTo>
                    <a:lnTo>
                      <a:pt x="1" y="95"/>
                    </a:lnTo>
                    <a:cubicBezTo>
                      <a:pt x="1" y="105"/>
                      <a:pt x="1" y="115"/>
                      <a:pt x="10" y="125"/>
                    </a:cubicBezTo>
                    <a:cubicBezTo>
                      <a:pt x="1" y="85"/>
                      <a:pt x="1" y="43"/>
                      <a:pt x="1" y="1"/>
                    </a:cubicBezTo>
                    <a:close/>
                  </a:path>
                </a:pathLst>
              </a:custGeom>
              <a:solidFill>
                <a:srgbClr val="B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" name="Google Shape;2308;p57"/>
              <p:cNvSpPr/>
              <p:nvPr/>
            </p:nvSpPr>
            <p:spPr>
              <a:xfrm>
                <a:off x="1207611" y="2781264"/>
                <a:ext cx="246341" cy="35810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679" extrusionOk="0">
                    <a:moveTo>
                      <a:pt x="514" y="0"/>
                    </a:moveTo>
                    <a:cubicBezTo>
                      <a:pt x="514" y="10"/>
                      <a:pt x="504" y="10"/>
                      <a:pt x="504" y="10"/>
                    </a:cubicBezTo>
                    <a:cubicBezTo>
                      <a:pt x="495" y="10"/>
                      <a:pt x="485" y="10"/>
                      <a:pt x="475" y="20"/>
                    </a:cubicBezTo>
                    <a:cubicBezTo>
                      <a:pt x="391" y="40"/>
                      <a:pt x="319" y="102"/>
                      <a:pt x="280" y="176"/>
                    </a:cubicBezTo>
                    <a:cubicBezTo>
                      <a:pt x="257" y="225"/>
                      <a:pt x="247" y="277"/>
                      <a:pt x="238" y="339"/>
                    </a:cubicBezTo>
                    <a:lnTo>
                      <a:pt x="238" y="433"/>
                    </a:lnTo>
                    <a:cubicBezTo>
                      <a:pt x="238" y="443"/>
                      <a:pt x="238" y="453"/>
                      <a:pt x="247" y="463"/>
                    </a:cubicBezTo>
                    <a:cubicBezTo>
                      <a:pt x="247" y="495"/>
                      <a:pt x="257" y="524"/>
                      <a:pt x="280" y="556"/>
                    </a:cubicBezTo>
                    <a:lnTo>
                      <a:pt x="289" y="556"/>
                    </a:lnTo>
                    <a:lnTo>
                      <a:pt x="289" y="566"/>
                    </a:lnTo>
                    <a:lnTo>
                      <a:pt x="289" y="576"/>
                    </a:lnTo>
                    <a:lnTo>
                      <a:pt x="280" y="576"/>
                    </a:lnTo>
                    <a:cubicBezTo>
                      <a:pt x="186" y="576"/>
                      <a:pt x="82" y="648"/>
                      <a:pt x="42" y="732"/>
                    </a:cubicBezTo>
                    <a:cubicBezTo>
                      <a:pt x="10" y="794"/>
                      <a:pt x="0" y="865"/>
                      <a:pt x="0" y="937"/>
                    </a:cubicBezTo>
                    <a:lnTo>
                      <a:pt x="0" y="1028"/>
                    </a:lnTo>
                    <a:cubicBezTo>
                      <a:pt x="20" y="1236"/>
                      <a:pt x="94" y="1441"/>
                      <a:pt x="218" y="1597"/>
                    </a:cubicBezTo>
                    <a:lnTo>
                      <a:pt x="218" y="1575"/>
                    </a:lnTo>
                    <a:cubicBezTo>
                      <a:pt x="218" y="1389"/>
                      <a:pt x="299" y="1226"/>
                      <a:pt x="423" y="1194"/>
                    </a:cubicBezTo>
                    <a:lnTo>
                      <a:pt x="485" y="1194"/>
                    </a:lnTo>
                    <a:cubicBezTo>
                      <a:pt x="514" y="1194"/>
                      <a:pt x="546" y="1194"/>
                      <a:pt x="576" y="1214"/>
                    </a:cubicBezTo>
                    <a:cubicBezTo>
                      <a:pt x="690" y="1298"/>
                      <a:pt x="875" y="1461"/>
                      <a:pt x="937" y="1678"/>
                    </a:cubicBezTo>
                    <a:cubicBezTo>
                      <a:pt x="937" y="1678"/>
                      <a:pt x="1060" y="1523"/>
                      <a:pt x="1154" y="1276"/>
                    </a:cubicBezTo>
                    <a:cubicBezTo>
                      <a:pt x="1031" y="1256"/>
                      <a:pt x="917" y="1214"/>
                      <a:pt x="855" y="1122"/>
                    </a:cubicBezTo>
                    <a:cubicBezTo>
                      <a:pt x="752" y="979"/>
                      <a:pt x="752" y="794"/>
                      <a:pt x="803" y="628"/>
                    </a:cubicBezTo>
                    <a:cubicBezTo>
                      <a:pt x="700" y="618"/>
                      <a:pt x="608" y="524"/>
                      <a:pt x="566" y="423"/>
                    </a:cubicBezTo>
                    <a:cubicBezTo>
                      <a:pt x="527" y="319"/>
                      <a:pt x="537" y="206"/>
                      <a:pt x="556" y="102"/>
                    </a:cubicBezTo>
                    <a:cubicBezTo>
                      <a:pt x="556" y="62"/>
                      <a:pt x="566" y="30"/>
                      <a:pt x="576" y="0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" name="Google Shape;2309;p57"/>
              <p:cNvSpPr/>
              <p:nvPr/>
            </p:nvSpPr>
            <p:spPr>
              <a:xfrm>
                <a:off x="1864313" y="2649455"/>
                <a:ext cx="228426" cy="474554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25" extrusionOk="0">
                    <a:moveTo>
                      <a:pt x="228" y="1"/>
                    </a:moveTo>
                    <a:cubicBezTo>
                      <a:pt x="329" y="124"/>
                      <a:pt x="401" y="268"/>
                      <a:pt x="443" y="423"/>
                    </a:cubicBezTo>
                    <a:cubicBezTo>
                      <a:pt x="537" y="762"/>
                      <a:pt x="462" y="1132"/>
                      <a:pt x="267" y="1399"/>
                    </a:cubicBezTo>
                    <a:cubicBezTo>
                      <a:pt x="238" y="1451"/>
                      <a:pt x="104" y="1597"/>
                      <a:pt x="0" y="1698"/>
                    </a:cubicBezTo>
                    <a:cubicBezTo>
                      <a:pt x="20" y="1721"/>
                      <a:pt x="52" y="1740"/>
                      <a:pt x="82" y="1770"/>
                    </a:cubicBezTo>
                    <a:cubicBezTo>
                      <a:pt x="186" y="1832"/>
                      <a:pt x="277" y="1884"/>
                      <a:pt x="371" y="1884"/>
                    </a:cubicBezTo>
                    <a:cubicBezTo>
                      <a:pt x="391" y="1884"/>
                      <a:pt x="413" y="1874"/>
                      <a:pt x="433" y="1874"/>
                    </a:cubicBezTo>
                    <a:cubicBezTo>
                      <a:pt x="524" y="1844"/>
                      <a:pt x="618" y="1730"/>
                      <a:pt x="690" y="1617"/>
                    </a:cubicBezTo>
                    <a:lnTo>
                      <a:pt x="690" y="1617"/>
                    </a:lnTo>
                    <a:cubicBezTo>
                      <a:pt x="690" y="1679"/>
                      <a:pt x="680" y="1740"/>
                      <a:pt x="670" y="1802"/>
                    </a:cubicBezTo>
                    <a:cubicBezTo>
                      <a:pt x="660" y="1822"/>
                      <a:pt x="660" y="1844"/>
                      <a:pt x="648" y="1874"/>
                    </a:cubicBezTo>
                    <a:cubicBezTo>
                      <a:pt x="648" y="1906"/>
                      <a:pt x="638" y="1945"/>
                      <a:pt x="628" y="1978"/>
                    </a:cubicBezTo>
                    <a:cubicBezTo>
                      <a:pt x="618" y="2059"/>
                      <a:pt x="608" y="2141"/>
                      <a:pt x="608" y="2225"/>
                    </a:cubicBezTo>
                    <a:cubicBezTo>
                      <a:pt x="680" y="2173"/>
                      <a:pt x="742" y="2111"/>
                      <a:pt x="794" y="2039"/>
                    </a:cubicBezTo>
                    <a:cubicBezTo>
                      <a:pt x="895" y="1916"/>
                      <a:pt x="957" y="1770"/>
                      <a:pt x="957" y="1607"/>
                    </a:cubicBezTo>
                    <a:lnTo>
                      <a:pt x="957" y="1597"/>
                    </a:lnTo>
                    <a:cubicBezTo>
                      <a:pt x="957" y="1473"/>
                      <a:pt x="937" y="1328"/>
                      <a:pt x="895" y="1204"/>
                    </a:cubicBezTo>
                    <a:cubicBezTo>
                      <a:pt x="1008" y="1071"/>
                      <a:pt x="1070" y="895"/>
                      <a:pt x="1070" y="710"/>
                    </a:cubicBezTo>
                    <a:cubicBezTo>
                      <a:pt x="1070" y="618"/>
                      <a:pt x="1051" y="515"/>
                      <a:pt x="1008" y="423"/>
                    </a:cubicBezTo>
                    <a:cubicBezTo>
                      <a:pt x="927" y="268"/>
                      <a:pt x="794" y="144"/>
                      <a:pt x="628" y="82"/>
                    </a:cubicBezTo>
                    <a:cubicBezTo>
                      <a:pt x="495" y="20"/>
                      <a:pt x="361" y="1"/>
                      <a:pt x="228" y="1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" name="Google Shape;2310;p57"/>
              <p:cNvSpPr/>
              <p:nvPr/>
            </p:nvSpPr>
            <p:spPr>
              <a:xfrm>
                <a:off x="1521779" y="2879801"/>
                <a:ext cx="9171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0" y="1"/>
                    </a:lnTo>
                    <a:lnTo>
                      <a:pt x="42" y="1"/>
                    </a:lnTo>
                    <a:close/>
                    <a:moveTo>
                      <a:pt x="42" y="1"/>
                    </a:move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9D3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1" name="Google Shape;2311;p57"/>
              <p:cNvSpPr/>
              <p:nvPr/>
            </p:nvSpPr>
            <p:spPr>
              <a:xfrm>
                <a:off x="1519646" y="2879801"/>
                <a:ext cx="11304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53" h="1" extrusionOk="0">
                    <a:moveTo>
                      <a:pt x="52" y="1"/>
                    </a:moveTo>
                    <a:lnTo>
                      <a:pt x="52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942A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2" name="Google Shape;2312;p57"/>
              <p:cNvSpPr/>
              <p:nvPr/>
            </p:nvSpPr>
            <p:spPr>
              <a:xfrm>
                <a:off x="1541187" y="2879801"/>
                <a:ext cx="2773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" y="1"/>
                    </a:move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42A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3" name="Google Shape;2313;p57"/>
              <p:cNvSpPr/>
              <p:nvPr/>
            </p:nvSpPr>
            <p:spPr>
              <a:xfrm>
                <a:off x="1504289" y="2879801"/>
                <a:ext cx="15570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33" extrusionOk="0">
                    <a:moveTo>
                      <a:pt x="72" y="1"/>
                    </a:moveTo>
                    <a:cubicBezTo>
                      <a:pt x="72" y="1"/>
                      <a:pt x="67" y="1"/>
                      <a:pt x="64" y="4"/>
                    </a:cubicBezTo>
                    <a:lnTo>
                      <a:pt x="64" y="4"/>
                    </a:lnTo>
                    <a:cubicBezTo>
                      <a:pt x="67" y="3"/>
                      <a:pt x="70" y="2"/>
                      <a:pt x="72" y="1"/>
                    </a:cubicBezTo>
                    <a:close/>
                    <a:moveTo>
                      <a:pt x="64" y="4"/>
                    </a:moveTo>
                    <a:cubicBezTo>
                      <a:pt x="58" y="7"/>
                      <a:pt x="50" y="10"/>
                      <a:pt x="43" y="13"/>
                    </a:cubicBezTo>
                    <a:lnTo>
                      <a:pt x="43" y="13"/>
                    </a:lnTo>
                    <a:cubicBezTo>
                      <a:pt x="49" y="12"/>
                      <a:pt x="56" y="10"/>
                      <a:pt x="62" y="10"/>
                    </a:cubicBezTo>
                    <a:cubicBezTo>
                      <a:pt x="62" y="7"/>
                      <a:pt x="63" y="5"/>
                      <a:pt x="64" y="4"/>
                    </a:cubicBezTo>
                    <a:close/>
                    <a:moveTo>
                      <a:pt x="43" y="13"/>
                    </a:moveTo>
                    <a:lnTo>
                      <a:pt x="43" y="13"/>
                    </a:lnTo>
                    <a:cubicBezTo>
                      <a:pt x="28" y="18"/>
                      <a:pt x="14" y="26"/>
                      <a:pt x="1" y="33"/>
                    </a:cubicBezTo>
                    <a:cubicBezTo>
                      <a:pt x="12" y="27"/>
                      <a:pt x="28" y="20"/>
                      <a:pt x="43" y="13"/>
                    </a:cubicBezTo>
                    <a:close/>
                  </a:path>
                </a:pathLst>
              </a:custGeom>
              <a:solidFill>
                <a:srgbClr val="942A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4" name="Google Shape;2314;p57"/>
              <p:cNvSpPr/>
              <p:nvPr/>
            </p:nvSpPr>
            <p:spPr>
              <a:xfrm>
                <a:off x="1620316" y="2947838"/>
                <a:ext cx="15996" cy="11304"/>
              </a:xfrm>
              <a:custGeom>
                <a:avLst/>
                <a:gdLst/>
                <a:ahLst/>
                <a:cxnLst/>
                <a:rect l="l" t="t" r="r" b="b"/>
                <a:pathLst>
                  <a:path w="75" h="53" extrusionOk="0">
                    <a:moveTo>
                      <a:pt x="0" y="0"/>
                    </a:moveTo>
                    <a:cubicBezTo>
                      <a:pt x="32" y="13"/>
                      <a:pt x="52" y="32"/>
                      <a:pt x="74" y="52"/>
                    </a:cubicBezTo>
                    <a:cubicBezTo>
                      <a:pt x="52" y="32"/>
                      <a:pt x="32" y="13"/>
                      <a:pt x="0" y="0"/>
                    </a:cubicBezTo>
                    <a:close/>
                  </a:path>
                </a:pathLst>
              </a:custGeom>
              <a:solidFill>
                <a:srgbClr val="942A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5" name="Google Shape;2315;p57"/>
              <p:cNvSpPr/>
              <p:nvPr/>
            </p:nvSpPr>
            <p:spPr>
              <a:xfrm>
                <a:off x="1636099" y="2958929"/>
                <a:ext cx="2346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11" h="1" extrusionOk="0">
                    <a:moveTo>
                      <a:pt x="0" y="0"/>
                    </a:move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42A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6" name="Google Shape;2316;p57"/>
              <p:cNvSpPr/>
              <p:nvPr/>
            </p:nvSpPr>
            <p:spPr>
              <a:xfrm>
                <a:off x="1670864" y="2983030"/>
                <a:ext cx="88299" cy="3348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57" extrusionOk="0">
                    <a:moveTo>
                      <a:pt x="361" y="157"/>
                    </a:moveTo>
                    <a:lnTo>
                      <a:pt x="381" y="157"/>
                    </a:lnTo>
                    <a:lnTo>
                      <a:pt x="381" y="157"/>
                    </a:lnTo>
                    <a:lnTo>
                      <a:pt x="361" y="157"/>
                    </a:lnTo>
                    <a:close/>
                    <a:moveTo>
                      <a:pt x="413" y="157"/>
                    </a:moveTo>
                    <a:lnTo>
                      <a:pt x="381" y="157"/>
                    </a:lnTo>
                    <a:lnTo>
                      <a:pt x="413" y="157"/>
                    </a:lnTo>
                    <a:lnTo>
                      <a:pt x="413" y="157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D3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7" name="Google Shape;2317;p57"/>
              <p:cNvSpPr/>
              <p:nvPr/>
            </p:nvSpPr>
            <p:spPr>
              <a:xfrm>
                <a:off x="1670864" y="2983030"/>
                <a:ext cx="81261" cy="3348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57" extrusionOk="0">
                    <a:moveTo>
                      <a:pt x="0" y="1"/>
                    </a:moveTo>
                    <a:cubicBezTo>
                      <a:pt x="82" y="58"/>
                      <a:pt x="168" y="103"/>
                      <a:pt x="245" y="130"/>
                    </a:cubicBezTo>
                    <a:lnTo>
                      <a:pt x="245" y="130"/>
                    </a:lnTo>
                    <a:cubicBezTo>
                      <a:pt x="171" y="101"/>
                      <a:pt x="85" y="53"/>
                      <a:pt x="0" y="1"/>
                    </a:cubicBezTo>
                    <a:close/>
                    <a:moveTo>
                      <a:pt x="245" y="130"/>
                    </a:moveTo>
                    <a:cubicBezTo>
                      <a:pt x="288" y="147"/>
                      <a:pt x="328" y="157"/>
                      <a:pt x="361" y="157"/>
                    </a:cubicBezTo>
                    <a:lnTo>
                      <a:pt x="381" y="157"/>
                    </a:lnTo>
                    <a:cubicBezTo>
                      <a:pt x="341" y="157"/>
                      <a:pt x="295" y="147"/>
                      <a:pt x="245" y="130"/>
                    </a:cubicBezTo>
                    <a:close/>
                  </a:path>
                </a:pathLst>
              </a:custGeom>
              <a:solidFill>
                <a:srgbClr val="942A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8" name="Google Shape;2318;p57"/>
              <p:cNvSpPr/>
              <p:nvPr/>
            </p:nvSpPr>
            <p:spPr>
              <a:xfrm>
                <a:off x="1493198" y="2800673"/>
                <a:ext cx="375590" cy="21584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012" extrusionOk="0">
                    <a:moveTo>
                      <a:pt x="1679" y="1"/>
                    </a:moveTo>
                    <a:lnTo>
                      <a:pt x="1679" y="1"/>
                    </a:lnTo>
                    <a:cubicBezTo>
                      <a:pt x="1688" y="166"/>
                      <a:pt x="1659" y="342"/>
                      <a:pt x="1555" y="485"/>
                    </a:cubicBezTo>
                    <a:cubicBezTo>
                      <a:pt x="1473" y="599"/>
                      <a:pt x="1328" y="680"/>
                      <a:pt x="1194" y="680"/>
                    </a:cubicBezTo>
                    <a:cubicBezTo>
                      <a:pt x="1165" y="680"/>
                      <a:pt x="1142" y="680"/>
                      <a:pt x="1113" y="671"/>
                    </a:cubicBezTo>
                    <a:cubicBezTo>
                      <a:pt x="1051" y="661"/>
                      <a:pt x="999" y="629"/>
                      <a:pt x="947" y="599"/>
                    </a:cubicBezTo>
                    <a:cubicBezTo>
                      <a:pt x="833" y="527"/>
                      <a:pt x="732" y="433"/>
                      <a:pt x="628" y="362"/>
                    </a:cubicBezTo>
                    <a:cubicBezTo>
                      <a:pt x="525" y="300"/>
                      <a:pt x="411" y="238"/>
                      <a:pt x="300" y="238"/>
                    </a:cubicBezTo>
                    <a:cubicBezTo>
                      <a:pt x="287" y="238"/>
                      <a:pt x="268" y="248"/>
                      <a:pt x="258" y="248"/>
                    </a:cubicBezTo>
                    <a:cubicBezTo>
                      <a:pt x="144" y="258"/>
                      <a:pt x="40" y="332"/>
                      <a:pt x="1" y="443"/>
                    </a:cubicBezTo>
                    <a:cubicBezTo>
                      <a:pt x="20" y="423"/>
                      <a:pt x="30" y="414"/>
                      <a:pt x="53" y="404"/>
                    </a:cubicBezTo>
                    <a:cubicBezTo>
                      <a:pt x="72" y="394"/>
                      <a:pt x="92" y="381"/>
                      <a:pt x="114" y="381"/>
                    </a:cubicBezTo>
                    <a:cubicBezTo>
                      <a:pt x="114" y="372"/>
                      <a:pt x="124" y="372"/>
                      <a:pt x="124" y="372"/>
                    </a:cubicBezTo>
                    <a:lnTo>
                      <a:pt x="238" y="372"/>
                    </a:lnTo>
                    <a:cubicBezTo>
                      <a:pt x="268" y="381"/>
                      <a:pt x="300" y="404"/>
                      <a:pt x="329" y="433"/>
                    </a:cubicBezTo>
                    <a:cubicBezTo>
                      <a:pt x="381" y="505"/>
                      <a:pt x="485" y="599"/>
                      <a:pt x="596" y="680"/>
                    </a:cubicBezTo>
                    <a:lnTo>
                      <a:pt x="596" y="690"/>
                    </a:lnTo>
                    <a:cubicBezTo>
                      <a:pt x="628" y="703"/>
                      <a:pt x="648" y="722"/>
                      <a:pt x="670" y="742"/>
                    </a:cubicBezTo>
                    <a:lnTo>
                      <a:pt x="680" y="742"/>
                    </a:lnTo>
                    <a:lnTo>
                      <a:pt x="680" y="752"/>
                    </a:lnTo>
                    <a:cubicBezTo>
                      <a:pt x="732" y="784"/>
                      <a:pt x="782" y="826"/>
                      <a:pt x="833" y="856"/>
                    </a:cubicBezTo>
                    <a:cubicBezTo>
                      <a:pt x="967" y="937"/>
                      <a:pt x="1103" y="1012"/>
                      <a:pt x="1194" y="1012"/>
                    </a:cubicBezTo>
                    <a:lnTo>
                      <a:pt x="1246" y="1012"/>
                    </a:lnTo>
                    <a:cubicBezTo>
                      <a:pt x="1461" y="960"/>
                      <a:pt x="1513" y="774"/>
                      <a:pt x="1513" y="774"/>
                    </a:cubicBezTo>
                    <a:cubicBezTo>
                      <a:pt x="1513" y="774"/>
                      <a:pt x="1575" y="846"/>
                      <a:pt x="1669" y="928"/>
                    </a:cubicBezTo>
                    <a:cubicBezTo>
                      <a:pt x="1730" y="764"/>
                      <a:pt x="1760" y="589"/>
                      <a:pt x="1750" y="414"/>
                    </a:cubicBezTo>
                    <a:cubicBezTo>
                      <a:pt x="1750" y="258"/>
                      <a:pt x="1750" y="124"/>
                      <a:pt x="1679" y="1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9" name="Google Shape;2319;p57"/>
              <p:cNvSpPr/>
              <p:nvPr/>
            </p:nvSpPr>
            <p:spPr>
              <a:xfrm>
                <a:off x="1361389" y="2607865"/>
                <a:ext cx="349143" cy="173612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814" extrusionOk="0">
                    <a:moveTo>
                      <a:pt x="1256" y="0"/>
                    </a:moveTo>
                    <a:cubicBezTo>
                      <a:pt x="1390" y="0"/>
                      <a:pt x="1523" y="20"/>
                      <a:pt x="1637" y="72"/>
                    </a:cubicBezTo>
                    <a:cubicBezTo>
                      <a:pt x="1627" y="62"/>
                      <a:pt x="1607" y="62"/>
                      <a:pt x="1597" y="50"/>
                    </a:cubicBezTo>
                    <a:cubicBezTo>
                      <a:pt x="1484" y="10"/>
                      <a:pt x="1370" y="0"/>
                      <a:pt x="1256" y="0"/>
                    </a:cubicBezTo>
                    <a:close/>
                    <a:moveTo>
                      <a:pt x="1175" y="0"/>
                    </a:moveTo>
                    <a:cubicBezTo>
                      <a:pt x="1071" y="10"/>
                      <a:pt x="967" y="30"/>
                      <a:pt x="866" y="62"/>
                    </a:cubicBezTo>
                    <a:cubicBezTo>
                      <a:pt x="820" y="77"/>
                      <a:pt x="775" y="94"/>
                      <a:pt x="730" y="114"/>
                    </a:cubicBezTo>
                    <a:lnTo>
                      <a:pt x="730" y="114"/>
                    </a:lnTo>
                    <a:cubicBezTo>
                      <a:pt x="882" y="49"/>
                      <a:pt x="1043" y="9"/>
                      <a:pt x="1204" y="0"/>
                    </a:cubicBezTo>
                    <a:close/>
                    <a:moveTo>
                      <a:pt x="730" y="114"/>
                    </a:moveTo>
                    <a:cubicBezTo>
                      <a:pt x="554" y="190"/>
                      <a:pt x="392" y="301"/>
                      <a:pt x="259" y="436"/>
                    </a:cubicBezTo>
                    <a:lnTo>
                      <a:pt x="259" y="436"/>
                    </a:lnTo>
                    <a:cubicBezTo>
                      <a:pt x="281" y="415"/>
                      <a:pt x="305" y="394"/>
                      <a:pt x="330" y="371"/>
                    </a:cubicBezTo>
                    <a:cubicBezTo>
                      <a:pt x="411" y="297"/>
                      <a:pt x="505" y="235"/>
                      <a:pt x="596" y="186"/>
                    </a:cubicBezTo>
                    <a:cubicBezTo>
                      <a:pt x="639" y="159"/>
                      <a:pt x="684" y="135"/>
                      <a:pt x="730" y="114"/>
                    </a:cubicBezTo>
                    <a:close/>
                    <a:moveTo>
                      <a:pt x="259" y="436"/>
                    </a:moveTo>
                    <a:lnTo>
                      <a:pt x="259" y="436"/>
                    </a:lnTo>
                    <a:cubicBezTo>
                      <a:pt x="244" y="451"/>
                      <a:pt x="229" y="466"/>
                      <a:pt x="216" y="482"/>
                    </a:cubicBezTo>
                    <a:cubicBezTo>
                      <a:pt x="230" y="467"/>
                      <a:pt x="244" y="451"/>
                      <a:pt x="259" y="436"/>
                    </a:cubicBezTo>
                    <a:close/>
                    <a:moveTo>
                      <a:pt x="92" y="648"/>
                    </a:moveTo>
                    <a:cubicBezTo>
                      <a:pt x="53" y="700"/>
                      <a:pt x="21" y="752"/>
                      <a:pt x="1" y="813"/>
                    </a:cubicBezTo>
                    <a:cubicBezTo>
                      <a:pt x="21" y="762"/>
                      <a:pt x="53" y="700"/>
                      <a:pt x="92" y="648"/>
                    </a:cubicBezTo>
                    <a:close/>
                  </a:path>
                </a:pathLst>
              </a:custGeom>
              <a:solidFill>
                <a:srgbClr val="B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" name="Google Shape;2320;p57"/>
              <p:cNvSpPr/>
              <p:nvPr/>
            </p:nvSpPr>
            <p:spPr>
              <a:xfrm>
                <a:off x="1343473" y="2607865"/>
                <a:ext cx="432963" cy="18470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866" extrusionOk="0">
                    <a:moveTo>
                      <a:pt x="1259" y="0"/>
                    </a:moveTo>
                    <a:cubicBezTo>
                      <a:pt x="1155" y="10"/>
                      <a:pt x="1051" y="30"/>
                      <a:pt x="950" y="62"/>
                    </a:cubicBezTo>
                    <a:cubicBezTo>
                      <a:pt x="856" y="92"/>
                      <a:pt x="764" y="134"/>
                      <a:pt x="680" y="186"/>
                    </a:cubicBezTo>
                    <a:cubicBezTo>
                      <a:pt x="589" y="235"/>
                      <a:pt x="495" y="297"/>
                      <a:pt x="414" y="371"/>
                    </a:cubicBezTo>
                    <a:cubicBezTo>
                      <a:pt x="372" y="411"/>
                      <a:pt x="332" y="443"/>
                      <a:pt x="300" y="482"/>
                    </a:cubicBezTo>
                    <a:cubicBezTo>
                      <a:pt x="300" y="495"/>
                      <a:pt x="300" y="495"/>
                      <a:pt x="290" y="495"/>
                    </a:cubicBezTo>
                    <a:cubicBezTo>
                      <a:pt x="290" y="505"/>
                      <a:pt x="290" y="505"/>
                      <a:pt x="280" y="505"/>
                    </a:cubicBezTo>
                    <a:cubicBezTo>
                      <a:pt x="248" y="534"/>
                      <a:pt x="228" y="576"/>
                      <a:pt x="199" y="618"/>
                    </a:cubicBezTo>
                    <a:lnTo>
                      <a:pt x="186" y="628"/>
                    </a:lnTo>
                    <a:lnTo>
                      <a:pt x="186" y="638"/>
                    </a:lnTo>
                    <a:lnTo>
                      <a:pt x="176" y="638"/>
                    </a:lnTo>
                    <a:lnTo>
                      <a:pt x="176" y="648"/>
                    </a:lnTo>
                    <a:cubicBezTo>
                      <a:pt x="137" y="700"/>
                      <a:pt x="105" y="752"/>
                      <a:pt x="85" y="813"/>
                    </a:cubicBezTo>
                    <a:lnTo>
                      <a:pt x="85" y="822"/>
                    </a:lnTo>
                    <a:lnTo>
                      <a:pt x="85" y="822"/>
                    </a:lnTo>
                    <a:cubicBezTo>
                      <a:pt x="301" y="423"/>
                      <a:pt x="739" y="154"/>
                      <a:pt x="1197" y="154"/>
                    </a:cubicBezTo>
                    <a:lnTo>
                      <a:pt x="1249" y="154"/>
                    </a:lnTo>
                    <a:cubicBezTo>
                      <a:pt x="1392" y="164"/>
                      <a:pt x="1545" y="196"/>
                      <a:pt x="1669" y="277"/>
                    </a:cubicBezTo>
                    <a:cubicBezTo>
                      <a:pt x="1805" y="359"/>
                      <a:pt x="1896" y="495"/>
                      <a:pt x="1916" y="648"/>
                    </a:cubicBezTo>
                    <a:cubicBezTo>
                      <a:pt x="1958" y="534"/>
                      <a:pt x="2010" y="433"/>
                      <a:pt x="2030" y="319"/>
                    </a:cubicBezTo>
                    <a:cubicBezTo>
                      <a:pt x="2020" y="319"/>
                      <a:pt x="2020" y="319"/>
                      <a:pt x="2010" y="329"/>
                    </a:cubicBezTo>
                    <a:lnTo>
                      <a:pt x="2010" y="319"/>
                    </a:lnTo>
                    <a:cubicBezTo>
                      <a:pt x="2000" y="297"/>
                      <a:pt x="1990" y="287"/>
                      <a:pt x="1978" y="277"/>
                    </a:cubicBezTo>
                    <a:lnTo>
                      <a:pt x="1978" y="267"/>
                    </a:lnTo>
                    <a:cubicBezTo>
                      <a:pt x="1978" y="257"/>
                      <a:pt x="1968" y="257"/>
                      <a:pt x="1968" y="257"/>
                    </a:cubicBezTo>
                    <a:lnTo>
                      <a:pt x="1968" y="248"/>
                    </a:lnTo>
                    <a:lnTo>
                      <a:pt x="1958" y="248"/>
                    </a:lnTo>
                    <a:lnTo>
                      <a:pt x="1958" y="235"/>
                    </a:lnTo>
                    <a:lnTo>
                      <a:pt x="1948" y="235"/>
                    </a:lnTo>
                    <a:lnTo>
                      <a:pt x="1948" y="225"/>
                    </a:lnTo>
                    <a:lnTo>
                      <a:pt x="1938" y="225"/>
                    </a:lnTo>
                    <a:cubicBezTo>
                      <a:pt x="1886" y="154"/>
                      <a:pt x="1805" y="112"/>
                      <a:pt x="1721" y="72"/>
                    </a:cubicBezTo>
                    <a:cubicBezTo>
                      <a:pt x="1711" y="62"/>
                      <a:pt x="1691" y="62"/>
                      <a:pt x="1681" y="50"/>
                    </a:cubicBezTo>
                    <a:cubicBezTo>
                      <a:pt x="1568" y="10"/>
                      <a:pt x="1454" y="0"/>
                      <a:pt x="1340" y="0"/>
                    </a:cubicBezTo>
                    <a:close/>
                    <a:moveTo>
                      <a:pt x="85" y="822"/>
                    </a:moveTo>
                    <a:lnTo>
                      <a:pt x="85" y="822"/>
                    </a:lnTo>
                    <a:cubicBezTo>
                      <a:pt x="85" y="823"/>
                      <a:pt x="85" y="823"/>
                      <a:pt x="84" y="823"/>
                    </a:cubicBezTo>
                    <a:lnTo>
                      <a:pt x="84" y="823"/>
                    </a:lnTo>
                    <a:cubicBezTo>
                      <a:pt x="85" y="823"/>
                      <a:pt x="85" y="823"/>
                      <a:pt x="85" y="823"/>
                    </a:cubicBezTo>
                    <a:lnTo>
                      <a:pt x="85" y="822"/>
                    </a:lnTo>
                    <a:close/>
                    <a:moveTo>
                      <a:pt x="1" y="813"/>
                    </a:moveTo>
                    <a:cubicBezTo>
                      <a:pt x="13" y="843"/>
                      <a:pt x="33" y="865"/>
                      <a:pt x="63" y="865"/>
                    </a:cubicBezTo>
                    <a:cubicBezTo>
                      <a:pt x="70" y="851"/>
                      <a:pt x="77" y="837"/>
                      <a:pt x="84" y="823"/>
                    </a:cubicBezTo>
                    <a:lnTo>
                      <a:pt x="84" y="823"/>
                    </a:lnTo>
                    <a:cubicBezTo>
                      <a:pt x="53" y="813"/>
                      <a:pt x="23" y="813"/>
                      <a:pt x="1" y="813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1" name="Google Shape;2321;p57"/>
              <p:cNvSpPr/>
              <p:nvPr/>
            </p:nvSpPr>
            <p:spPr>
              <a:xfrm>
                <a:off x="1356696" y="4509496"/>
                <a:ext cx="229065" cy="371112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740" extrusionOk="0">
                    <a:moveTo>
                      <a:pt x="1" y="0"/>
                    </a:moveTo>
                    <a:lnTo>
                      <a:pt x="33" y="205"/>
                    </a:lnTo>
                    <a:lnTo>
                      <a:pt x="85" y="576"/>
                    </a:lnTo>
                    <a:lnTo>
                      <a:pt x="124" y="927"/>
                    </a:lnTo>
                    <a:lnTo>
                      <a:pt x="228" y="1740"/>
                    </a:lnTo>
                    <a:lnTo>
                      <a:pt x="1073" y="1730"/>
                    </a:lnTo>
                    <a:lnTo>
                      <a:pt x="1073" y="927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rgbClr val="E36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2322;p57"/>
              <p:cNvSpPr/>
              <p:nvPr/>
            </p:nvSpPr>
            <p:spPr>
              <a:xfrm>
                <a:off x="1356696" y="4509496"/>
                <a:ext cx="229065" cy="14716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90" extrusionOk="0">
                    <a:moveTo>
                      <a:pt x="1" y="0"/>
                    </a:moveTo>
                    <a:lnTo>
                      <a:pt x="33" y="205"/>
                    </a:lnTo>
                    <a:lnTo>
                      <a:pt x="979" y="205"/>
                    </a:lnTo>
                    <a:lnTo>
                      <a:pt x="979" y="576"/>
                    </a:lnTo>
                    <a:lnTo>
                      <a:pt x="85" y="576"/>
                    </a:lnTo>
                    <a:lnTo>
                      <a:pt x="95" y="689"/>
                    </a:lnTo>
                    <a:lnTo>
                      <a:pt x="1073" y="689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rgbClr val="E35D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2323;p57"/>
              <p:cNvSpPr/>
              <p:nvPr/>
            </p:nvSpPr>
            <p:spPr>
              <a:xfrm>
                <a:off x="1372479" y="4656448"/>
                <a:ext cx="224373" cy="27065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269" extrusionOk="0">
                    <a:moveTo>
                      <a:pt x="1" y="0"/>
                    </a:moveTo>
                    <a:lnTo>
                      <a:pt x="102" y="784"/>
                    </a:lnTo>
                    <a:lnTo>
                      <a:pt x="154" y="1132"/>
                    </a:lnTo>
                    <a:lnTo>
                      <a:pt x="1009" y="1268"/>
                    </a:ln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E1F3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" name="Google Shape;2324;p57"/>
              <p:cNvSpPr/>
              <p:nvPr/>
            </p:nvSpPr>
            <p:spPr>
              <a:xfrm>
                <a:off x="1198653" y="4846909"/>
                <a:ext cx="406516" cy="16102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755" extrusionOk="0">
                    <a:moveTo>
                      <a:pt x="1151" y="1"/>
                    </a:moveTo>
                    <a:cubicBezTo>
                      <a:pt x="1081" y="1"/>
                      <a:pt x="993" y="20"/>
                      <a:pt x="887" y="76"/>
                    </a:cubicBezTo>
                    <a:cubicBezTo>
                      <a:pt x="618" y="219"/>
                      <a:pt x="238" y="385"/>
                      <a:pt x="42" y="538"/>
                    </a:cubicBezTo>
                    <a:cubicBezTo>
                      <a:pt x="13" y="560"/>
                      <a:pt x="0" y="590"/>
                      <a:pt x="13" y="622"/>
                    </a:cubicBezTo>
                    <a:cubicBezTo>
                      <a:pt x="23" y="652"/>
                      <a:pt x="42" y="684"/>
                      <a:pt x="84" y="694"/>
                    </a:cubicBezTo>
                    <a:cubicBezTo>
                      <a:pt x="303" y="739"/>
                      <a:pt x="533" y="755"/>
                      <a:pt x="753" y="755"/>
                    </a:cubicBezTo>
                    <a:cubicBezTo>
                      <a:pt x="1331" y="755"/>
                      <a:pt x="1834" y="642"/>
                      <a:pt x="1834" y="642"/>
                    </a:cubicBezTo>
                    <a:cubicBezTo>
                      <a:pt x="1906" y="385"/>
                      <a:pt x="1844" y="148"/>
                      <a:pt x="1844" y="148"/>
                    </a:cubicBezTo>
                    <a:cubicBezTo>
                      <a:pt x="1837" y="146"/>
                      <a:pt x="1830" y="145"/>
                      <a:pt x="1824" y="145"/>
                    </a:cubicBezTo>
                    <a:cubicBezTo>
                      <a:pt x="1793" y="145"/>
                      <a:pt x="1765" y="163"/>
                      <a:pt x="1730" y="190"/>
                    </a:cubicBezTo>
                    <a:cubicBezTo>
                      <a:pt x="1691" y="219"/>
                      <a:pt x="1639" y="261"/>
                      <a:pt x="1567" y="271"/>
                    </a:cubicBezTo>
                    <a:cubicBezTo>
                      <a:pt x="1564" y="272"/>
                      <a:pt x="1561" y="272"/>
                      <a:pt x="1558" y="272"/>
                    </a:cubicBezTo>
                    <a:cubicBezTo>
                      <a:pt x="1440" y="272"/>
                      <a:pt x="1372" y="86"/>
                      <a:pt x="1372" y="86"/>
                    </a:cubicBezTo>
                    <a:cubicBezTo>
                      <a:pt x="1372" y="86"/>
                      <a:pt x="1300" y="1"/>
                      <a:pt x="1151" y="1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2325;p57"/>
              <p:cNvSpPr/>
              <p:nvPr/>
            </p:nvSpPr>
            <p:spPr>
              <a:xfrm>
                <a:off x="1201212" y="4878262"/>
                <a:ext cx="395639" cy="129889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09" extrusionOk="0">
                    <a:moveTo>
                      <a:pt x="1812" y="1"/>
                    </a:moveTo>
                    <a:cubicBezTo>
                      <a:pt x="1780" y="1"/>
                      <a:pt x="1750" y="11"/>
                      <a:pt x="1718" y="43"/>
                    </a:cubicBezTo>
                    <a:cubicBezTo>
                      <a:pt x="1718" y="114"/>
                      <a:pt x="1698" y="196"/>
                      <a:pt x="1627" y="258"/>
                    </a:cubicBezTo>
                    <a:cubicBezTo>
                      <a:pt x="1555" y="320"/>
                      <a:pt x="1461" y="339"/>
                      <a:pt x="1370" y="362"/>
                    </a:cubicBezTo>
                    <a:cubicBezTo>
                      <a:pt x="1256" y="391"/>
                      <a:pt x="1152" y="401"/>
                      <a:pt x="1039" y="423"/>
                    </a:cubicBezTo>
                    <a:cubicBezTo>
                      <a:pt x="804" y="443"/>
                      <a:pt x="567" y="453"/>
                      <a:pt x="329" y="453"/>
                    </a:cubicBezTo>
                    <a:lnTo>
                      <a:pt x="134" y="453"/>
                    </a:lnTo>
                    <a:cubicBezTo>
                      <a:pt x="82" y="453"/>
                      <a:pt x="40" y="453"/>
                      <a:pt x="1" y="475"/>
                    </a:cubicBezTo>
                    <a:cubicBezTo>
                      <a:pt x="11" y="505"/>
                      <a:pt x="30" y="537"/>
                      <a:pt x="72" y="547"/>
                    </a:cubicBezTo>
                    <a:cubicBezTo>
                      <a:pt x="297" y="586"/>
                      <a:pt x="534" y="609"/>
                      <a:pt x="762" y="609"/>
                    </a:cubicBezTo>
                    <a:cubicBezTo>
                      <a:pt x="1328" y="609"/>
                      <a:pt x="1822" y="495"/>
                      <a:pt x="1822" y="495"/>
                    </a:cubicBezTo>
                    <a:cubicBezTo>
                      <a:pt x="1854" y="401"/>
                      <a:pt x="1854" y="320"/>
                      <a:pt x="1854" y="238"/>
                    </a:cubicBezTo>
                    <a:cubicBezTo>
                      <a:pt x="1854" y="105"/>
                      <a:pt x="1832" y="1"/>
                      <a:pt x="1832" y="1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2326;p57"/>
              <p:cNvSpPr/>
              <p:nvPr/>
            </p:nvSpPr>
            <p:spPr>
              <a:xfrm>
                <a:off x="1695179" y="4509496"/>
                <a:ext cx="228426" cy="371112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740" extrusionOk="0">
                    <a:moveTo>
                      <a:pt x="0" y="0"/>
                    </a:moveTo>
                    <a:lnTo>
                      <a:pt x="0" y="927"/>
                    </a:lnTo>
                    <a:lnTo>
                      <a:pt x="0" y="1730"/>
                    </a:lnTo>
                    <a:lnTo>
                      <a:pt x="845" y="1740"/>
                    </a:lnTo>
                    <a:lnTo>
                      <a:pt x="947" y="927"/>
                    </a:lnTo>
                    <a:lnTo>
                      <a:pt x="998" y="576"/>
                    </a:lnTo>
                    <a:lnTo>
                      <a:pt x="1050" y="205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rgbClr val="E36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" name="Google Shape;2327;p57"/>
              <p:cNvSpPr/>
              <p:nvPr/>
            </p:nvSpPr>
            <p:spPr>
              <a:xfrm>
                <a:off x="1695179" y="4509496"/>
                <a:ext cx="228426" cy="14716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690" extrusionOk="0">
                    <a:moveTo>
                      <a:pt x="0" y="0"/>
                    </a:moveTo>
                    <a:lnTo>
                      <a:pt x="0" y="689"/>
                    </a:lnTo>
                    <a:lnTo>
                      <a:pt x="979" y="689"/>
                    </a:lnTo>
                    <a:lnTo>
                      <a:pt x="998" y="576"/>
                    </a:lnTo>
                    <a:lnTo>
                      <a:pt x="104" y="576"/>
                    </a:lnTo>
                    <a:lnTo>
                      <a:pt x="104" y="205"/>
                    </a:lnTo>
                    <a:lnTo>
                      <a:pt x="1050" y="205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rgbClr val="E35D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2328;p57"/>
              <p:cNvSpPr/>
              <p:nvPr/>
            </p:nvSpPr>
            <p:spPr>
              <a:xfrm>
                <a:off x="1684088" y="4656448"/>
                <a:ext cx="224160" cy="27065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69" extrusionOk="0">
                    <a:moveTo>
                      <a:pt x="0" y="0"/>
                    </a:moveTo>
                    <a:lnTo>
                      <a:pt x="32" y="1268"/>
                    </a:lnTo>
                    <a:lnTo>
                      <a:pt x="887" y="1132"/>
                    </a:lnTo>
                    <a:lnTo>
                      <a:pt x="949" y="742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E1F3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2329;p57"/>
              <p:cNvSpPr/>
              <p:nvPr/>
            </p:nvSpPr>
            <p:spPr>
              <a:xfrm>
                <a:off x="1672997" y="4846909"/>
                <a:ext cx="406516" cy="16102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755" extrusionOk="0">
                    <a:moveTo>
                      <a:pt x="746" y="1"/>
                    </a:moveTo>
                    <a:cubicBezTo>
                      <a:pt x="597" y="1"/>
                      <a:pt x="527" y="86"/>
                      <a:pt x="527" y="86"/>
                    </a:cubicBezTo>
                    <a:cubicBezTo>
                      <a:pt x="527" y="86"/>
                      <a:pt x="468" y="272"/>
                      <a:pt x="350" y="272"/>
                    </a:cubicBezTo>
                    <a:cubicBezTo>
                      <a:pt x="347" y="272"/>
                      <a:pt x="344" y="272"/>
                      <a:pt x="341" y="271"/>
                    </a:cubicBezTo>
                    <a:cubicBezTo>
                      <a:pt x="270" y="261"/>
                      <a:pt x="218" y="219"/>
                      <a:pt x="176" y="190"/>
                    </a:cubicBezTo>
                    <a:cubicBezTo>
                      <a:pt x="143" y="163"/>
                      <a:pt x="116" y="145"/>
                      <a:pt x="83" y="145"/>
                    </a:cubicBezTo>
                    <a:cubicBezTo>
                      <a:pt x="77" y="145"/>
                      <a:pt x="69" y="146"/>
                      <a:pt x="62" y="148"/>
                    </a:cubicBezTo>
                    <a:cubicBezTo>
                      <a:pt x="62" y="148"/>
                      <a:pt x="0" y="385"/>
                      <a:pt x="62" y="642"/>
                    </a:cubicBezTo>
                    <a:cubicBezTo>
                      <a:pt x="62" y="642"/>
                      <a:pt x="571" y="755"/>
                      <a:pt x="1154" y="755"/>
                    </a:cubicBezTo>
                    <a:cubicBezTo>
                      <a:pt x="1374" y="755"/>
                      <a:pt x="1606" y="739"/>
                      <a:pt x="1824" y="694"/>
                    </a:cubicBezTo>
                    <a:cubicBezTo>
                      <a:pt x="1866" y="684"/>
                      <a:pt x="1886" y="652"/>
                      <a:pt x="1896" y="622"/>
                    </a:cubicBezTo>
                    <a:cubicBezTo>
                      <a:pt x="1905" y="590"/>
                      <a:pt x="1896" y="560"/>
                      <a:pt x="1866" y="538"/>
                    </a:cubicBezTo>
                    <a:cubicBezTo>
                      <a:pt x="1668" y="385"/>
                      <a:pt x="1288" y="219"/>
                      <a:pt x="1011" y="76"/>
                    </a:cubicBezTo>
                    <a:cubicBezTo>
                      <a:pt x="905" y="20"/>
                      <a:pt x="817" y="1"/>
                      <a:pt x="746" y="1"/>
                    </a:cubicBezTo>
                    <a:close/>
                  </a:path>
                </a:pathLst>
              </a:custGeom>
              <a:solidFill>
                <a:srgbClr val="621B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0" name="Google Shape;2330;p57"/>
              <p:cNvSpPr/>
              <p:nvPr/>
            </p:nvSpPr>
            <p:spPr>
              <a:xfrm>
                <a:off x="1679822" y="4878262"/>
                <a:ext cx="397559" cy="129889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609" extrusionOk="0">
                    <a:moveTo>
                      <a:pt x="30" y="1"/>
                    </a:moveTo>
                    <a:cubicBezTo>
                      <a:pt x="30" y="1"/>
                      <a:pt x="0" y="105"/>
                      <a:pt x="0" y="238"/>
                    </a:cubicBezTo>
                    <a:cubicBezTo>
                      <a:pt x="0" y="320"/>
                      <a:pt x="10" y="401"/>
                      <a:pt x="30" y="495"/>
                    </a:cubicBezTo>
                    <a:cubicBezTo>
                      <a:pt x="30" y="495"/>
                      <a:pt x="524" y="609"/>
                      <a:pt x="1103" y="609"/>
                    </a:cubicBezTo>
                    <a:cubicBezTo>
                      <a:pt x="1327" y="609"/>
                      <a:pt x="1565" y="586"/>
                      <a:pt x="1792" y="547"/>
                    </a:cubicBezTo>
                    <a:cubicBezTo>
                      <a:pt x="1834" y="537"/>
                      <a:pt x="1854" y="505"/>
                      <a:pt x="1864" y="475"/>
                    </a:cubicBezTo>
                    <a:cubicBezTo>
                      <a:pt x="1822" y="453"/>
                      <a:pt x="1772" y="453"/>
                      <a:pt x="1730" y="453"/>
                    </a:cubicBezTo>
                    <a:lnTo>
                      <a:pt x="1535" y="453"/>
                    </a:lnTo>
                    <a:cubicBezTo>
                      <a:pt x="1298" y="453"/>
                      <a:pt x="1061" y="443"/>
                      <a:pt x="823" y="423"/>
                    </a:cubicBezTo>
                    <a:cubicBezTo>
                      <a:pt x="710" y="401"/>
                      <a:pt x="598" y="391"/>
                      <a:pt x="495" y="362"/>
                    </a:cubicBezTo>
                    <a:cubicBezTo>
                      <a:pt x="401" y="339"/>
                      <a:pt x="309" y="320"/>
                      <a:pt x="238" y="258"/>
                    </a:cubicBezTo>
                    <a:cubicBezTo>
                      <a:pt x="154" y="196"/>
                      <a:pt x="144" y="114"/>
                      <a:pt x="144" y="43"/>
                    </a:cubicBezTo>
                    <a:cubicBezTo>
                      <a:pt x="114" y="11"/>
                      <a:pt x="82" y="1"/>
                      <a:pt x="52" y="1"/>
                    </a:cubicBezTo>
                    <a:close/>
                  </a:path>
                </a:pathLst>
              </a:custGeom>
              <a:solidFill>
                <a:srgbClr val="440F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2331;p57"/>
              <p:cNvSpPr/>
              <p:nvPr/>
            </p:nvSpPr>
            <p:spPr>
              <a:xfrm>
                <a:off x="1493198" y="3779641"/>
                <a:ext cx="274921" cy="14780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93" extrusionOk="0">
                    <a:moveTo>
                      <a:pt x="635" y="1"/>
                    </a:moveTo>
                    <a:cubicBezTo>
                      <a:pt x="543" y="1"/>
                      <a:pt x="453" y="39"/>
                      <a:pt x="391" y="116"/>
                    </a:cubicBezTo>
                    <a:lnTo>
                      <a:pt x="381" y="138"/>
                    </a:lnTo>
                    <a:lnTo>
                      <a:pt x="20" y="138"/>
                    </a:lnTo>
                    <a:lnTo>
                      <a:pt x="1" y="610"/>
                    </a:lnTo>
                    <a:lnTo>
                      <a:pt x="1" y="610"/>
                    </a:lnTo>
                    <a:lnTo>
                      <a:pt x="401" y="580"/>
                    </a:lnTo>
                    <a:lnTo>
                      <a:pt x="411" y="590"/>
                    </a:lnTo>
                    <a:cubicBezTo>
                      <a:pt x="471" y="659"/>
                      <a:pt x="554" y="693"/>
                      <a:pt x="639" y="693"/>
                    </a:cubicBezTo>
                    <a:cubicBezTo>
                      <a:pt x="730" y="693"/>
                      <a:pt x="821" y="654"/>
                      <a:pt x="885" y="580"/>
                    </a:cubicBezTo>
                    <a:lnTo>
                      <a:pt x="1288" y="590"/>
                    </a:lnTo>
                    <a:lnTo>
                      <a:pt x="1288" y="138"/>
                    </a:lnTo>
                    <a:lnTo>
                      <a:pt x="905" y="138"/>
                    </a:lnTo>
                    <a:lnTo>
                      <a:pt x="885" y="116"/>
                    </a:lnTo>
                    <a:cubicBezTo>
                      <a:pt x="819" y="39"/>
                      <a:pt x="726" y="1"/>
                      <a:pt x="635" y="1"/>
                    </a:cubicBezTo>
                    <a:close/>
                  </a:path>
                </a:pathLst>
              </a:custGeom>
              <a:solidFill>
                <a:srgbClr val="AA6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2332;p57"/>
              <p:cNvSpPr/>
              <p:nvPr/>
            </p:nvSpPr>
            <p:spPr>
              <a:xfrm>
                <a:off x="1317239" y="4039207"/>
                <a:ext cx="630463" cy="511238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2397" extrusionOk="0">
                    <a:moveTo>
                      <a:pt x="423" y="1"/>
                    </a:moveTo>
                    <a:cubicBezTo>
                      <a:pt x="423" y="1"/>
                      <a:pt x="403" y="567"/>
                      <a:pt x="341" y="804"/>
                    </a:cubicBezTo>
                    <a:cubicBezTo>
                      <a:pt x="280" y="1031"/>
                      <a:pt x="0" y="1773"/>
                      <a:pt x="0" y="2215"/>
                    </a:cubicBezTo>
                    <a:cubicBezTo>
                      <a:pt x="0" y="2215"/>
                      <a:pt x="312" y="2397"/>
                      <a:pt x="922" y="2397"/>
                    </a:cubicBezTo>
                    <a:cubicBezTo>
                      <a:pt x="1023" y="2397"/>
                      <a:pt x="1131" y="2392"/>
                      <a:pt x="1248" y="2380"/>
                    </a:cubicBezTo>
                    <a:lnTo>
                      <a:pt x="1350" y="1516"/>
                    </a:lnTo>
                    <a:cubicBezTo>
                      <a:pt x="1350" y="1483"/>
                      <a:pt x="1382" y="1454"/>
                      <a:pt x="1411" y="1454"/>
                    </a:cubicBezTo>
                    <a:lnTo>
                      <a:pt x="1545" y="1454"/>
                    </a:lnTo>
                    <a:cubicBezTo>
                      <a:pt x="1577" y="1454"/>
                      <a:pt x="1607" y="1483"/>
                      <a:pt x="1619" y="1516"/>
                    </a:cubicBezTo>
                    <a:lnTo>
                      <a:pt x="1710" y="2380"/>
                    </a:lnTo>
                    <a:cubicBezTo>
                      <a:pt x="1827" y="2392"/>
                      <a:pt x="1935" y="2397"/>
                      <a:pt x="2036" y="2397"/>
                    </a:cubicBezTo>
                    <a:cubicBezTo>
                      <a:pt x="2644" y="2397"/>
                      <a:pt x="2956" y="2215"/>
                      <a:pt x="2956" y="2215"/>
                    </a:cubicBezTo>
                    <a:cubicBezTo>
                      <a:pt x="2956" y="1773"/>
                      <a:pt x="2679" y="1031"/>
                      <a:pt x="2617" y="804"/>
                    </a:cubicBezTo>
                    <a:cubicBezTo>
                      <a:pt x="2555" y="567"/>
                      <a:pt x="2533" y="1"/>
                      <a:pt x="2533" y="1"/>
                    </a:cubicBezTo>
                    <a:close/>
                  </a:path>
                </a:pathLst>
              </a:custGeom>
              <a:solidFill>
                <a:srgbClr val="F772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" name="Google Shape;2333;p57"/>
              <p:cNvSpPr/>
              <p:nvPr/>
            </p:nvSpPr>
            <p:spPr>
              <a:xfrm>
                <a:off x="1493198" y="3793931"/>
                <a:ext cx="274921" cy="129036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5" extrusionOk="0">
                    <a:moveTo>
                      <a:pt x="644" y="1"/>
                    </a:moveTo>
                    <a:cubicBezTo>
                      <a:pt x="550" y="1"/>
                      <a:pt x="455" y="42"/>
                      <a:pt x="391" y="123"/>
                    </a:cubicBezTo>
                    <a:lnTo>
                      <a:pt x="381" y="133"/>
                    </a:lnTo>
                    <a:lnTo>
                      <a:pt x="20" y="133"/>
                    </a:lnTo>
                    <a:lnTo>
                      <a:pt x="1" y="605"/>
                    </a:lnTo>
                    <a:lnTo>
                      <a:pt x="20" y="172"/>
                    </a:lnTo>
                    <a:lnTo>
                      <a:pt x="381" y="172"/>
                    </a:lnTo>
                    <a:lnTo>
                      <a:pt x="391" y="162"/>
                    </a:lnTo>
                    <a:cubicBezTo>
                      <a:pt x="455" y="83"/>
                      <a:pt x="549" y="42"/>
                      <a:pt x="643" y="42"/>
                    </a:cubicBezTo>
                    <a:cubicBezTo>
                      <a:pt x="732" y="42"/>
                      <a:pt x="821" y="78"/>
                      <a:pt x="885" y="153"/>
                    </a:cubicBezTo>
                    <a:lnTo>
                      <a:pt x="905" y="172"/>
                    </a:lnTo>
                    <a:lnTo>
                      <a:pt x="1288" y="172"/>
                    </a:lnTo>
                    <a:lnTo>
                      <a:pt x="1288" y="133"/>
                    </a:lnTo>
                    <a:lnTo>
                      <a:pt x="905" y="133"/>
                    </a:lnTo>
                    <a:lnTo>
                      <a:pt x="885" y="111"/>
                    </a:lnTo>
                    <a:cubicBezTo>
                      <a:pt x="821" y="37"/>
                      <a:pt x="733" y="1"/>
                      <a:pt x="644" y="1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2334;p57"/>
              <p:cNvSpPr/>
              <p:nvPr/>
            </p:nvSpPr>
            <p:spPr>
              <a:xfrm>
                <a:off x="1493198" y="3780495"/>
                <a:ext cx="274921" cy="12988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09" extrusionOk="0">
                    <a:moveTo>
                      <a:pt x="1" y="1"/>
                    </a:moveTo>
                    <a:lnTo>
                      <a:pt x="20" y="473"/>
                    </a:lnTo>
                    <a:lnTo>
                      <a:pt x="381" y="473"/>
                    </a:lnTo>
                    <a:lnTo>
                      <a:pt x="391" y="482"/>
                    </a:lnTo>
                    <a:cubicBezTo>
                      <a:pt x="454" y="567"/>
                      <a:pt x="547" y="608"/>
                      <a:pt x="640" y="608"/>
                    </a:cubicBezTo>
                    <a:cubicBezTo>
                      <a:pt x="730" y="608"/>
                      <a:pt x="820" y="570"/>
                      <a:pt x="885" y="495"/>
                    </a:cubicBezTo>
                    <a:lnTo>
                      <a:pt x="905" y="473"/>
                    </a:lnTo>
                    <a:lnTo>
                      <a:pt x="1288" y="473"/>
                    </a:lnTo>
                    <a:lnTo>
                      <a:pt x="1288" y="433"/>
                    </a:lnTo>
                    <a:lnTo>
                      <a:pt x="905" y="433"/>
                    </a:lnTo>
                    <a:lnTo>
                      <a:pt x="885" y="453"/>
                    </a:lnTo>
                    <a:cubicBezTo>
                      <a:pt x="821" y="527"/>
                      <a:pt x="732" y="563"/>
                      <a:pt x="643" y="563"/>
                    </a:cubicBezTo>
                    <a:cubicBezTo>
                      <a:pt x="549" y="563"/>
                      <a:pt x="455" y="522"/>
                      <a:pt x="391" y="443"/>
                    </a:cubicBezTo>
                    <a:lnTo>
                      <a:pt x="381" y="433"/>
                    </a:lnTo>
                    <a:lnTo>
                      <a:pt x="20" y="43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2335;p57"/>
              <p:cNvSpPr/>
              <p:nvPr/>
            </p:nvSpPr>
            <p:spPr>
              <a:xfrm>
                <a:off x="1811632" y="4039207"/>
                <a:ext cx="136074" cy="4988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339" extrusionOk="0">
                    <a:moveTo>
                      <a:pt x="0" y="1"/>
                    </a:moveTo>
                    <a:cubicBezTo>
                      <a:pt x="0" y="1"/>
                      <a:pt x="0" y="567"/>
                      <a:pt x="72" y="804"/>
                    </a:cubicBezTo>
                    <a:cubicBezTo>
                      <a:pt x="134" y="1031"/>
                      <a:pt x="257" y="1896"/>
                      <a:pt x="257" y="2338"/>
                    </a:cubicBezTo>
                    <a:lnTo>
                      <a:pt x="638" y="2215"/>
                    </a:lnTo>
                    <a:cubicBezTo>
                      <a:pt x="638" y="1773"/>
                      <a:pt x="361" y="1031"/>
                      <a:pt x="299" y="804"/>
                    </a:cubicBezTo>
                    <a:cubicBezTo>
                      <a:pt x="237" y="567"/>
                      <a:pt x="215" y="1"/>
                      <a:pt x="215" y="1"/>
                    </a:cubicBezTo>
                    <a:close/>
                  </a:path>
                </a:pathLst>
              </a:custGeom>
              <a:solidFill>
                <a:srgbClr val="F772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" name="Google Shape;2336;p57"/>
              <p:cNvSpPr/>
              <p:nvPr/>
            </p:nvSpPr>
            <p:spPr>
              <a:xfrm>
                <a:off x="1317239" y="4039207"/>
                <a:ext cx="136714" cy="498868"/>
              </a:xfrm>
              <a:custGeom>
                <a:avLst/>
                <a:gdLst/>
                <a:ahLst/>
                <a:cxnLst/>
                <a:rect l="l" t="t" r="r" b="b"/>
                <a:pathLst>
                  <a:path w="641" h="2339" extrusionOk="0">
                    <a:moveTo>
                      <a:pt x="423" y="1"/>
                    </a:moveTo>
                    <a:cubicBezTo>
                      <a:pt x="423" y="1"/>
                      <a:pt x="403" y="567"/>
                      <a:pt x="341" y="804"/>
                    </a:cubicBezTo>
                    <a:cubicBezTo>
                      <a:pt x="280" y="1031"/>
                      <a:pt x="0" y="1773"/>
                      <a:pt x="0" y="2215"/>
                    </a:cubicBezTo>
                    <a:lnTo>
                      <a:pt x="383" y="2338"/>
                    </a:lnTo>
                    <a:cubicBezTo>
                      <a:pt x="383" y="1896"/>
                      <a:pt x="507" y="1031"/>
                      <a:pt x="569" y="804"/>
                    </a:cubicBezTo>
                    <a:cubicBezTo>
                      <a:pt x="640" y="567"/>
                      <a:pt x="640" y="1"/>
                      <a:pt x="640" y="1"/>
                    </a:cubicBezTo>
                    <a:close/>
                  </a:path>
                </a:pathLst>
              </a:custGeom>
              <a:solidFill>
                <a:srgbClr val="F772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2337;p57"/>
              <p:cNvSpPr/>
              <p:nvPr/>
            </p:nvSpPr>
            <p:spPr>
              <a:xfrm>
                <a:off x="1425161" y="3512185"/>
                <a:ext cx="118798" cy="679091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184" extrusionOk="0">
                    <a:moveTo>
                      <a:pt x="1" y="1"/>
                    </a:moveTo>
                    <a:cubicBezTo>
                      <a:pt x="1" y="1"/>
                      <a:pt x="186" y="280"/>
                      <a:pt x="258" y="826"/>
                    </a:cubicBezTo>
                    <a:cubicBezTo>
                      <a:pt x="339" y="1493"/>
                      <a:pt x="339" y="3184"/>
                      <a:pt x="339" y="3184"/>
                    </a:cubicBezTo>
                    <a:lnTo>
                      <a:pt x="483" y="3184"/>
                    </a:lnTo>
                    <a:cubicBezTo>
                      <a:pt x="483" y="3184"/>
                      <a:pt x="505" y="2637"/>
                      <a:pt x="483" y="2277"/>
                    </a:cubicBezTo>
                    <a:cubicBezTo>
                      <a:pt x="463" y="1792"/>
                      <a:pt x="557" y="23"/>
                      <a:pt x="1" y="1"/>
                    </a:cubicBez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2338;p57"/>
              <p:cNvSpPr/>
              <p:nvPr/>
            </p:nvSpPr>
            <p:spPr>
              <a:xfrm>
                <a:off x="1725678" y="3540765"/>
                <a:ext cx="118798" cy="67887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183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0" y="22"/>
                      <a:pt x="94" y="1792"/>
                      <a:pt x="75" y="2276"/>
                    </a:cubicBezTo>
                    <a:cubicBezTo>
                      <a:pt x="52" y="2637"/>
                      <a:pt x="75" y="3183"/>
                      <a:pt x="75" y="3183"/>
                    </a:cubicBezTo>
                    <a:lnTo>
                      <a:pt x="218" y="3183"/>
                    </a:lnTo>
                    <a:cubicBezTo>
                      <a:pt x="218" y="3183"/>
                      <a:pt x="218" y="1495"/>
                      <a:pt x="299" y="826"/>
                    </a:cubicBezTo>
                    <a:cubicBezTo>
                      <a:pt x="371" y="279"/>
                      <a:pt x="556" y="0"/>
                      <a:pt x="556" y="0"/>
                    </a:cubicBez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" name="Google Shape;2339;p57"/>
              <p:cNvSpPr/>
              <p:nvPr/>
            </p:nvSpPr>
            <p:spPr>
              <a:xfrm>
                <a:off x="1497464" y="4151607"/>
                <a:ext cx="270655" cy="8126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81" extrusionOk="0">
                    <a:moveTo>
                      <a:pt x="0" y="0"/>
                    </a:moveTo>
                    <a:lnTo>
                      <a:pt x="0" y="186"/>
                    </a:lnTo>
                    <a:lnTo>
                      <a:pt x="638" y="381"/>
                    </a:lnTo>
                    <a:lnTo>
                      <a:pt x="1268" y="186"/>
                    </a:lnTo>
                    <a:lnTo>
                      <a:pt x="1268" y="0"/>
                    </a:lnTo>
                    <a:lnTo>
                      <a:pt x="638" y="1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2340;p57"/>
              <p:cNvSpPr/>
              <p:nvPr/>
            </p:nvSpPr>
            <p:spPr>
              <a:xfrm>
                <a:off x="1737622" y="4051364"/>
                <a:ext cx="22608" cy="18982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9" extrusionOk="0">
                    <a:moveTo>
                      <a:pt x="58" y="1"/>
                    </a:moveTo>
                    <a:cubicBezTo>
                      <a:pt x="26" y="1"/>
                      <a:pt x="0" y="35"/>
                      <a:pt x="19" y="67"/>
                    </a:cubicBezTo>
                    <a:cubicBezTo>
                      <a:pt x="28" y="77"/>
                      <a:pt x="28" y="77"/>
                      <a:pt x="38" y="77"/>
                    </a:cubicBezTo>
                    <a:cubicBezTo>
                      <a:pt x="46" y="85"/>
                      <a:pt x="54" y="89"/>
                      <a:pt x="62" y="89"/>
                    </a:cubicBezTo>
                    <a:cubicBezTo>
                      <a:pt x="85" y="89"/>
                      <a:pt x="105" y="58"/>
                      <a:pt x="90" y="28"/>
                    </a:cubicBezTo>
                    <a:cubicBezTo>
                      <a:pt x="90" y="16"/>
                      <a:pt x="90" y="16"/>
                      <a:pt x="80" y="6"/>
                    </a:cubicBezTo>
                    <a:cubicBezTo>
                      <a:pt x="73" y="2"/>
                      <a:pt x="66" y="1"/>
                      <a:pt x="58" y="1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2341;p57"/>
              <p:cNvSpPr/>
              <p:nvPr/>
            </p:nvSpPr>
            <p:spPr>
              <a:xfrm>
                <a:off x="1737622" y="4088688"/>
                <a:ext cx="22821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107" h="84" extrusionOk="0">
                    <a:moveTo>
                      <a:pt x="58" y="1"/>
                    </a:moveTo>
                    <a:cubicBezTo>
                      <a:pt x="25" y="1"/>
                      <a:pt x="0" y="34"/>
                      <a:pt x="19" y="68"/>
                    </a:cubicBezTo>
                    <a:cubicBezTo>
                      <a:pt x="28" y="68"/>
                      <a:pt x="28" y="78"/>
                      <a:pt x="38" y="78"/>
                    </a:cubicBezTo>
                    <a:cubicBezTo>
                      <a:pt x="44" y="82"/>
                      <a:pt x="50" y="84"/>
                      <a:pt x="56" y="84"/>
                    </a:cubicBezTo>
                    <a:cubicBezTo>
                      <a:pt x="82" y="84"/>
                      <a:pt x="106" y="50"/>
                      <a:pt x="90" y="16"/>
                    </a:cubicBezTo>
                    <a:cubicBezTo>
                      <a:pt x="90" y="16"/>
                      <a:pt x="90" y="6"/>
                      <a:pt x="80" y="6"/>
                    </a:cubicBezTo>
                    <a:cubicBezTo>
                      <a:pt x="73" y="2"/>
                      <a:pt x="65" y="1"/>
                      <a:pt x="58" y="1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2" name="Google Shape;2342;p57"/>
              <p:cNvSpPr/>
              <p:nvPr/>
            </p:nvSpPr>
            <p:spPr>
              <a:xfrm>
                <a:off x="1737622" y="4123880"/>
                <a:ext cx="22821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107" h="84" extrusionOk="0">
                    <a:moveTo>
                      <a:pt x="57" y="0"/>
                    </a:moveTo>
                    <a:cubicBezTo>
                      <a:pt x="25" y="0"/>
                      <a:pt x="1" y="34"/>
                      <a:pt x="19" y="68"/>
                    </a:cubicBezTo>
                    <a:cubicBezTo>
                      <a:pt x="28" y="68"/>
                      <a:pt x="28" y="78"/>
                      <a:pt x="38" y="78"/>
                    </a:cubicBezTo>
                    <a:cubicBezTo>
                      <a:pt x="44" y="82"/>
                      <a:pt x="50" y="84"/>
                      <a:pt x="56" y="84"/>
                    </a:cubicBezTo>
                    <a:cubicBezTo>
                      <a:pt x="81" y="84"/>
                      <a:pt x="106" y="53"/>
                      <a:pt x="90" y="26"/>
                    </a:cubicBezTo>
                    <a:cubicBezTo>
                      <a:pt x="90" y="17"/>
                      <a:pt x="90" y="7"/>
                      <a:pt x="80" y="7"/>
                    </a:cubicBezTo>
                    <a:cubicBezTo>
                      <a:pt x="72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3" name="Google Shape;2343;p57"/>
              <p:cNvSpPr/>
              <p:nvPr/>
            </p:nvSpPr>
            <p:spPr>
              <a:xfrm>
                <a:off x="1500450" y="4051364"/>
                <a:ext cx="22608" cy="18982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9" extrusionOk="0">
                    <a:moveTo>
                      <a:pt x="52" y="1"/>
                    </a:moveTo>
                    <a:cubicBezTo>
                      <a:pt x="26" y="1"/>
                      <a:pt x="0" y="35"/>
                      <a:pt x="19" y="67"/>
                    </a:cubicBezTo>
                    <a:cubicBezTo>
                      <a:pt x="19" y="77"/>
                      <a:pt x="28" y="77"/>
                      <a:pt x="28" y="77"/>
                    </a:cubicBezTo>
                    <a:cubicBezTo>
                      <a:pt x="38" y="85"/>
                      <a:pt x="48" y="89"/>
                      <a:pt x="57" y="89"/>
                    </a:cubicBezTo>
                    <a:cubicBezTo>
                      <a:pt x="85" y="89"/>
                      <a:pt x="105" y="58"/>
                      <a:pt x="90" y="28"/>
                    </a:cubicBezTo>
                    <a:cubicBezTo>
                      <a:pt x="80" y="16"/>
                      <a:pt x="80" y="16"/>
                      <a:pt x="68" y="6"/>
                    </a:cubicBezTo>
                    <a:cubicBezTo>
                      <a:pt x="63" y="2"/>
                      <a:pt x="57" y="1"/>
                      <a:pt x="52" y="1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4" name="Google Shape;2344;p57"/>
              <p:cNvSpPr/>
              <p:nvPr/>
            </p:nvSpPr>
            <p:spPr>
              <a:xfrm>
                <a:off x="1500450" y="4088688"/>
                <a:ext cx="22821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107" h="84" extrusionOk="0">
                    <a:moveTo>
                      <a:pt x="51" y="1"/>
                    </a:moveTo>
                    <a:cubicBezTo>
                      <a:pt x="25" y="1"/>
                      <a:pt x="0" y="34"/>
                      <a:pt x="19" y="68"/>
                    </a:cubicBezTo>
                    <a:lnTo>
                      <a:pt x="28" y="78"/>
                    </a:lnTo>
                    <a:cubicBezTo>
                      <a:pt x="36" y="82"/>
                      <a:pt x="44" y="84"/>
                      <a:pt x="51" y="84"/>
                    </a:cubicBezTo>
                    <a:cubicBezTo>
                      <a:pt x="82" y="84"/>
                      <a:pt x="106" y="50"/>
                      <a:pt x="90" y="16"/>
                    </a:cubicBezTo>
                    <a:cubicBezTo>
                      <a:pt x="80" y="16"/>
                      <a:pt x="80" y="6"/>
                      <a:pt x="68" y="6"/>
                    </a:cubicBezTo>
                    <a:cubicBezTo>
                      <a:pt x="63" y="2"/>
                      <a:pt x="57" y="1"/>
                      <a:pt x="51" y="1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5" name="Google Shape;2345;p57"/>
              <p:cNvSpPr/>
              <p:nvPr/>
            </p:nvSpPr>
            <p:spPr>
              <a:xfrm>
                <a:off x="1500450" y="4123880"/>
                <a:ext cx="22821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107" h="84" extrusionOk="0">
                    <a:moveTo>
                      <a:pt x="50" y="0"/>
                    </a:moveTo>
                    <a:cubicBezTo>
                      <a:pt x="25" y="0"/>
                      <a:pt x="1" y="34"/>
                      <a:pt x="19" y="68"/>
                    </a:cubicBezTo>
                    <a:lnTo>
                      <a:pt x="28" y="78"/>
                    </a:lnTo>
                    <a:cubicBezTo>
                      <a:pt x="36" y="82"/>
                      <a:pt x="43" y="84"/>
                      <a:pt x="50" y="84"/>
                    </a:cubicBezTo>
                    <a:cubicBezTo>
                      <a:pt x="82" y="84"/>
                      <a:pt x="106" y="53"/>
                      <a:pt x="90" y="26"/>
                    </a:cubicBezTo>
                    <a:cubicBezTo>
                      <a:pt x="80" y="17"/>
                      <a:pt x="80" y="7"/>
                      <a:pt x="68" y="7"/>
                    </a:cubicBezTo>
                    <a:cubicBezTo>
                      <a:pt x="62" y="2"/>
                      <a:pt x="56" y="0"/>
                      <a:pt x="50" y="0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6" name="Google Shape;2346;p57"/>
              <p:cNvSpPr/>
              <p:nvPr/>
            </p:nvSpPr>
            <p:spPr>
              <a:xfrm>
                <a:off x="1317239" y="4494139"/>
                <a:ext cx="266390" cy="56307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64" extrusionOk="0">
                    <a:moveTo>
                      <a:pt x="0" y="0"/>
                    </a:moveTo>
                    <a:lnTo>
                      <a:pt x="0" y="82"/>
                    </a:lnTo>
                    <a:cubicBezTo>
                      <a:pt x="0" y="82"/>
                      <a:pt x="312" y="264"/>
                      <a:pt x="914" y="264"/>
                    </a:cubicBezTo>
                    <a:cubicBezTo>
                      <a:pt x="1013" y="264"/>
                      <a:pt x="1121" y="259"/>
                      <a:pt x="1236" y="247"/>
                    </a:cubicBezTo>
                    <a:lnTo>
                      <a:pt x="1248" y="163"/>
                    </a:lnTo>
                    <a:lnTo>
                      <a:pt x="1248" y="163"/>
                    </a:lnTo>
                    <a:cubicBezTo>
                      <a:pt x="1127" y="176"/>
                      <a:pt x="1014" y="182"/>
                      <a:pt x="910" y="182"/>
                    </a:cubicBezTo>
                    <a:cubicBezTo>
                      <a:pt x="343" y="182"/>
                      <a:pt x="36" y="17"/>
                      <a:pt x="0" y="0"/>
                    </a:cubicBez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7" name="Google Shape;2347;p57"/>
              <p:cNvSpPr/>
              <p:nvPr/>
            </p:nvSpPr>
            <p:spPr>
              <a:xfrm>
                <a:off x="1679822" y="4494139"/>
                <a:ext cx="267883" cy="56307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64" extrusionOk="0">
                    <a:moveTo>
                      <a:pt x="1256" y="0"/>
                    </a:moveTo>
                    <a:cubicBezTo>
                      <a:pt x="1222" y="17"/>
                      <a:pt x="915" y="182"/>
                      <a:pt x="348" y="182"/>
                    </a:cubicBezTo>
                    <a:cubicBezTo>
                      <a:pt x="244" y="182"/>
                      <a:pt x="132" y="176"/>
                      <a:pt x="10" y="163"/>
                    </a:cubicBezTo>
                    <a:lnTo>
                      <a:pt x="0" y="163"/>
                    </a:lnTo>
                    <a:lnTo>
                      <a:pt x="10" y="247"/>
                    </a:lnTo>
                    <a:cubicBezTo>
                      <a:pt x="127" y="259"/>
                      <a:pt x="235" y="264"/>
                      <a:pt x="336" y="264"/>
                    </a:cubicBezTo>
                    <a:cubicBezTo>
                      <a:pt x="944" y="264"/>
                      <a:pt x="1256" y="82"/>
                      <a:pt x="1256" y="82"/>
                    </a:cubicBez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C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8" name="Google Shape;2348;p57"/>
              <p:cNvSpPr/>
              <p:nvPr/>
            </p:nvSpPr>
            <p:spPr>
              <a:xfrm>
                <a:off x="1668731" y="3488084"/>
                <a:ext cx="162521" cy="15825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42" extrusionOk="0">
                    <a:moveTo>
                      <a:pt x="618" y="0"/>
                    </a:moveTo>
                    <a:lnTo>
                      <a:pt x="608" y="136"/>
                    </a:lnTo>
                    <a:cubicBezTo>
                      <a:pt x="608" y="136"/>
                      <a:pt x="166" y="227"/>
                      <a:pt x="104" y="247"/>
                    </a:cubicBezTo>
                    <a:cubicBezTo>
                      <a:pt x="72" y="269"/>
                      <a:pt x="43" y="393"/>
                      <a:pt x="20" y="494"/>
                    </a:cubicBezTo>
                    <a:cubicBezTo>
                      <a:pt x="10" y="568"/>
                      <a:pt x="1" y="630"/>
                      <a:pt x="1" y="640"/>
                    </a:cubicBezTo>
                    <a:lnTo>
                      <a:pt x="134" y="568"/>
                    </a:lnTo>
                    <a:lnTo>
                      <a:pt x="218" y="526"/>
                    </a:lnTo>
                    <a:lnTo>
                      <a:pt x="413" y="741"/>
                    </a:lnTo>
                    <a:cubicBezTo>
                      <a:pt x="660" y="680"/>
                      <a:pt x="762" y="237"/>
                      <a:pt x="762" y="237"/>
                    </a:cubicBez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E1F3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9" name="Google Shape;2349;p57"/>
              <p:cNvSpPr/>
              <p:nvPr/>
            </p:nvSpPr>
            <p:spPr>
              <a:xfrm>
                <a:off x="1668731" y="3556548"/>
                <a:ext cx="46496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20" extrusionOk="0">
                    <a:moveTo>
                      <a:pt x="144" y="0"/>
                    </a:moveTo>
                    <a:lnTo>
                      <a:pt x="1" y="319"/>
                    </a:lnTo>
                    <a:lnTo>
                      <a:pt x="218" y="20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AAD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230" name="Google Shape;4676;p66"/>
          <p:cNvGrpSpPr/>
          <p:nvPr/>
        </p:nvGrpSpPr>
        <p:grpSpPr>
          <a:xfrm flipH="1">
            <a:off x="7716411" y="45324"/>
            <a:ext cx="1136802" cy="1417734"/>
            <a:chOff x="3343225" y="2492100"/>
            <a:chExt cx="596825" cy="744350"/>
          </a:xfrm>
        </p:grpSpPr>
        <p:sp>
          <p:nvSpPr>
            <p:cNvPr id="231" name="Google Shape;4677;p66"/>
            <p:cNvSpPr/>
            <p:nvPr/>
          </p:nvSpPr>
          <p:spPr>
            <a:xfrm>
              <a:off x="3343225" y="2492100"/>
              <a:ext cx="596825" cy="744350"/>
            </a:xfrm>
            <a:custGeom>
              <a:avLst/>
              <a:gdLst/>
              <a:ahLst/>
              <a:cxnLst/>
              <a:rect l="l" t="t" r="r" b="b"/>
              <a:pathLst>
                <a:path w="23873" h="29774" extrusionOk="0">
                  <a:moveTo>
                    <a:pt x="15336" y="0"/>
                  </a:moveTo>
                  <a:cubicBezTo>
                    <a:pt x="14834" y="0"/>
                    <a:pt x="14372" y="281"/>
                    <a:pt x="14138" y="730"/>
                  </a:cubicBezTo>
                  <a:lnTo>
                    <a:pt x="12854" y="3265"/>
                  </a:lnTo>
                  <a:cubicBezTo>
                    <a:pt x="12773" y="3265"/>
                    <a:pt x="12693" y="3272"/>
                    <a:pt x="12613" y="3272"/>
                  </a:cubicBezTo>
                  <a:lnTo>
                    <a:pt x="12532" y="3279"/>
                  </a:lnTo>
                  <a:cubicBezTo>
                    <a:pt x="12419" y="3285"/>
                    <a:pt x="12312" y="3292"/>
                    <a:pt x="12198" y="3299"/>
                  </a:cubicBezTo>
                  <a:lnTo>
                    <a:pt x="12191" y="3299"/>
                  </a:lnTo>
                  <a:cubicBezTo>
                    <a:pt x="12051" y="3312"/>
                    <a:pt x="11917" y="3326"/>
                    <a:pt x="11770" y="3339"/>
                  </a:cubicBezTo>
                  <a:lnTo>
                    <a:pt x="11716" y="3346"/>
                  </a:lnTo>
                  <a:cubicBezTo>
                    <a:pt x="11582" y="3366"/>
                    <a:pt x="11442" y="3379"/>
                    <a:pt x="11301" y="3399"/>
                  </a:cubicBezTo>
                  <a:lnTo>
                    <a:pt x="11241" y="3413"/>
                  </a:lnTo>
                  <a:cubicBezTo>
                    <a:pt x="11101" y="3433"/>
                    <a:pt x="10960" y="3453"/>
                    <a:pt x="10820" y="3479"/>
                  </a:cubicBezTo>
                  <a:lnTo>
                    <a:pt x="10773" y="3486"/>
                  </a:lnTo>
                  <a:cubicBezTo>
                    <a:pt x="10298" y="3573"/>
                    <a:pt x="9829" y="3680"/>
                    <a:pt x="9374" y="3807"/>
                  </a:cubicBezTo>
                  <a:lnTo>
                    <a:pt x="9368" y="3807"/>
                  </a:lnTo>
                  <a:cubicBezTo>
                    <a:pt x="7862" y="4236"/>
                    <a:pt x="6531" y="4871"/>
                    <a:pt x="5480" y="5674"/>
                  </a:cubicBezTo>
                  <a:lnTo>
                    <a:pt x="2657" y="4938"/>
                  </a:lnTo>
                  <a:cubicBezTo>
                    <a:pt x="2550" y="4911"/>
                    <a:pt x="2436" y="4898"/>
                    <a:pt x="2322" y="4898"/>
                  </a:cubicBezTo>
                  <a:cubicBezTo>
                    <a:pt x="1961" y="4898"/>
                    <a:pt x="1607" y="5045"/>
                    <a:pt x="1352" y="5319"/>
                  </a:cubicBezTo>
                  <a:cubicBezTo>
                    <a:pt x="1011" y="5674"/>
                    <a:pt x="897" y="6182"/>
                    <a:pt x="1051" y="6644"/>
                  </a:cubicBezTo>
                  <a:cubicBezTo>
                    <a:pt x="1071" y="6724"/>
                    <a:pt x="1593" y="8297"/>
                    <a:pt x="2737" y="9742"/>
                  </a:cubicBezTo>
                  <a:cubicBezTo>
                    <a:pt x="2416" y="10980"/>
                    <a:pt x="2396" y="12211"/>
                    <a:pt x="2677" y="13362"/>
                  </a:cubicBezTo>
                  <a:cubicBezTo>
                    <a:pt x="2322" y="13535"/>
                    <a:pt x="1981" y="13743"/>
                    <a:pt x="1660" y="13970"/>
                  </a:cubicBezTo>
                  <a:lnTo>
                    <a:pt x="1640" y="13984"/>
                  </a:lnTo>
                  <a:cubicBezTo>
                    <a:pt x="1607" y="14011"/>
                    <a:pt x="1580" y="14031"/>
                    <a:pt x="1546" y="14051"/>
                  </a:cubicBezTo>
                  <a:cubicBezTo>
                    <a:pt x="1479" y="14104"/>
                    <a:pt x="1413" y="14151"/>
                    <a:pt x="1352" y="14198"/>
                  </a:cubicBezTo>
                  <a:cubicBezTo>
                    <a:pt x="1299" y="14245"/>
                    <a:pt x="1245" y="14292"/>
                    <a:pt x="1192" y="14332"/>
                  </a:cubicBezTo>
                  <a:cubicBezTo>
                    <a:pt x="1138" y="14378"/>
                    <a:pt x="1085" y="14425"/>
                    <a:pt x="1038" y="14465"/>
                  </a:cubicBezTo>
                  <a:cubicBezTo>
                    <a:pt x="971" y="14526"/>
                    <a:pt x="904" y="14586"/>
                    <a:pt x="837" y="14653"/>
                  </a:cubicBezTo>
                  <a:lnTo>
                    <a:pt x="817" y="14673"/>
                  </a:lnTo>
                  <a:cubicBezTo>
                    <a:pt x="784" y="14706"/>
                    <a:pt x="750" y="14733"/>
                    <a:pt x="723" y="14767"/>
                  </a:cubicBezTo>
                  <a:cubicBezTo>
                    <a:pt x="616" y="14874"/>
                    <a:pt x="523" y="14974"/>
                    <a:pt x="436" y="15074"/>
                  </a:cubicBezTo>
                  <a:cubicBezTo>
                    <a:pt x="422" y="15088"/>
                    <a:pt x="416" y="15094"/>
                    <a:pt x="402" y="15108"/>
                  </a:cubicBezTo>
                  <a:cubicBezTo>
                    <a:pt x="74" y="15509"/>
                    <a:pt x="1" y="16065"/>
                    <a:pt x="222" y="16533"/>
                  </a:cubicBezTo>
                  <a:cubicBezTo>
                    <a:pt x="442" y="17001"/>
                    <a:pt x="917" y="17302"/>
                    <a:pt x="1433" y="17302"/>
                  </a:cubicBezTo>
                  <a:cubicBezTo>
                    <a:pt x="1680" y="17302"/>
                    <a:pt x="1914" y="17235"/>
                    <a:pt x="2122" y="17108"/>
                  </a:cubicBezTo>
                  <a:cubicBezTo>
                    <a:pt x="2175" y="17115"/>
                    <a:pt x="2256" y="17148"/>
                    <a:pt x="2309" y="17195"/>
                  </a:cubicBezTo>
                  <a:cubicBezTo>
                    <a:pt x="2483" y="17363"/>
                    <a:pt x="2597" y="17697"/>
                    <a:pt x="2624" y="18112"/>
                  </a:cubicBezTo>
                  <a:cubicBezTo>
                    <a:pt x="2650" y="18480"/>
                    <a:pt x="2617" y="18881"/>
                    <a:pt x="2577" y="19309"/>
                  </a:cubicBezTo>
                  <a:cubicBezTo>
                    <a:pt x="2557" y="19510"/>
                    <a:pt x="2543" y="19704"/>
                    <a:pt x="2530" y="19905"/>
                  </a:cubicBezTo>
                  <a:cubicBezTo>
                    <a:pt x="2409" y="21745"/>
                    <a:pt x="2737" y="23304"/>
                    <a:pt x="3507" y="24548"/>
                  </a:cubicBezTo>
                  <a:cubicBezTo>
                    <a:pt x="4611" y="26335"/>
                    <a:pt x="6691" y="27485"/>
                    <a:pt x="8953" y="27539"/>
                  </a:cubicBezTo>
                  <a:lnTo>
                    <a:pt x="9127" y="27539"/>
                  </a:lnTo>
                  <a:cubicBezTo>
                    <a:pt x="9522" y="27539"/>
                    <a:pt x="9923" y="27505"/>
                    <a:pt x="10324" y="27445"/>
                  </a:cubicBezTo>
                  <a:lnTo>
                    <a:pt x="10324" y="27445"/>
                  </a:lnTo>
                  <a:cubicBezTo>
                    <a:pt x="10144" y="27713"/>
                    <a:pt x="10030" y="28021"/>
                    <a:pt x="10010" y="28375"/>
                  </a:cubicBezTo>
                  <a:cubicBezTo>
                    <a:pt x="9997" y="28737"/>
                    <a:pt x="10130" y="29098"/>
                    <a:pt x="10378" y="29359"/>
                  </a:cubicBezTo>
                  <a:cubicBezTo>
                    <a:pt x="10632" y="29626"/>
                    <a:pt x="10980" y="29774"/>
                    <a:pt x="11348" y="29774"/>
                  </a:cubicBezTo>
                  <a:lnTo>
                    <a:pt x="14225" y="29774"/>
                  </a:lnTo>
                  <a:cubicBezTo>
                    <a:pt x="14861" y="29774"/>
                    <a:pt x="15409" y="29332"/>
                    <a:pt x="15536" y="28710"/>
                  </a:cubicBezTo>
                  <a:lnTo>
                    <a:pt x="16005" y="26482"/>
                  </a:lnTo>
                  <a:cubicBezTo>
                    <a:pt x="16306" y="26381"/>
                    <a:pt x="16614" y="26261"/>
                    <a:pt x="16928" y="26107"/>
                  </a:cubicBezTo>
                  <a:cubicBezTo>
                    <a:pt x="17169" y="25993"/>
                    <a:pt x="17403" y="25873"/>
                    <a:pt x="17624" y="25739"/>
                  </a:cubicBezTo>
                  <a:lnTo>
                    <a:pt x="19537" y="27191"/>
                  </a:lnTo>
                  <a:cubicBezTo>
                    <a:pt x="19778" y="27378"/>
                    <a:pt x="20059" y="27465"/>
                    <a:pt x="20347" y="27465"/>
                  </a:cubicBezTo>
                  <a:cubicBezTo>
                    <a:pt x="20661" y="27465"/>
                    <a:pt x="20976" y="27358"/>
                    <a:pt x="21223" y="27137"/>
                  </a:cubicBezTo>
                  <a:lnTo>
                    <a:pt x="23398" y="25251"/>
                  </a:lnTo>
                  <a:cubicBezTo>
                    <a:pt x="23672" y="25010"/>
                    <a:pt x="23840" y="24669"/>
                    <a:pt x="23860" y="24307"/>
                  </a:cubicBezTo>
                  <a:cubicBezTo>
                    <a:pt x="23873" y="23939"/>
                    <a:pt x="23739" y="23585"/>
                    <a:pt x="23492" y="23317"/>
                  </a:cubicBezTo>
                  <a:cubicBezTo>
                    <a:pt x="23237" y="23056"/>
                    <a:pt x="22789" y="22742"/>
                    <a:pt x="22046" y="22742"/>
                  </a:cubicBezTo>
                  <a:cubicBezTo>
                    <a:pt x="21953" y="22742"/>
                    <a:pt x="21852" y="22748"/>
                    <a:pt x="21759" y="22755"/>
                  </a:cubicBezTo>
                  <a:lnTo>
                    <a:pt x="20334" y="21497"/>
                  </a:lnTo>
                  <a:cubicBezTo>
                    <a:pt x="20347" y="20474"/>
                    <a:pt x="20039" y="19376"/>
                    <a:pt x="19410" y="18232"/>
                  </a:cubicBezTo>
                  <a:cubicBezTo>
                    <a:pt x="19845" y="18098"/>
                    <a:pt x="20307" y="17951"/>
                    <a:pt x="20742" y="17804"/>
                  </a:cubicBezTo>
                  <a:cubicBezTo>
                    <a:pt x="22856" y="17102"/>
                    <a:pt x="23311" y="16861"/>
                    <a:pt x="23599" y="16305"/>
                  </a:cubicBezTo>
                  <a:cubicBezTo>
                    <a:pt x="23773" y="15971"/>
                    <a:pt x="23806" y="15596"/>
                    <a:pt x="23692" y="15242"/>
                  </a:cubicBezTo>
                  <a:cubicBezTo>
                    <a:pt x="23652" y="15135"/>
                    <a:pt x="23612" y="15034"/>
                    <a:pt x="23552" y="14934"/>
                  </a:cubicBezTo>
                  <a:cubicBezTo>
                    <a:pt x="23559" y="14860"/>
                    <a:pt x="23559" y="14787"/>
                    <a:pt x="23552" y="14706"/>
                  </a:cubicBezTo>
                  <a:cubicBezTo>
                    <a:pt x="23525" y="14345"/>
                    <a:pt x="23351" y="13970"/>
                    <a:pt x="23030" y="13696"/>
                  </a:cubicBezTo>
                  <a:cubicBezTo>
                    <a:pt x="22996" y="13602"/>
                    <a:pt x="22950" y="13509"/>
                    <a:pt x="22903" y="13428"/>
                  </a:cubicBezTo>
                  <a:cubicBezTo>
                    <a:pt x="22749" y="13174"/>
                    <a:pt x="22368" y="12753"/>
                    <a:pt x="21598" y="12753"/>
                  </a:cubicBezTo>
                  <a:cubicBezTo>
                    <a:pt x="21504" y="12753"/>
                    <a:pt x="21391" y="12759"/>
                    <a:pt x="21277" y="12773"/>
                  </a:cubicBezTo>
                  <a:cubicBezTo>
                    <a:pt x="21197" y="12659"/>
                    <a:pt x="21096" y="12559"/>
                    <a:pt x="20976" y="12465"/>
                  </a:cubicBezTo>
                  <a:cubicBezTo>
                    <a:pt x="21076" y="12070"/>
                    <a:pt x="21143" y="11662"/>
                    <a:pt x="21170" y="11241"/>
                  </a:cubicBezTo>
                  <a:cubicBezTo>
                    <a:pt x="21264" y="9882"/>
                    <a:pt x="21023" y="7788"/>
                    <a:pt x="20046" y="6377"/>
                  </a:cubicBezTo>
                  <a:cubicBezTo>
                    <a:pt x="19450" y="5520"/>
                    <a:pt x="18674" y="4831"/>
                    <a:pt x="17731" y="4316"/>
                  </a:cubicBezTo>
                  <a:cubicBezTo>
                    <a:pt x="17470" y="2703"/>
                    <a:pt x="16647" y="977"/>
                    <a:pt x="16540" y="750"/>
                  </a:cubicBezTo>
                  <a:cubicBezTo>
                    <a:pt x="16313" y="295"/>
                    <a:pt x="15851" y="7"/>
                    <a:pt x="15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2" name="Google Shape;4678;p66"/>
            <p:cNvSpPr/>
            <p:nvPr/>
          </p:nvSpPr>
          <p:spPr>
            <a:xfrm>
              <a:off x="3379025" y="2838300"/>
              <a:ext cx="319175" cy="308875"/>
            </a:xfrm>
            <a:custGeom>
              <a:avLst/>
              <a:gdLst/>
              <a:ahLst/>
              <a:cxnLst/>
              <a:rect l="l" t="t" r="r" b="b"/>
              <a:pathLst>
                <a:path w="12767" h="12355" extrusionOk="0">
                  <a:moveTo>
                    <a:pt x="4858" y="0"/>
                  </a:moveTo>
                  <a:cubicBezTo>
                    <a:pt x="3043" y="0"/>
                    <a:pt x="1185" y="750"/>
                    <a:pt x="1" y="2116"/>
                  </a:cubicBezTo>
                  <a:cubicBezTo>
                    <a:pt x="206" y="1985"/>
                    <a:pt x="442" y="1925"/>
                    <a:pt x="682" y="1925"/>
                  </a:cubicBezTo>
                  <a:cubicBezTo>
                    <a:pt x="1091" y="1925"/>
                    <a:pt x="1512" y="2099"/>
                    <a:pt x="1807" y="2390"/>
                  </a:cubicBezTo>
                  <a:cubicBezTo>
                    <a:pt x="2282" y="2845"/>
                    <a:pt x="2483" y="3521"/>
                    <a:pt x="2530" y="4177"/>
                  </a:cubicBezTo>
                  <a:cubicBezTo>
                    <a:pt x="2576" y="4833"/>
                    <a:pt x="2476" y="5488"/>
                    <a:pt x="2436" y="6144"/>
                  </a:cubicBezTo>
                  <a:cubicBezTo>
                    <a:pt x="2349" y="7475"/>
                    <a:pt x="2516" y="8860"/>
                    <a:pt x="3212" y="9998"/>
                  </a:cubicBezTo>
                  <a:cubicBezTo>
                    <a:pt x="4115" y="11456"/>
                    <a:pt x="5835" y="12313"/>
                    <a:pt x="7548" y="12353"/>
                  </a:cubicBezTo>
                  <a:cubicBezTo>
                    <a:pt x="7594" y="12354"/>
                    <a:pt x="7641" y="12354"/>
                    <a:pt x="7688" y="12354"/>
                  </a:cubicBezTo>
                  <a:cubicBezTo>
                    <a:pt x="9358" y="12354"/>
                    <a:pt x="10983" y="11661"/>
                    <a:pt x="12278" y="10607"/>
                  </a:cubicBezTo>
                  <a:cubicBezTo>
                    <a:pt x="12766" y="10205"/>
                    <a:pt x="12659" y="9429"/>
                    <a:pt x="12653" y="8793"/>
                  </a:cubicBezTo>
                  <a:cubicBezTo>
                    <a:pt x="12619" y="6746"/>
                    <a:pt x="11997" y="4692"/>
                    <a:pt x="10752" y="3066"/>
                  </a:cubicBezTo>
                  <a:cubicBezTo>
                    <a:pt x="9508" y="1440"/>
                    <a:pt x="7628" y="276"/>
                    <a:pt x="5594" y="42"/>
                  </a:cubicBezTo>
                  <a:cubicBezTo>
                    <a:pt x="5351" y="14"/>
                    <a:pt x="5105" y="0"/>
                    <a:pt x="4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3" name="Google Shape;4679;p66"/>
            <p:cNvSpPr/>
            <p:nvPr/>
          </p:nvSpPr>
          <p:spPr>
            <a:xfrm>
              <a:off x="3379025" y="2853075"/>
              <a:ext cx="312650" cy="287900"/>
            </a:xfrm>
            <a:custGeom>
              <a:avLst/>
              <a:gdLst/>
              <a:ahLst/>
              <a:cxnLst/>
              <a:rect l="l" t="t" r="r" b="b"/>
              <a:pathLst>
                <a:path w="12506" h="11516" extrusionOk="0">
                  <a:moveTo>
                    <a:pt x="2440" y="1"/>
                  </a:moveTo>
                  <a:cubicBezTo>
                    <a:pt x="2302" y="1"/>
                    <a:pt x="2169" y="10"/>
                    <a:pt x="2041" y="26"/>
                  </a:cubicBezTo>
                  <a:cubicBezTo>
                    <a:pt x="1258" y="381"/>
                    <a:pt x="556" y="883"/>
                    <a:pt x="1" y="1525"/>
                  </a:cubicBezTo>
                  <a:cubicBezTo>
                    <a:pt x="580" y="1157"/>
                    <a:pt x="994" y="979"/>
                    <a:pt x="1377" y="979"/>
                  </a:cubicBezTo>
                  <a:cubicBezTo>
                    <a:pt x="1795" y="979"/>
                    <a:pt x="2177" y="1191"/>
                    <a:pt x="2697" y="1599"/>
                  </a:cubicBezTo>
                  <a:cubicBezTo>
                    <a:pt x="3874" y="2522"/>
                    <a:pt x="4236" y="4135"/>
                    <a:pt x="4416" y="5620"/>
                  </a:cubicBezTo>
                  <a:cubicBezTo>
                    <a:pt x="4597" y="7105"/>
                    <a:pt x="4724" y="8691"/>
                    <a:pt x="5627" y="9888"/>
                  </a:cubicBezTo>
                  <a:cubicBezTo>
                    <a:pt x="6448" y="10966"/>
                    <a:pt x="7819" y="11515"/>
                    <a:pt x="9182" y="11515"/>
                  </a:cubicBezTo>
                  <a:cubicBezTo>
                    <a:pt x="9275" y="11515"/>
                    <a:pt x="9368" y="11513"/>
                    <a:pt x="9461" y="11508"/>
                  </a:cubicBezTo>
                  <a:cubicBezTo>
                    <a:pt x="10485" y="11213"/>
                    <a:pt x="11448" y="10691"/>
                    <a:pt x="12278" y="10016"/>
                  </a:cubicBezTo>
                  <a:cubicBezTo>
                    <a:pt x="12378" y="9929"/>
                    <a:pt x="12452" y="9822"/>
                    <a:pt x="12505" y="9708"/>
                  </a:cubicBezTo>
                  <a:lnTo>
                    <a:pt x="12505" y="9708"/>
                  </a:lnTo>
                  <a:cubicBezTo>
                    <a:pt x="12104" y="9975"/>
                    <a:pt x="11703" y="10263"/>
                    <a:pt x="11703" y="10317"/>
                  </a:cubicBezTo>
                  <a:cubicBezTo>
                    <a:pt x="11000" y="7252"/>
                    <a:pt x="9347" y="4416"/>
                    <a:pt x="7026" y="2295"/>
                  </a:cubicBezTo>
                  <a:cubicBezTo>
                    <a:pt x="5942" y="1298"/>
                    <a:pt x="4677" y="441"/>
                    <a:pt x="3239" y="100"/>
                  </a:cubicBezTo>
                  <a:cubicBezTo>
                    <a:pt x="2958" y="31"/>
                    <a:pt x="2691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4" name="Google Shape;4680;p66"/>
            <p:cNvSpPr/>
            <p:nvPr/>
          </p:nvSpPr>
          <p:spPr>
            <a:xfrm>
              <a:off x="3626925" y="3042225"/>
              <a:ext cx="279350" cy="160775"/>
            </a:xfrm>
            <a:custGeom>
              <a:avLst/>
              <a:gdLst/>
              <a:ahLst/>
              <a:cxnLst/>
              <a:rect l="l" t="t" r="r" b="b"/>
              <a:pathLst>
                <a:path w="11174" h="6431" extrusionOk="0">
                  <a:moveTo>
                    <a:pt x="7540" y="1"/>
                  </a:moveTo>
                  <a:lnTo>
                    <a:pt x="5834" y="1720"/>
                  </a:lnTo>
                  <a:lnTo>
                    <a:pt x="8999" y="4122"/>
                  </a:lnTo>
                  <a:lnTo>
                    <a:pt x="11173" y="2235"/>
                  </a:lnTo>
                  <a:cubicBezTo>
                    <a:pt x="11058" y="2115"/>
                    <a:pt x="10883" y="2077"/>
                    <a:pt x="10705" y="2077"/>
                  </a:cubicBezTo>
                  <a:cubicBezTo>
                    <a:pt x="10376" y="2077"/>
                    <a:pt x="10036" y="2209"/>
                    <a:pt x="10036" y="2209"/>
                  </a:cubicBezTo>
                  <a:lnTo>
                    <a:pt x="7540" y="1"/>
                  </a:lnTo>
                  <a:close/>
                  <a:moveTo>
                    <a:pt x="1278" y="2356"/>
                  </a:moveTo>
                  <a:lnTo>
                    <a:pt x="836" y="5661"/>
                  </a:lnTo>
                  <a:cubicBezTo>
                    <a:pt x="836" y="5661"/>
                    <a:pt x="20" y="5955"/>
                    <a:pt x="0" y="6430"/>
                  </a:cubicBezTo>
                  <a:lnTo>
                    <a:pt x="2877" y="6430"/>
                  </a:lnTo>
                  <a:lnTo>
                    <a:pt x="3693" y="2537"/>
                  </a:lnTo>
                  <a:lnTo>
                    <a:pt x="1278" y="2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5" name="Google Shape;4681;p66"/>
            <p:cNvSpPr/>
            <p:nvPr/>
          </p:nvSpPr>
          <p:spPr>
            <a:xfrm>
              <a:off x="3772775" y="3042575"/>
              <a:ext cx="42850" cy="62575"/>
            </a:xfrm>
            <a:custGeom>
              <a:avLst/>
              <a:gdLst/>
              <a:ahLst/>
              <a:cxnLst/>
              <a:rect l="l" t="t" r="r" b="b"/>
              <a:pathLst>
                <a:path w="1714" h="2503" extrusionOk="0">
                  <a:moveTo>
                    <a:pt x="1693" y="0"/>
                  </a:moveTo>
                  <a:lnTo>
                    <a:pt x="0" y="1706"/>
                  </a:lnTo>
                  <a:lnTo>
                    <a:pt x="1051" y="2502"/>
                  </a:lnTo>
                  <a:cubicBezTo>
                    <a:pt x="1218" y="2242"/>
                    <a:pt x="1359" y="1961"/>
                    <a:pt x="1459" y="1673"/>
                  </a:cubicBezTo>
                  <a:cubicBezTo>
                    <a:pt x="1646" y="1131"/>
                    <a:pt x="1713" y="569"/>
                    <a:pt x="1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6" name="Google Shape;4682;p66"/>
            <p:cNvSpPr/>
            <p:nvPr/>
          </p:nvSpPr>
          <p:spPr>
            <a:xfrm>
              <a:off x="3667725" y="3102625"/>
              <a:ext cx="51550" cy="41150"/>
            </a:xfrm>
            <a:custGeom>
              <a:avLst/>
              <a:gdLst/>
              <a:ahLst/>
              <a:cxnLst/>
              <a:rect l="l" t="t" r="r" b="b"/>
              <a:pathLst>
                <a:path w="2062" h="1646" extrusionOk="0">
                  <a:moveTo>
                    <a:pt x="415" y="0"/>
                  </a:moveTo>
                  <a:lnTo>
                    <a:pt x="1" y="348"/>
                  </a:lnTo>
                  <a:cubicBezTo>
                    <a:pt x="355" y="1010"/>
                    <a:pt x="1011" y="1459"/>
                    <a:pt x="1740" y="1646"/>
                  </a:cubicBezTo>
                  <a:lnTo>
                    <a:pt x="2061" y="121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7" name="Google Shape;4683;p66"/>
            <p:cNvSpPr/>
            <p:nvPr/>
          </p:nvSpPr>
          <p:spPr>
            <a:xfrm>
              <a:off x="3597525" y="2883500"/>
              <a:ext cx="313100" cy="244400"/>
            </a:xfrm>
            <a:custGeom>
              <a:avLst/>
              <a:gdLst/>
              <a:ahLst/>
              <a:cxnLst/>
              <a:rect l="l" t="t" r="r" b="b"/>
              <a:pathLst>
                <a:path w="12524" h="9776" extrusionOk="0">
                  <a:moveTo>
                    <a:pt x="5471" y="0"/>
                  </a:moveTo>
                  <a:lnTo>
                    <a:pt x="547" y="1432"/>
                  </a:lnTo>
                  <a:cubicBezTo>
                    <a:pt x="547" y="1432"/>
                    <a:pt x="1" y="9776"/>
                    <a:pt x="4159" y="9776"/>
                  </a:cubicBezTo>
                  <a:cubicBezTo>
                    <a:pt x="4737" y="9776"/>
                    <a:pt x="5406" y="9614"/>
                    <a:pt x="6181" y="9247"/>
                  </a:cubicBezTo>
                  <a:cubicBezTo>
                    <a:pt x="12523" y="6236"/>
                    <a:pt x="5471" y="0"/>
                    <a:pt x="5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8" name="Google Shape;4684;p66"/>
            <p:cNvSpPr/>
            <p:nvPr/>
          </p:nvSpPr>
          <p:spPr>
            <a:xfrm>
              <a:off x="3479725" y="2919300"/>
              <a:ext cx="142375" cy="128375"/>
            </a:xfrm>
            <a:custGeom>
              <a:avLst/>
              <a:gdLst/>
              <a:ahLst/>
              <a:cxnLst/>
              <a:rect l="l" t="t" r="r" b="b"/>
              <a:pathLst>
                <a:path w="5695" h="5135" extrusionOk="0">
                  <a:moveTo>
                    <a:pt x="5259" y="0"/>
                  </a:moveTo>
                  <a:lnTo>
                    <a:pt x="1646" y="2221"/>
                  </a:lnTo>
                  <a:cubicBezTo>
                    <a:pt x="1646" y="2221"/>
                    <a:pt x="1201" y="1938"/>
                    <a:pt x="945" y="1938"/>
                  </a:cubicBezTo>
                  <a:cubicBezTo>
                    <a:pt x="912" y="1938"/>
                    <a:pt x="882" y="1943"/>
                    <a:pt x="857" y="1954"/>
                  </a:cubicBezTo>
                  <a:cubicBezTo>
                    <a:pt x="636" y="2041"/>
                    <a:pt x="1051" y="2703"/>
                    <a:pt x="1051" y="2703"/>
                  </a:cubicBezTo>
                  <a:cubicBezTo>
                    <a:pt x="1051" y="2703"/>
                    <a:pt x="0" y="3352"/>
                    <a:pt x="127" y="3586"/>
                  </a:cubicBezTo>
                  <a:cubicBezTo>
                    <a:pt x="172" y="3662"/>
                    <a:pt x="315" y="3687"/>
                    <a:pt x="485" y="3687"/>
                  </a:cubicBezTo>
                  <a:cubicBezTo>
                    <a:pt x="826" y="3687"/>
                    <a:pt x="1278" y="3586"/>
                    <a:pt x="1278" y="3586"/>
                  </a:cubicBezTo>
                  <a:lnTo>
                    <a:pt x="1278" y="3586"/>
                  </a:lnTo>
                  <a:cubicBezTo>
                    <a:pt x="1278" y="3586"/>
                    <a:pt x="429" y="4302"/>
                    <a:pt x="582" y="4383"/>
                  </a:cubicBezTo>
                  <a:cubicBezTo>
                    <a:pt x="634" y="4409"/>
                    <a:pt x="780" y="4418"/>
                    <a:pt x="953" y="4418"/>
                  </a:cubicBezTo>
                  <a:cubicBezTo>
                    <a:pt x="1298" y="4418"/>
                    <a:pt x="1747" y="4383"/>
                    <a:pt x="1747" y="4383"/>
                  </a:cubicBezTo>
                  <a:lnTo>
                    <a:pt x="1747" y="4383"/>
                  </a:lnTo>
                  <a:cubicBezTo>
                    <a:pt x="1747" y="4383"/>
                    <a:pt x="1084" y="5032"/>
                    <a:pt x="1278" y="5132"/>
                  </a:cubicBezTo>
                  <a:cubicBezTo>
                    <a:pt x="1282" y="5134"/>
                    <a:pt x="1287" y="5135"/>
                    <a:pt x="1293" y="5135"/>
                  </a:cubicBezTo>
                  <a:cubicBezTo>
                    <a:pt x="1629" y="5135"/>
                    <a:pt x="5694" y="2603"/>
                    <a:pt x="5694" y="2603"/>
                  </a:cubicBezTo>
                  <a:lnTo>
                    <a:pt x="5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9" name="Google Shape;4685;p66"/>
            <p:cNvSpPr/>
            <p:nvPr/>
          </p:nvSpPr>
          <p:spPr>
            <a:xfrm>
              <a:off x="3734300" y="2829450"/>
              <a:ext cx="171800" cy="103425"/>
            </a:xfrm>
            <a:custGeom>
              <a:avLst/>
              <a:gdLst/>
              <a:ahLst/>
              <a:cxnLst/>
              <a:rect l="l" t="t" r="r" b="b"/>
              <a:pathLst>
                <a:path w="6872" h="4137" extrusionOk="0">
                  <a:moveTo>
                    <a:pt x="4458" y="1"/>
                  </a:moveTo>
                  <a:cubicBezTo>
                    <a:pt x="4446" y="1"/>
                    <a:pt x="4434" y="5"/>
                    <a:pt x="4423" y="15"/>
                  </a:cubicBezTo>
                  <a:cubicBezTo>
                    <a:pt x="4269" y="149"/>
                    <a:pt x="4303" y="884"/>
                    <a:pt x="4303" y="884"/>
                  </a:cubicBezTo>
                  <a:lnTo>
                    <a:pt x="0" y="2162"/>
                  </a:lnTo>
                  <a:lnTo>
                    <a:pt x="1145" y="4136"/>
                  </a:lnTo>
                  <a:cubicBezTo>
                    <a:pt x="1145" y="4136"/>
                    <a:pt x="6872" y="2457"/>
                    <a:pt x="6778" y="2162"/>
                  </a:cubicBezTo>
                  <a:cubicBezTo>
                    <a:pt x="6678" y="1868"/>
                    <a:pt x="6042" y="1855"/>
                    <a:pt x="6042" y="1855"/>
                  </a:cubicBezTo>
                  <a:cubicBezTo>
                    <a:pt x="6042" y="1855"/>
                    <a:pt x="6597" y="1620"/>
                    <a:pt x="6577" y="1319"/>
                  </a:cubicBezTo>
                  <a:cubicBezTo>
                    <a:pt x="6566" y="1188"/>
                    <a:pt x="6408" y="1151"/>
                    <a:pt x="6235" y="1151"/>
                  </a:cubicBezTo>
                  <a:cubicBezTo>
                    <a:pt x="6011" y="1151"/>
                    <a:pt x="5761" y="1212"/>
                    <a:pt x="5761" y="1212"/>
                  </a:cubicBezTo>
                  <a:cubicBezTo>
                    <a:pt x="5761" y="1212"/>
                    <a:pt x="6203" y="771"/>
                    <a:pt x="6116" y="637"/>
                  </a:cubicBezTo>
                  <a:cubicBezTo>
                    <a:pt x="6099" y="608"/>
                    <a:pt x="6038" y="596"/>
                    <a:pt x="5951" y="596"/>
                  </a:cubicBezTo>
                  <a:cubicBezTo>
                    <a:pt x="5619" y="596"/>
                    <a:pt x="4918" y="764"/>
                    <a:pt x="4918" y="764"/>
                  </a:cubicBezTo>
                  <a:cubicBezTo>
                    <a:pt x="4918" y="764"/>
                    <a:pt x="4623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0" name="Google Shape;4686;p66"/>
            <p:cNvSpPr/>
            <p:nvPr/>
          </p:nvSpPr>
          <p:spPr>
            <a:xfrm>
              <a:off x="3846375" y="2841850"/>
              <a:ext cx="45850" cy="65250"/>
            </a:xfrm>
            <a:custGeom>
              <a:avLst/>
              <a:gdLst/>
              <a:ahLst/>
              <a:cxnLst/>
              <a:rect l="l" t="t" r="r" b="b"/>
              <a:pathLst>
                <a:path w="1834" h="2610" extrusionOk="0">
                  <a:moveTo>
                    <a:pt x="321" y="0"/>
                  </a:moveTo>
                  <a:lnTo>
                    <a:pt x="321" y="7"/>
                  </a:lnTo>
                  <a:cubicBezTo>
                    <a:pt x="214" y="877"/>
                    <a:pt x="107" y="1740"/>
                    <a:pt x="0" y="2610"/>
                  </a:cubicBezTo>
                  <a:cubicBezTo>
                    <a:pt x="723" y="2369"/>
                    <a:pt x="1405" y="2135"/>
                    <a:pt x="1833" y="1947"/>
                  </a:cubicBezTo>
                  <a:lnTo>
                    <a:pt x="1740" y="1372"/>
                  </a:lnTo>
                  <a:cubicBezTo>
                    <a:pt x="1639" y="1359"/>
                    <a:pt x="1559" y="1359"/>
                    <a:pt x="1559" y="1359"/>
                  </a:cubicBezTo>
                  <a:cubicBezTo>
                    <a:pt x="1559" y="1359"/>
                    <a:pt x="1633" y="1325"/>
                    <a:pt x="1726" y="1272"/>
                  </a:cubicBezTo>
                  <a:cubicBezTo>
                    <a:pt x="1693" y="1071"/>
                    <a:pt x="1659" y="870"/>
                    <a:pt x="1626" y="663"/>
                  </a:cubicBezTo>
                  <a:cubicBezTo>
                    <a:pt x="1445" y="676"/>
                    <a:pt x="1278" y="716"/>
                    <a:pt x="1278" y="716"/>
                  </a:cubicBezTo>
                  <a:cubicBezTo>
                    <a:pt x="1278" y="716"/>
                    <a:pt x="1472" y="522"/>
                    <a:pt x="1573" y="348"/>
                  </a:cubicBezTo>
                  <a:cubicBezTo>
                    <a:pt x="1559" y="268"/>
                    <a:pt x="1546" y="188"/>
                    <a:pt x="1532" y="101"/>
                  </a:cubicBezTo>
                  <a:cubicBezTo>
                    <a:pt x="1514" y="99"/>
                    <a:pt x="1493" y="98"/>
                    <a:pt x="1471" y="98"/>
                  </a:cubicBezTo>
                  <a:cubicBezTo>
                    <a:pt x="1144" y="98"/>
                    <a:pt x="435" y="268"/>
                    <a:pt x="435" y="268"/>
                  </a:cubicBezTo>
                  <a:cubicBezTo>
                    <a:pt x="435" y="268"/>
                    <a:pt x="388" y="148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1" name="Google Shape;4687;p66"/>
            <p:cNvSpPr/>
            <p:nvPr/>
          </p:nvSpPr>
          <p:spPr>
            <a:xfrm>
              <a:off x="3623650" y="2953575"/>
              <a:ext cx="184950" cy="123750"/>
            </a:xfrm>
            <a:custGeom>
              <a:avLst/>
              <a:gdLst/>
              <a:ahLst/>
              <a:cxnLst/>
              <a:rect l="l" t="t" r="r" b="b"/>
              <a:pathLst>
                <a:path w="7398" h="4950" extrusionOk="0">
                  <a:moveTo>
                    <a:pt x="3786" y="1"/>
                  </a:moveTo>
                  <a:cubicBezTo>
                    <a:pt x="3535" y="1"/>
                    <a:pt x="3273" y="47"/>
                    <a:pt x="3008" y="148"/>
                  </a:cubicBezTo>
                  <a:cubicBezTo>
                    <a:pt x="0" y="1287"/>
                    <a:pt x="933" y="4949"/>
                    <a:pt x="3360" y="4949"/>
                  </a:cubicBezTo>
                  <a:cubicBezTo>
                    <a:pt x="3713" y="4949"/>
                    <a:pt x="4098" y="4872"/>
                    <a:pt x="4507" y="4698"/>
                  </a:cubicBezTo>
                  <a:cubicBezTo>
                    <a:pt x="7398" y="3462"/>
                    <a:pt x="5960" y="1"/>
                    <a:pt x="3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2" name="Google Shape;4688;p66"/>
            <p:cNvSpPr/>
            <p:nvPr/>
          </p:nvSpPr>
          <p:spPr>
            <a:xfrm>
              <a:off x="3401275" y="2648000"/>
              <a:ext cx="87175" cy="90325"/>
            </a:xfrm>
            <a:custGeom>
              <a:avLst/>
              <a:gdLst/>
              <a:ahLst/>
              <a:cxnLst/>
              <a:rect l="l" t="t" r="r" b="b"/>
              <a:pathLst>
                <a:path w="3487" h="3613" extrusionOk="0">
                  <a:moveTo>
                    <a:pt x="0" y="0"/>
                  </a:moveTo>
                  <a:cubicBezTo>
                    <a:pt x="0" y="0"/>
                    <a:pt x="723" y="2235"/>
                    <a:pt x="2369" y="3613"/>
                  </a:cubicBezTo>
                  <a:lnTo>
                    <a:pt x="3486" y="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3" name="Google Shape;4689;p66"/>
            <p:cNvSpPr/>
            <p:nvPr/>
          </p:nvSpPr>
          <p:spPr>
            <a:xfrm>
              <a:off x="3684950" y="2525550"/>
              <a:ext cx="74975" cy="118275"/>
            </a:xfrm>
            <a:custGeom>
              <a:avLst/>
              <a:gdLst/>
              <a:ahLst/>
              <a:cxnLst/>
              <a:rect l="l" t="t" r="r" b="b"/>
              <a:pathLst>
                <a:path w="2999" h="4731" extrusionOk="0">
                  <a:moveTo>
                    <a:pt x="1667" y="0"/>
                  </a:moveTo>
                  <a:lnTo>
                    <a:pt x="1" y="3272"/>
                  </a:lnTo>
                  <a:cubicBezTo>
                    <a:pt x="1" y="3272"/>
                    <a:pt x="1506" y="4731"/>
                    <a:pt x="2306" y="4731"/>
                  </a:cubicBezTo>
                  <a:cubicBezTo>
                    <a:pt x="2549" y="4731"/>
                    <a:pt x="2727" y="4595"/>
                    <a:pt x="2777" y="4242"/>
                  </a:cubicBezTo>
                  <a:cubicBezTo>
                    <a:pt x="2998" y="2737"/>
                    <a:pt x="1667" y="0"/>
                    <a:pt x="1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4" name="Google Shape;4690;p66"/>
            <p:cNvSpPr/>
            <p:nvPr/>
          </p:nvSpPr>
          <p:spPr>
            <a:xfrm>
              <a:off x="3595625" y="2872450"/>
              <a:ext cx="176000" cy="67600"/>
            </a:xfrm>
            <a:custGeom>
              <a:avLst/>
              <a:gdLst/>
              <a:ahLst/>
              <a:cxnLst/>
              <a:rect l="l" t="t" r="r" b="b"/>
              <a:pathLst>
                <a:path w="7040" h="2704" extrusionOk="0">
                  <a:moveTo>
                    <a:pt x="7040" y="1"/>
                  </a:moveTo>
                  <a:lnTo>
                    <a:pt x="5547" y="442"/>
                  </a:lnTo>
                  <a:lnTo>
                    <a:pt x="623" y="1874"/>
                  </a:lnTo>
                  <a:lnTo>
                    <a:pt x="1" y="2256"/>
                  </a:lnTo>
                  <a:cubicBezTo>
                    <a:pt x="235" y="2516"/>
                    <a:pt x="938" y="2644"/>
                    <a:pt x="1232" y="2670"/>
                  </a:cubicBezTo>
                  <a:cubicBezTo>
                    <a:pt x="1447" y="2693"/>
                    <a:pt x="1663" y="2704"/>
                    <a:pt x="1879" y="2704"/>
                  </a:cubicBezTo>
                  <a:cubicBezTo>
                    <a:pt x="2639" y="2704"/>
                    <a:pt x="3400" y="2567"/>
                    <a:pt x="4109" y="2296"/>
                  </a:cubicBezTo>
                  <a:cubicBezTo>
                    <a:pt x="5287" y="1854"/>
                    <a:pt x="6317" y="1031"/>
                    <a:pt x="7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5" name="Google Shape;4691;p66"/>
            <p:cNvSpPr/>
            <p:nvPr/>
          </p:nvSpPr>
          <p:spPr>
            <a:xfrm>
              <a:off x="3428375" y="2670075"/>
              <a:ext cx="60075" cy="44675"/>
            </a:xfrm>
            <a:custGeom>
              <a:avLst/>
              <a:gdLst/>
              <a:ahLst/>
              <a:cxnLst/>
              <a:rect l="l" t="t" r="r" b="b"/>
              <a:pathLst>
                <a:path w="2403" h="1787" extrusionOk="0">
                  <a:moveTo>
                    <a:pt x="0" y="0"/>
                  </a:moveTo>
                  <a:lnTo>
                    <a:pt x="1673" y="1787"/>
                  </a:lnTo>
                  <a:lnTo>
                    <a:pt x="2402" y="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6" name="Google Shape;4692;p66"/>
            <p:cNvSpPr/>
            <p:nvPr/>
          </p:nvSpPr>
          <p:spPr>
            <a:xfrm>
              <a:off x="3696000" y="2568025"/>
              <a:ext cx="38325" cy="55075"/>
            </a:xfrm>
            <a:custGeom>
              <a:avLst/>
              <a:gdLst/>
              <a:ahLst/>
              <a:cxnLst/>
              <a:rect l="l" t="t" r="r" b="b"/>
              <a:pathLst>
                <a:path w="1533" h="2203" extrusionOk="0">
                  <a:moveTo>
                    <a:pt x="1225" y="1"/>
                  </a:moveTo>
                  <a:lnTo>
                    <a:pt x="0" y="2095"/>
                  </a:lnTo>
                  <a:lnTo>
                    <a:pt x="1532" y="2202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7" name="Google Shape;4693;p66"/>
            <p:cNvSpPr/>
            <p:nvPr/>
          </p:nvSpPr>
          <p:spPr>
            <a:xfrm>
              <a:off x="3416825" y="2606950"/>
              <a:ext cx="424375" cy="326825"/>
            </a:xfrm>
            <a:custGeom>
              <a:avLst/>
              <a:gdLst/>
              <a:ahLst/>
              <a:cxnLst/>
              <a:rect l="l" t="t" r="r" b="b"/>
              <a:pathLst>
                <a:path w="16975" h="13073" extrusionOk="0">
                  <a:moveTo>
                    <a:pt x="10238" y="1"/>
                  </a:moveTo>
                  <a:cubicBezTo>
                    <a:pt x="9943" y="1"/>
                    <a:pt x="9650" y="13"/>
                    <a:pt x="9361" y="36"/>
                  </a:cubicBezTo>
                  <a:cubicBezTo>
                    <a:pt x="6879" y="244"/>
                    <a:pt x="3868" y="1207"/>
                    <a:pt x="2249" y="3194"/>
                  </a:cubicBezTo>
                  <a:cubicBezTo>
                    <a:pt x="1988" y="3515"/>
                    <a:pt x="1760" y="3857"/>
                    <a:pt x="1573" y="4225"/>
                  </a:cubicBezTo>
                  <a:cubicBezTo>
                    <a:pt x="1379" y="4593"/>
                    <a:pt x="1225" y="4987"/>
                    <a:pt x="1111" y="5389"/>
                  </a:cubicBezTo>
                  <a:cubicBezTo>
                    <a:pt x="1" y="9483"/>
                    <a:pt x="2945" y="12708"/>
                    <a:pt x="6892" y="13036"/>
                  </a:cubicBezTo>
                  <a:cubicBezTo>
                    <a:pt x="7180" y="13060"/>
                    <a:pt x="7475" y="13072"/>
                    <a:pt x="7772" y="13072"/>
                  </a:cubicBezTo>
                  <a:cubicBezTo>
                    <a:pt x="11841" y="13072"/>
                    <a:pt x="16602" y="10824"/>
                    <a:pt x="16895" y="6560"/>
                  </a:cubicBezTo>
                  <a:cubicBezTo>
                    <a:pt x="16975" y="5288"/>
                    <a:pt x="16721" y="3589"/>
                    <a:pt x="15998" y="2539"/>
                  </a:cubicBezTo>
                  <a:cubicBezTo>
                    <a:pt x="14707" y="670"/>
                    <a:pt x="12424" y="1"/>
                    <a:pt x="10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8" name="Google Shape;4694;p66"/>
            <p:cNvSpPr/>
            <p:nvPr/>
          </p:nvSpPr>
          <p:spPr>
            <a:xfrm>
              <a:off x="3488425" y="2607050"/>
              <a:ext cx="196550" cy="189150"/>
            </a:xfrm>
            <a:custGeom>
              <a:avLst/>
              <a:gdLst/>
              <a:ahLst/>
              <a:cxnLst/>
              <a:rect l="l" t="t" r="r" b="b"/>
              <a:pathLst>
                <a:path w="7862" h="7566" extrusionOk="0">
                  <a:moveTo>
                    <a:pt x="7345" y="1"/>
                  </a:moveTo>
                  <a:cubicBezTo>
                    <a:pt x="7060" y="1"/>
                    <a:pt x="6777" y="11"/>
                    <a:pt x="6497" y="32"/>
                  </a:cubicBezTo>
                  <a:cubicBezTo>
                    <a:pt x="4302" y="213"/>
                    <a:pt x="1693" y="989"/>
                    <a:pt x="0" y="2541"/>
                  </a:cubicBezTo>
                  <a:cubicBezTo>
                    <a:pt x="4222" y="3806"/>
                    <a:pt x="6149" y="7566"/>
                    <a:pt x="6149" y="7566"/>
                  </a:cubicBezTo>
                  <a:lnTo>
                    <a:pt x="7119" y="7231"/>
                  </a:lnTo>
                  <a:cubicBezTo>
                    <a:pt x="6310" y="4742"/>
                    <a:pt x="6959" y="1839"/>
                    <a:pt x="7862" y="12"/>
                  </a:cubicBezTo>
                  <a:cubicBezTo>
                    <a:pt x="7689" y="5"/>
                    <a:pt x="7516" y="1"/>
                    <a:pt x="7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9" name="Google Shape;4695;p66"/>
            <p:cNvSpPr/>
            <p:nvPr/>
          </p:nvSpPr>
          <p:spPr>
            <a:xfrm>
              <a:off x="3588100" y="2775550"/>
              <a:ext cx="163750" cy="82975"/>
            </a:xfrm>
            <a:custGeom>
              <a:avLst/>
              <a:gdLst/>
              <a:ahLst/>
              <a:cxnLst/>
              <a:rect l="l" t="t" r="r" b="b"/>
              <a:pathLst>
                <a:path w="6550" h="3319" extrusionOk="0">
                  <a:moveTo>
                    <a:pt x="2792" y="0"/>
                  </a:moveTo>
                  <a:cubicBezTo>
                    <a:pt x="2659" y="0"/>
                    <a:pt x="2531" y="16"/>
                    <a:pt x="2410" y="50"/>
                  </a:cubicBezTo>
                  <a:cubicBezTo>
                    <a:pt x="1036" y="433"/>
                    <a:pt x="0" y="3319"/>
                    <a:pt x="2198" y="3319"/>
                  </a:cubicBezTo>
                  <a:cubicBezTo>
                    <a:pt x="2495" y="3319"/>
                    <a:pt x="2851" y="3266"/>
                    <a:pt x="3273" y="3148"/>
                  </a:cubicBezTo>
                  <a:cubicBezTo>
                    <a:pt x="6550" y="2234"/>
                    <a:pt x="4373" y="0"/>
                    <a:pt x="27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" name="Google Shape;4696;p66"/>
            <p:cNvSpPr/>
            <p:nvPr/>
          </p:nvSpPr>
          <p:spPr>
            <a:xfrm>
              <a:off x="3607625" y="2774600"/>
              <a:ext cx="81475" cy="40175"/>
            </a:xfrm>
            <a:custGeom>
              <a:avLst/>
              <a:gdLst/>
              <a:ahLst/>
              <a:cxnLst/>
              <a:rect l="l" t="t" r="r" b="b"/>
              <a:pathLst>
                <a:path w="3259" h="1607" extrusionOk="0">
                  <a:moveTo>
                    <a:pt x="2175" y="1"/>
                  </a:moveTo>
                  <a:cubicBezTo>
                    <a:pt x="2025" y="1"/>
                    <a:pt x="1844" y="28"/>
                    <a:pt x="1629" y="88"/>
                  </a:cubicBezTo>
                  <a:cubicBezTo>
                    <a:pt x="0" y="542"/>
                    <a:pt x="1058" y="1606"/>
                    <a:pt x="1842" y="1606"/>
                  </a:cubicBezTo>
                  <a:cubicBezTo>
                    <a:pt x="1912" y="1606"/>
                    <a:pt x="1980" y="1598"/>
                    <a:pt x="2043" y="1580"/>
                  </a:cubicBezTo>
                  <a:cubicBezTo>
                    <a:pt x="2731" y="1392"/>
                    <a:pt x="3259" y="1"/>
                    <a:pt x="2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" name="Google Shape;4697;p66"/>
            <p:cNvSpPr/>
            <p:nvPr/>
          </p:nvSpPr>
          <p:spPr>
            <a:xfrm>
              <a:off x="3626925" y="2810225"/>
              <a:ext cx="36650" cy="29975"/>
            </a:xfrm>
            <a:custGeom>
              <a:avLst/>
              <a:gdLst/>
              <a:ahLst/>
              <a:cxnLst/>
              <a:rect l="l" t="t" r="r" b="b"/>
              <a:pathLst>
                <a:path w="1466" h="1199" extrusionOk="0">
                  <a:moveTo>
                    <a:pt x="1265" y="1"/>
                  </a:moveTo>
                  <a:cubicBezTo>
                    <a:pt x="1178" y="8"/>
                    <a:pt x="1117" y="81"/>
                    <a:pt x="1124" y="168"/>
                  </a:cubicBezTo>
                  <a:cubicBezTo>
                    <a:pt x="1151" y="576"/>
                    <a:pt x="977" y="797"/>
                    <a:pt x="803" y="864"/>
                  </a:cubicBezTo>
                  <a:cubicBezTo>
                    <a:pt x="754" y="885"/>
                    <a:pt x="704" y="895"/>
                    <a:pt x="653" y="895"/>
                  </a:cubicBezTo>
                  <a:cubicBezTo>
                    <a:pt x="524" y="895"/>
                    <a:pt x="394" y="829"/>
                    <a:pt x="288" y="703"/>
                  </a:cubicBezTo>
                  <a:cubicBezTo>
                    <a:pt x="258" y="670"/>
                    <a:pt x="216" y="651"/>
                    <a:pt x="173" y="651"/>
                  </a:cubicBezTo>
                  <a:cubicBezTo>
                    <a:pt x="139" y="651"/>
                    <a:pt x="103" y="663"/>
                    <a:pt x="74" y="690"/>
                  </a:cubicBezTo>
                  <a:cubicBezTo>
                    <a:pt x="13" y="744"/>
                    <a:pt x="0" y="837"/>
                    <a:pt x="60" y="897"/>
                  </a:cubicBezTo>
                  <a:cubicBezTo>
                    <a:pt x="221" y="1098"/>
                    <a:pt x="435" y="1199"/>
                    <a:pt x="656" y="1199"/>
                  </a:cubicBezTo>
                  <a:cubicBezTo>
                    <a:pt x="743" y="1199"/>
                    <a:pt x="830" y="1178"/>
                    <a:pt x="917" y="1145"/>
                  </a:cubicBezTo>
                  <a:cubicBezTo>
                    <a:pt x="1191" y="1031"/>
                    <a:pt x="1465" y="710"/>
                    <a:pt x="1425" y="141"/>
                  </a:cubicBezTo>
                  <a:cubicBezTo>
                    <a:pt x="1419" y="61"/>
                    <a:pt x="1345" y="1"/>
                    <a:pt x="1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" name="Google Shape;4698;p66"/>
            <p:cNvSpPr/>
            <p:nvPr/>
          </p:nvSpPr>
          <p:spPr>
            <a:xfrm>
              <a:off x="3654350" y="2809900"/>
              <a:ext cx="40325" cy="20100"/>
            </a:xfrm>
            <a:custGeom>
              <a:avLst/>
              <a:gdLst/>
              <a:ahLst/>
              <a:cxnLst/>
              <a:rect l="l" t="t" r="r" b="b"/>
              <a:pathLst>
                <a:path w="1613" h="804" extrusionOk="0">
                  <a:moveTo>
                    <a:pt x="1453" y="0"/>
                  </a:moveTo>
                  <a:cubicBezTo>
                    <a:pt x="1378" y="0"/>
                    <a:pt x="1311" y="58"/>
                    <a:pt x="1305" y="134"/>
                  </a:cubicBezTo>
                  <a:cubicBezTo>
                    <a:pt x="1285" y="315"/>
                    <a:pt x="1144" y="455"/>
                    <a:pt x="957" y="489"/>
                  </a:cubicBezTo>
                  <a:cubicBezTo>
                    <a:pt x="928" y="495"/>
                    <a:pt x="897" y="498"/>
                    <a:pt x="865" y="498"/>
                  </a:cubicBezTo>
                  <a:cubicBezTo>
                    <a:pt x="680" y="498"/>
                    <a:pt x="462" y="392"/>
                    <a:pt x="308" y="101"/>
                  </a:cubicBezTo>
                  <a:cubicBezTo>
                    <a:pt x="284" y="49"/>
                    <a:pt x="231" y="17"/>
                    <a:pt x="175" y="17"/>
                  </a:cubicBezTo>
                  <a:cubicBezTo>
                    <a:pt x="152" y="17"/>
                    <a:pt x="129" y="22"/>
                    <a:pt x="107" y="34"/>
                  </a:cubicBezTo>
                  <a:cubicBezTo>
                    <a:pt x="34" y="74"/>
                    <a:pt x="0" y="161"/>
                    <a:pt x="41" y="235"/>
                  </a:cubicBezTo>
                  <a:cubicBezTo>
                    <a:pt x="255" y="656"/>
                    <a:pt x="589" y="803"/>
                    <a:pt x="870" y="803"/>
                  </a:cubicBezTo>
                  <a:cubicBezTo>
                    <a:pt x="917" y="803"/>
                    <a:pt x="964" y="797"/>
                    <a:pt x="1011" y="790"/>
                  </a:cubicBezTo>
                  <a:cubicBezTo>
                    <a:pt x="1332" y="730"/>
                    <a:pt x="1573" y="482"/>
                    <a:pt x="1606" y="168"/>
                  </a:cubicBezTo>
                  <a:cubicBezTo>
                    <a:pt x="1613" y="81"/>
                    <a:pt x="1553" y="7"/>
                    <a:pt x="1466" y="1"/>
                  </a:cubicBezTo>
                  <a:cubicBezTo>
                    <a:pt x="1462" y="0"/>
                    <a:pt x="1457" y="0"/>
                    <a:pt x="1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" name="Google Shape;4699;p66"/>
            <p:cNvSpPr/>
            <p:nvPr/>
          </p:nvSpPr>
          <p:spPr>
            <a:xfrm>
              <a:off x="3682300" y="2733175"/>
              <a:ext cx="40650" cy="27600"/>
            </a:xfrm>
            <a:custGeom>
              <a:avLst/>
              <a:gdLst/>
              <a:ahLst/>
              <a:cxnLst/>
              <a:rect l="l" t="t" r="r" b="b"/>
              <a:pathLst>
                <a:path w="1626" h="1104" extrusionOk="0">
                  <a:moveTo>
                    <a:pt x="844" y="0"/>
                  </a:moveTo>
                  <a:cubicBezTo>
                    <a:pt x="767" y="0"/>
                    <a:pt x="688" y="10"/>
                    <a:pt x="609" y="32"/>
                  </a:cubicBezTo>
                  <a:cubicBezTo>
                    <a:pt x="214" y="166"/>
                    <a:pt x="33" y="514"/>
                    <a:pt x="20" y="748"/>
                  </a:cubicBezTo>
                  <a:cubicBezTo>
                    <a:pt x="1" y="983"/>
                    <a:pt x="108" y="1103"/>
                    <a:pt x="177" y="1103"/>
                  </a:cubicBezTo>
                  <a:cubicBezTo>
                    <a:pt x="180" y="1103"/>
                    <a:pt x="184" y="1103"/>
                    <a:pt x="187" y="1102"/>
                  </a:cubicBezTo>
                  <a:cubicBezTo>
                    <a:pt x="261" y="1089"/>
                    <a:pt x="307" y="975"/>
                    <a:pt x="394" y="855"/>
                  </a:cubicBezTo>
                  <a:cubicBezTo>
                    <a:pt x="475" y="735"/>
                    <a:pt x="615" y="601"/>
                    <a:pt x="776" y="540"/>
                  </a:cubicBezTo>
                  <a:cubicBezTo>
                    <a:pt x="843" y="514"/>
                    <a:pt x="921" y="503"/>
                    <a:pt x="1000" y="503"/>
                  </a:cubicBezTo>
                  <a:cubicBezTo>
                    <a:pt x="1100" y="503"/>
                    <a:pt x="1202" y="521"/>
                    <a:pt x="1284" y="547"/>
                  </a:cubicBezTo>
                  <a:cubicBezTo>
                    <a:pt x="1417" y="588"/>
                    <a:pt x="1505" y="653"/>
                    <a:pt x="1557" y="653"/>
                  </a:cubicBezTo>
                  <a:cubicBezTo>
                    <a:pt x="1565" y="653"/>
                    <a:pt x="1572" y="651"/>
                    <a:pt x="1579" y="648"/>
                  </a:cubicBezTo>
                  <a:cubicBezTo>
                    <a:pt x="1626" y="627"/>
                    <a:pt x="1626" y="480"/>
                    <a:pt x="1478" y="293"/>
                  </a:cubicBezTo>
                  <a:cubicBezTo>
                    <a:pt x="1405" y="206"/>
                    <a:pt x="1298" y="112"/>
                    <a:pt x="1144" y="52"/>
                  </a:cubicBezTo>
                  <a:cubicBezTo>
                    <a:pt x="1057" y="20"/>
                    <a:pt x="954" y="0"/>
                    <a:pt x="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" name="Google Shape;4700;p66"/>
            <p:cNvSpPr/>
            <p:nvPr/>
          </p:nvSpPr>
          <p:spPr>
            <a:xfrm>
              <a:off x="3562175" y="2775275"/>
              <a:ext cx="39850" cy="28325"/>
            </a:xfrm>
            <a:custGeom>
              <a:avLst/>
              <a:gdLst/>
              <a:ahLst/>
              <a:cxnLst/>
              <a:rect l="l" t="t" r="r" b="b"/>
              <a:pathLst>
                <a:path w="1594" h="1133" extrusionOk="0">
                  <a:moveTo>
                    <a:pt x="828" y="0"/>
                  </a:moveTo>
                  <a:cubicBezTo>
                    <a:pt x="731" y="0"/>
                    <a:pt x="628" y="17"/>
                    <a:pt x="523" y="54"/>
                  </a:cubicBezTo>
                  <a:cubicBezTo>
                    <a:pt x="335" y="128"/>
                    <a:pt x="202" y="262"/>
                    <a:pt x="115" y="395"/>
                  </a:cubicBezTo>
                  <a:cubicBezTo>
                    <a:pt x="34" y="536"/>
                    <a:pt x="1" y="676"/>
                    <a:pt x="1" y="797"/>
                  </a:cubicBezTo>
                  <a:cubicBezTo>
                    <a:pt x="1" y="1019"/>
                    <a:pt x="85" y="1132"/>
                    <a:pt x="134" y="1132"/>
                  </a:cubicBezTo>
                  <a:cubicBezTo>
                    <a:pt x="136" y="1132"/>
                    <a:pt x="139" y="1132"/>
                    <a:pt x="141" y="1131"/>
                  </a:cubicBezTo>
                  <a:cubicBezTo>
                    <a:pt x="195" y="1125"/>
                    <a:pt x="222" y="1004"/>
                    <a:pt x="309" y="870"/>
                  </a:cubicBezTo>
                  <a:cubicBezTo>
                    <a:pt x="396" y="743"/>
                    <a:pt x="549" y="603"/>
                    <a:pt x="710" y="556"/>
                  </a:cubicBezTo>
                  <a:cubicBezTo>
                    <a:pt x="777" y="533"/>
                    <a:pt x="851" y="524"/>
                    <a:pt x="923" y="524"/>
                  </a:cubicBezTo>
                  <a:cubicBezTo>
                    <a:pt x="1023" y="524"/>
                    <a:pt x="1121" y="542"/>
                    <a:pt x="1198" y="569"/>
                  </a:cubicBezTo>
                  <a:cubicBezTo>
                    <a:pt x="1308" y="601"/>
                    <a:pt x="1401" y="640"/>
                    <a:pt x="1469" y="640"/>
                  </a:cubicBezTo>
                  <a:cubicBezTo>
                    <a:pt x="1488" y="640"/>
                    <a:pt x="1505" y="637"/>
                    <a:pt x="1520" y="629"/>
                  </a:cubicBezTo>
                  <a:cubicBezTo>
                    <a:pt x="1580" y="603"/>
                    <a:pt x="1593" y="429"/>
                    <a:pt x="1426" y="248"/>
                  </a:cubicBezTo>
                  <a:cubicBezTo>
                    <a:pt x="1313" y="121"/>
                    <a:pt x="1093" y="0"/>
                    <a:pt x="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Art Subject for Elementary - 1st Grade: Music by Slidesgo">
  <a:themeElements>
    <a:clrScheme name="Simple Light">
      <a:dk1>
        <a:srgbClr val="F7E6D5"/>
      </a:dk1>
      <a:lt1>
        <a:srgbClr val="DF5B3E"/>
      </a:lt1>
      <a:dk2>
        <a:srgbClr val="1F99A0"/>
      </a:dk2>
      <a:lt2>
        <a:srgbClr val="4A201A"/>
      </a:lt2>
      <a:accent1>
        <a:srgbClr val="F1B76A"/>
      </a:accent1>
      <a:accent2>
        <a:srgbClr val="FEB616"/>
      </a:accent2>
      <a:accent3>
        <a:srgbClr val="B65C29"/>
      </a:accent3>
      <a:accent4>
        <a:srgbClr val="8C370E"/>
      </a:accent4>
      <a:accent5>
        <a:srgbClr val="B5BA5D"/>
      </a:accent5>
      <a:accent6>
        <a:srgbClr val="FFFFFF"/>
      </a:accent6>
      <a:hlink>
        <a:srgbClr val="4A20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532</Words>
  <Application>Microsoft Office PowerPoint</Application>
  <PresentationFormat>Trình chiếu Trên màn hình (16:9)</PresentationFormat>
  <Paragraphs>102</Paragraphs>
  <Slides>12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Luckiest Guy</vt:lpstr>
      <vt:lpstr>Bellota Text</vt:lpstr>
      <vt:lpstr>Roboto Condensed Light</vt:lpstr>
      <vt:lpstr>Bebas Neue</vt:lpstr>
      <vt:lpstr>Art Subject for Elementary - 1st Grade: Music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hát sau đây có tên gọi là gì?</dc:title>
  <cp:lastModifiedBy>Ha Nguyen</cp:lastModifiedBy>
  <cp:revision>67</cp:revision>
  <dcterms:modified xsi:type="dcterms:W3CDTF">2023-04-28T01:15:45Z</dcterms:modified>
</cp:coreProperties>
</file>