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4"/>
  </p:notesMasterIdLst>
  <p:sldIdLst>
    <p:sldId id="257" r:id="rId2"/>
    <p:sldId id="258" r:id="rId3"/>
    <p:sldId id="259" r:id="rId4"/>
    <p:sldId id="264" r:id="rId5"/>
    <p:sldId id="261" r:id="rId6"/>
    <p:sldId id="262" r:id="rId7"/>
    <p:sldId id="263" r:id="rId8"/>
    <p:sldId id="265" r:id="rId9"/>
    <p:sldId id="266" r:id="rId10"/>
    <p:sldId id="267" r:id="rId11"/>
    <p:sldId id="271" r:id="rId12"/>
    <p:sldId id="272" r:id="rId13"/>
    <p:sldId id="273" r:id="rId14"/>
    <p:sldId id="274" r:id="rId15"/>
    <p:sldId id="283" r:id="rId16"/>
    <p:sldId id="275" r:id="rId17"/>
    <p:sldId id="279" r:id="rId18"/>
    <p:sldId id="280" r:id="rId19"/>
    <p:sldId id="281" r:id="rId20"/>
    <p:sldId id="282" r:id="rId21"/>
    <p:sldId id="269" r:id="rId22"/>
    <p:sldId id="270" r:id="rId23"/>
  </p:sldIdLst>
  <p:sldSz cx="12192000" cy="6858000"/>
  <p:notesSz cx="6858000" cy="9144000"/>
  <p:embeddedFontLst>
    <p:embeddedFont>
      <p:font typeface="#9Slide02 Noi dung dai" panose="020B0604020202020204" charset="0"/>
      <p:regular r:id="rId25"/>
    </p:embeddedFont>
    <p:embeddedFont>
      <p:font typeface="#9Slide02 Tieu de dai" panose="020B0604020202020204" charset="0"/>
      <p:bold r:id="rId26"/>
    </p:embeddedFont>
    <p:embeddedFont>
      <p:font typeface="#9Slide03 Maven Pro Black" panose="00000A00000000000000" pitchFamily="2" charset="0"/>
      <p:bold r:id="rId27"/>
    </p:embeddedFont>
    <p:embeddedFont>
      <p:font typeface="#9Slide03 SVNSquare" panose="02040603050506020204" pitchFamily="18" charset="0"/>
      <p:regular r:id="rId28"/>
    </p:embeddedFont>
    <p:embeddedFont>
      <p:font typeface="Calibri" panose="020F050202020403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FFCC"/>
    <a:srgbClr val="3A3A3C"/>
    <a:srgbClr val="E6E6E6"/>
    <a:srgbClr val="45413D"/>
    <a:srgbClr val="EDB930"/>
    <a:srgbClr val="A45E39"/>
    <a:srgbClr val="BF7339"/>
    <a:srgbClr val="906B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598" autoAdjust="0"/>
  </p:normalViewPr>
  <p:slideViewPr>
    <p:cSldViewPr showGuides="1">
      <p:cViewPr varScale="1">
        <p:scale>
          <a:sx n="61" d="100"/>
          <a:sy n="61" d="100"/>
        </p:scale>
        <p:origin x="884" y="6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FE76FE-38D6-45AC-AC9A-2BDD49740B92}" type="datetimeFigureOut">
              <a:rPr lang="en-US" smtClean="0"/>
              <a:t>14-Apr-23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CDA703-3C24-4628-9777-6F5E25FD535B}" type="slidenum">
              <a:rPr lang="en-US" smtClean="0"/>
              <a:t>‹#›</a:t>
            </a:fld>
            <a:endParaRPr lang="en-US"/>
          </a:p>
        </p:txBody>
      </p:sp>
    </p:spTree>
    <p:extLst>
      <p:ext uri="{BB962C8B-B14F-4D97-AF65-F5344CB8AC3E}">
        <p14:creationId xmlns:p14="http://schemas.microsoft.com/office/powerpoint/2010/main" val="2909814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a:t>Click vào các từ để xem phần giải nghĩa.</a:t>
            </a:r>
            <a:r>
              <a:rPr lang="en-US"/>
              <a:t> Nhấn vào phần giải nghĩa (khung xanh dương) để nó biến mất.</a:t>
            </a:r>
            <a:endParaRPr lang="en-SG"/>
          </a:p>
        </p:txBody>
      </p:sp>
      <p:sp>
        <p:nvSpPr>
          <p:cNvPr id="4" name="Slide Number Placeholder 3"/>
          <p:cNvSpPr>
            <a:spLocks noGrp="1"/>
          </p:cNvSpPr>
          <p:nvPr>
            <p:ph type="sldNum" sz="quarter" idx="5"/>
          </p:nvPr>
        </p:nvSpPr>
        <p:spPr/>
        <p:txBody>
          <a:bodyPr/>
          <a:lstStyle/>
          <a:p>
            <a:fld id="{0FCDA703-3C24-4628-9777-6F5E25FD535B}" type="slidenum">
              <a:rPr lang="en-US" smtClean="0"/>
              <a:t>9</a:t>
            </a:fld>
            <a:endParaRPr lang="en-US"/>
          </a:p>
        </p:txBody>
      </p:sp>
    </p:spTree>
    <p:extLst>
      <p:ext uri="{BB962C8B-B14F-4D97-AF65-F5344CB8AC3E}">
        <p14:creationId xmlns:p14="http://schemas.microsoft.com/office/powerpoint/2010/main" val="2911058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a:t>Nhấn giọng ở các từ được làm nổi bật.</a:t>
            </a:r>
            <a:endParaRPr lang="en-US"/>
          </a:p>
        </p:txBody>
      </p:sp>
      <p:sp>
        <p:nvSpPr>
          <p:cNvPr id="4" name="Slide Number Placeholder 3"/>
          <p:cNvSpPr>
            <a:spLocks noGrp="1"/>
          </p:cNvSpPr>
          <p:nvPr>
            <p:ph type="sldNum" sz="quarter" idx="5"/>
          </p:nvPr>
        </p:nvSpPr>
        <p:spPr/>
        <p:txBody>
          <a:bodyPr/>
          <a:lstStyle/>
          <a:p>
            <a:fld id="{0FCDA703-3C24-4628-9777-6F5E25FD535B}" type="slidenum">
              <a:rPr lang="en-US" smtClean="0"/>
              <a:t>18</a:t>
            </a:fld>
            <a:endParaRPr lang="en-US"/>
          </a:p>
        </p:txBody>
      </p:sp>
    </p:spTree>
    <p:extLst>
      <p:ext uri="{BB962C8B-B14F-4D97-AF65-F5344CB8AC3E}">
        <p14:creationId xmlns:p14="http://schemas.microsoft.com/office/powerpoint/2010/main" val="1573280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a:t>Nhấn vào hình hoạt hình để về slide giải nghĩa từ.</a:t>
            </a:r>
            <a:endParaRPr lang="en-US"/>
          </a:p>
        </p:txBody>
      </p:sp>
      <p:sp>
        <p:nvSpPr>
          <p:cNvPr id="4" name="Slide Number Placeholder 3"/>
          <p:cNvSpPr>
            <a:spLocks noGrp="1"/>
          </p:cNvSpPr>
          <p:nvPr>
            <p:ph type="sldNum" sz="quarter" idx="5"/>
          </p:nvPr>
        </p:nvSpPr>
        <p:spPr/>
        <p:txBody>
          <a:bodyPr/>
          <a:lstStyle/>
          <a:p>
            <a:fld id="{0FCDA703-3C24-4628-9777-6F5E25FD535B}" type="slidenum">
              <a:rPr lang="en-US" smtClean="0"/>
              <a:t>21</a:t>
            </a:fld>
            <a:endParaRPr lang="en-US"/>
          </a:p>
        </p:txBody>
      </p:sp>
    </p:spTree>
    <p:extLst>
      <p:ext uri="{BB962C8B-B14F-4D97-AF65-F5344CB8AC3E}">
        <p14:creationId xmlns:p14="http://schemas.microsoft.com/office/powerpoint/2010/main" val="3977733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a:t>Nhấn vào hình hoạt hình để về slide giải nghĩa từ.</a:t>
            </a:r>
            <a:endParaRPr lang="en-US"/>
          </a:p>
        </p:txBody>
      </p:sp>
      <p:sp>
        <p:nvSpPr>
          <p:cNvPr id="4" name="Slide Number Placeholder 3"/>
          <p:cNvSpPr>
            <a:spLocks noGrp="1"/>
          </p:cNvSpPr>
          <p:nvPr>
            <p:ph type="sldNum" sz="quarter" idx="5"/>
          </p:nvPr>
        </p:nvSpPr>
        <p:spPr/>
        <p:txBody>
          <a:bodyPr/>
          <a:lstStyle/>
          <a:p>
            <a:fld id="{0FCDA703-3C24-4628-9777-6F5E25FD535B}" type="slidenum">
              <a:rPr lang="en-US" smtClean="0"/>
              <a:t>22</a:t>
            </a:fld>
            <a:endParaRPr lang="en-US"/>
          </a:p>
        </p:txBody>
      </p:sp>
    </p:spTree>
    <p:extLst>
      <p:ext uri="{BB962C8B-B14F-4D97-AF65-F5344CB8AC3E}">
        <p14:creationId xmlns:p14="http://schemas.microsoft.com/office/powerpoint/2010/main" val="1825152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14-Apr-23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14-Apr-23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14-Apr-23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14-Apr-23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14-Apr-23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3" name="9Slide.vn - 2019">
            <a:extLst>
              <a:ext uri="{FF2B5EF4-FFF2-40B4-BE49-F238E27FC236}">
                <a16:creationId xmlns:a16="http://schemas.microsoft.com/office/drawing/2014/main" id="{283BE239-AA61-4222-B4F9-923EF57417A5}"/>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14-Apr-23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3.sv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9.xml"/><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slide" Target="slide9.xml"/><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slide" Target="slide22.xml"/><Relationship Id="rId4" Type="http://schemas.openxmlformats.org/officeDocument/2006/relationships/slide" Target="slide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0FACB3-73BB-4F74-9A40-F2671C887E42}"/>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496"/>
                    </a14:imgEffect>
                    <a14:imgEffect>
                      <a14:saturation sat="112000"/>
                    </a14:imgEffect>
                  </a14:imgLayer>
                </a14:imgProps>
              </a:ext>
            </a:extLst>
          </a:blip>
          <a:srcRect l="4159" r="12672" b="20997"/>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6A20A28-2CA3-4520-8643-8F21F7E0FB34}"/>
              </a:ext>
            </a:extLst>
          </p:cNvPr>
          <p:cNvPicPr>
            <a:picLocks noChangeAspect="1"/>
          </p:cNvPicPr>
          <p:nvPr/>
        </p:nvPicPr>
        <p:blipFill>
          <a:blip r:embed="rId4">
            <a:alphaModFix amt="86000"/>
            <a:extLst>
              <a:ext uri="{BEBA8EAE-BF5A-486C-A8C5-ECC9F3942E4B}">
                <a14:imgProps xmlns:a14="http://schemas.microsoft.com/office/drawing/2010/main">
                  <a14:imgLayer r:embed="rId5">
                    <a14:imgEffect>
                      <a14:backgroundRemoval t="9574" b="99088" l="1111" r="90000">
                        <a14:foregroundMark x1="13778" y1="35714" x2="8444" y2="45289"/>
                        <a14:foregroundMark x1="8444" y1="45289" x2="8222" y2="51672"/>
                        <a14:foregroundMark x1="2889" y1="41337" x2="1333" y2="50912"/>
                        <a14:foregroundMark x1="1333" y1="50912" x2="2889" y2="52280"/>
                        <a14:foregroundMark x1="19556" y1="99088" x2="38222" y2="91185"/>
                        <a14:foregroundMark x1="54222" y1="48024" x2="61333" y2="56991"/>
                        <a14:backgroundMark x1="19556" y1="35714" x2="21111" y2="41033"/>
                        <a14:backgroundMark x1="68000" y1="22188" x2="84667" y2="37082"/>
                        <a14:backgroundMark x1="84667" y1="37082" x2="84667" y2="37082"/>
                        <a14:backgroundMark x1="69556" y1="30851" x2="73333" y2="46049"/>
                        <a14:backgroundMark x1="73333" y1="46049" x2="73333" y2="46049"/>
                        <a14:backgroundMark x1="52667" y1="40729" x2="52667" y2="42857"/>
                        <a14:backgroundMark x1="11333" y1="63982" x2="12889" y2="90122"/>
                      </a14:backgroundRemoval>
                    </a14:imgEffect>
                    <a14:imgEffect>
                      <a14:colorTemperature colorTemp="8086"/>
                    </a14:imgEffect>
                    <a14:imgEffect>
                      <a14:saturation sat="99000"/>
                    </a14:imgEffect>
                  </a14:imgLayer>
                </a14:imgProps>
              </a:ext>
            </a:extLst>
          </a:blip>
          <a:stretch>
            <a:fillRect/>
          </a:stretch>
        </p:blipFill>
        <p:spPr>
          <a:xfrm>
            <a:off x="15240" y="195005"/>
            <a:ext cx="4556760" cy="6662995"/>
          </a:xfrm>
          <a:prstGeom prst="rect">
            <a:avLst/>
          </a:prstGeom>
          <a:effectLst>
            <a:outerShdw blurRad="50800" dist="38100" dir="18900000" algn="bl" rotWithShape="0">
              <a:prstClr val="black">
                <a:alpha val="40000"/>
              </a:prstClr>
            </a:outerShdw>
          </a:effectLst>
        </p:spPr>
      </p:pic>
      <p:sp>
        <p:nvSpPr>
          <p:cNvPr id="7" name="TextBox 6">
            <a:extLst>
              <a:ext uri="{FF2B5EF4-FFF2-40B4-BE49-F238E27FC236}">
                <a16:creationId xmlns:a16="http://schemas.microsoft.com/office/drawing/2014/main" id="{0FDCF3E1-469A-4BEC-8F8E-8FF64628FCC6}"/>
              </a:ext>
            </a:extLst>
          </p:cNvPr>
          <p:cNvSpPr txBox="1"/>
          <p:nvPr/>
        </p:nvSpPr>
        <p:spPr>
          <a:xfrm>
            <a:off x="5762378" y="1712110"/>
            <a:ext cx="1857624" cy="615553"/>
          </a:xfrm>
          <a:prstGeom prst="rect">
            <a:avLst/>
          </a:prstGeom>
          <a:noFill/>
        </p:spPr>
        <p:txBody>
          <a:bodyPr wrap="none" lIns="0" tIns="0" rIns="0" bIns="0" rtlCol="0">
            <a:spAutoFit/>
          </a:bodyPr>
          <a:lstStyle/>
          <a:p>
            <a:pPr algn="l"/>
            <a:r>
              <a:rPr lang="en-SG" sz="4000" b="1" dirty="0">
                <a:solidFill>
                  <a:schemeClr val="bg1">
                    <a:lumMod val="75000"/>
                  </a:schemeClr>
                </a:solidFill>
                <a:latin typeface="Calibri" panose="020F0502020204030204" pitchFamily="34" charset="0"/>
                <a:cs typeface="Calibri" panose="020F0502020204030204" pitchFamily="34" charset="0"/>
              </a:rPr>
              <a:t>TẬP ĐỌC</a:t>
            </a:r>
            <a:endParaRPr lang="en-US" sz="4000" b="1" dirty="0">
              <a:solidFill>
                <a:schemeClr val="bg1">
                  <a:lumMod val="75000"/>
                </a:schemeClr>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083B324D-7656-441A-890F-E51AF6EAB485}"/>
              </a:ext>
            </a:extLst>
          </p:cNvPr>
          <p:cNvSpPr txBox="1"/>
          <p:nvPr/>
        </p:nvSpPr>
        <p:spPr>
          <a:xfrm>
            <a:off x="2929889" y="2382704"/>
            <a:ext cx="7455567" cy="1015663"/>
          </a:xfrm>
          <a:prstGeom prst="rect">
            <a:avLst/>
          </a:prstGeom>
          <a:noFill/>
        </p:spPr>
        <p:txBody>
          <a:bodyPr wrap="none" lIns="0" tIns="0" rIns="0" bIns="0" rtlCol="0">
            <a:spAutoFit/>
          </a:bodyPr>
          <a:lstStyle/>
          <a:p>
            <a:pPr algn="l"/>
            <a:r>
              <a:rPr lang="en-SG" sz="6600" b="1" dirty="0">
                <a:solidFill>
                  <a:schemeClr val="accent4">
                    <a:lumMod val="60000"/>
                    <a:lumOff val="40000"/>
                  </a:schemeClr>
                </a:solidFill>
                <a:latin typeface="#9Slide03 SVNSquare" panose="02040603050506020204" pitchFamily="18" charset="0"/>
              </a:rPr>
              <a:t>CÔNG VIỆC ĐẦU TIÊN</a:t>
            </a:r>
            <a:endParaRPr lang="en-US" sz="6600" b="1" dirty="0">
              <a:solidFill>
                <a:schemeClr val="accent4">
                  <a:lumMod val="60000"/>
                  <a:lumOff val="40000"/>
                </a:schemeClr>
              </a:solidFill>
              <a:latin typeface="#9Slide03 SVNSquare" panose="02040603050506020204" pitchFamily="18" charset="0"/>
            </a:endParaRPr>
          </a:p>
        </p:txBody>
      </p:sp>
      <p:sp>
        <p:nvSpPr>
          <p:cNvPr id="9" name="TextBox 8">
            <a:extLst>
              <a:ext uri="{FF2B5EF4-FFF2-40B4-BE49-F238E27FC236}">
                <a16:creationId xmlns:a16="http://schemas.microsoft.com/office/drawing/2014/main" id="{DC2DFF34-5612-47E9-B986-663C763C9D8D}"/>
              </a:ext>
            </a:extLst>
          </p:cNvPr>
          <p:cNvSpPr txBox="1"/>
          <p:nvPr/>
        </p:nvSpPr>
        <p:spPr>
          <a:xfrm>
            <a:off x="6857642" y="5756519"/>
            <a:ext cx="4937057" cy="738664"/>
          </a:xfrm>
          <a:prstGeom prst="rect">
            <a:avLst/>
          </a:prstGeom>
          <a:noFill/>
        </p:spPr>
        <p:txBody>
          <a:bodyPr wrap="none" lIns="0" tIns="0" rIns="0" bIns="0" rtlCol="0">
            <a:spAutoFit/>
          </a:bodyPr>
          <a:lstStyle/>
          <a:p>
            <a:pPr algn="r"/>
            <a:r>
              <a:rPr lang="en-SG" sz="2400" i="1">
                <a:solidFill>
                  <a:schemeClr val="bg1">
                    <a:lumMod val="75000"/>
                  </a:schemeClr>
                </a:solidFill>
                <a:latin typeface="Calibri" panose="020F0502020204030204" pitchFamily="34" charset="0"/>
                <a:cs typeface="Calibri" panose="020F0502020204030204" pitchFamily="34" charset="0"/>
              </a:rPr>
              <a:t>Theo </a:t>
            </a:r>
            <a:r>
              <a:rPr lang="en-SG" sz="2400" b="1" i="1">
                <a:solidFill>
                  <a:schemeClr val="bg1">
                    <a:lumMod val="75000"/>
                  </a:schemeClr>
                </a:solidFill>
                <a:latin typeface="Calibri" panose="020F0502020204030204" pitchFamily="34" charset="0"/>
                <a:cs typeface="Calibri" panose="020F0502020204030204" pitchFamily="34" charset="0"/>
              </a:rPr>
              <a:t>HỒI KÍ CỦA BÀ NGUYỄN THỊ ĐỊNH</a:t>
            </a:r>
          </a:p>
          <a:p>
            <a:pPr algn="r"/>
            <a:r>
              <a:rPr lang="en-SG" sz="2400" i="1">
                <a:solidFill>
                  <a:schemeClr val="bg1">
                    <a:lumMod val="75000"/>
                  </a:schemeClr>
                </a:solidFill>
                <a:latin typeface="Calibri" panose="020F0502020204030204" pitchFamily="34" charset="0"/>
                <a:cs typeface="Calibri" panose="020F0502020204030204" pitchFamily="34" charset="0"/>
              </a:rPr>
              <a:t>(Văn Phác ghi)</a:t>
            </a:r>
            <a:endParaRPr lang="en-US" sz="2400" i="1">
              <a:solidFill>
                <a:schemeClr val="bg1">
                  <a:lumMod val="75000"/>
                </a:schemeClr>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B2F02606-0DE8-4850-A196-8BFC27C61BEC}"/>
              </a:ext>
            </a:extLst>
          </p:cNvPr>
          <p:cNvSpPr txBox="1"/>
          <p:nvPr/>
        </p:nvSpPr>
        <p:spPr>
          <a:xfrm>
            <a:off x="3508753" y="199840"/>
            <a:ext cx="6897722" cy="738664"/>
          </a:xfrm>
          <a:prstGeom prst="rect">
            <a:avLst/>
          </a:prstGeom>
          <a:noFill/>
        </p:spPr>
        <p:txBody>
          <a:bodyPr wrap="none" lIns="0" tIns="0" rIns="0" bIns="0" rtlCol="0">
            <a:spAutoFit/>
          </a:bodyPr>
          <a:lstStyle/>
          <a:p>
            <a:pPr algn="ctr"/>
            <a:r>
              <a:rPr lang="en-US" sz="2400" b="1" dirty="0">
                <a:solidFill>
                  <a:schemeClr val="accent3">
                    <a:lumMod val="20000"/>
                    <a:lumOff val="80000"/>
                  </a:schemeClr>
                </a:solidFill>
              </a:rPr>
              <a:t>PHÒNG GIÁO DỤC VÀ ĐÀO TẠO QUẬN LONG BIÊN</a:t>
            </a:r>
          </a:p>
          <a:p>
            <a:pPr algn="ctr"/>
            <a:r>
              <a:rPr lang="en-US" sz="2400" b="1" dirty="0">
                <a:solidFill>
                  <a:schemeClr val="accent3">
                    <a:lumMod val="20000"/>
                    <a:lumOff val="80000"/>
                  </a:schemeClr>
                </a:solidFill>
              </a:rPr>
              <a:t>TRƯỜNG TIỂU HỌC PHÚC LỢI</a:t>
            </a:r>
          </a:p>
        </p:txBody>
      </p:sp>
    </p:spTree>
    <p:extLst>
      <p:ext uri="{BB962C8B-B14F-4D97-AF65-F5344CB8AC3E}">
        <p14:creationId xmlns:p14="http://schemas.microsoft.com/office/powerpoint/2010/main" val="24956867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3A2B66-195A-44E3-A909-C171F4EAF580}"/>
              </a:ext>
            </a:extLst>
          </p:cNvPr>
          <p:cNvSpPr/>
          <p:nvPr/>
        </p:nvSpPr>
        <p:spPr>
          <a:xfrm>
            <a:off x="4572000" y="0"/>
            <a:ext cx="7620000" cy="6858000"/>
          </a:xfrm>
          <a:prstGeom prst="rect">
            <a:avLst/>
          </a:prstGeom>
          <a:solidFill>
            <a:srgbClr val="454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4AFDD75-012B-42CA-B824-C820ED87B8E0}"/>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496"/>
                    </a14:imgEffect>
                    <a14:imgEffect>
                      <a14:saturation sat="112000"/>
                    </a14:imgEffect>
                  </a14:imgLayer>
                </a14:imgProps>
              </a:ext>
            </a:extLst>
          </a:blip>
          <a:srcRect l="59035" r="4356" b="20997"/>
          <a:stretch/>
        </p:blipFill>
        <p:spPr>
          <a:xfrm>
            <a:off x="6096" y="0"/>
            <a:ext cx="5364482" cy="6858000"/>
          </a:xfrm>
          <a:prstGeom prst="rect">
            <a:avLst/>
          </a:prstGeom>
        </p:spPr>
      </p:pic>
      <p:pic>
        <p:nvPicPr>
          <p:cNvPr id="5" name="Picture 4">
            <a:extLst>
              <a:ext uri="{FF2B5EF4-FFF2-40B4-BE49-F238E27FC236}">
                <a16:creationId xmlns:a16="http://schemas.microsoft.com/office/drawing/2014/main" id="{56D4D940-CA57-483A-B52B-2CCB7F5CF075}"/>
              </a:ext>
            </a:extLst>
          </p:cNvPr>
          <p:cNvPicPr>
            <a:picLocks noChangeAspect="1"/>
          </p:cNvPicPr>
          <p:nvPr/>
        </p:nvPicPr>
        <p:blipFill>
          <a:blip r:embed="rId4">
            <a:alphaModFix amt="86000"/>
            <a:extLst>
              <a:ext uri="{BEBA8EAE-BF5A-486C-A8C5-ECC9F3942E4B}">
                <a14:imgProps xmlns:a14="http://schemas.microsoft.com/office/drawing/2010/main">
                  <a14:imgLayer r:embed="rId5">
                    <a14:imgEffect>
                      <a14:backgroundRemoval t="9574" b="99088" l="1111" r="90000">
                        <a14:foregroundMark x1="13778" y1="35714" x2="8444" y2="45289"/>
                        <a14:foregroundMark x1="8444" y1="45289" x2="8222" y2="51672"/>
                        <a14:foregroundMark x1="2889" y1="41337" x2="1333" y2="50912"/>
                        <a14:foregroundMark x1="1333" y1="50912" x2="2889" y2="52280"/>
                        <a14:foregroundMark x1="19556" y1="99088" x2="38222" y2="91185"/>
                        <a14:foregroundMark x1="54222" y1="48024" x2="61333" y2="56991"/>
                        <a14:backgroundMark x1="19556" y1="35714" x2="21111" y2="41033"/>
                        <a14:backgroundMark x1="68000" y1="22188" x2="84667" y2="37082"/>
                        <a14:backgroundMark x1="84667" y1="37082" x2="84667" y2="37082"/>
                        <a14:backgroundMark x1="69556" y1="30851" x2="73333" y2="46049"/>
                        <a14:backgroundMark x1="73333" y1="46049" x2="73333" y2="46049"/>
                        <a14:backgroundMark x1="52667" y1="40729" x2="52667" y2="42857"/>
                        <a14:backgroundMark x1="11333" y1="63982" x2="12889" y2="90122"/>
                      </a14:backgroundRemoval>
                    </a14:imgEffect>
                    <a14:imgEffect>
                      <a14:colorTemperature colorTemp="8086"/>
                    </a14:imgEffect>
                    <a14:imgEffect>
                      <a14:saturation sat="99000"/>
                    </a14:imgEffect>
                  </a14:imgLayer>
                </a14:imgProps>
              </a:ext>
            </a:extLst>
          </a:blip>
          <a:stretch>
            <a:fillRect/>
          </a:stretch>
        </p:blipFill>
        <p:spPr>
          <a:xfrm flipH="1">
            <a:off x="7629144" y="195005"/>
            <a:ext cx="4556760" cy="6662995"/>
          </a:xfrm>
          <a:prstGeom prst="rect">
            <a:avLst/>
          </a:prstGeom>
          <a:effectLst>
            <a:outerShdw blurRad="50800" dist="38100" dir="18900000" algn="bl" rotWithShape="0">
              <a:prstClr val="black">
                <a:alpha val="40000"/>
              </a:prstClr>
            </a:outerShdw>
          </a:effectLst>
        </p:spPr>
      </p:pic>
      <p:sp>
        <p:nvSpPr>
          <p:cNvPr id="10" name="Rectangle: Diagonal Corners Rounded 9">
            <a:extLst>
              <a:ext uri="{FF2B5EF4-FFF2-40B4-BE49-F238E27FC236}">
                <a16:creationId xmlns:a16="http://schemas.microsoft.com/office/drawing/2014/main" id="{0E41F611-AA9E-4F16-BA12-411715E6AB26}"/>
              </a:ext>
            </a:extLst>
          </p:cNvPr>
          <p:cNvSpPr/>
          <p:nvPr/>
        </p:nvSpPr>
        <p:spPr>
          <a:xfrm>
            <a:off x="2688337" y="762000"/>
            <a:ext cx="5693662" cy="1524000"/>
          </a:xfrm>
          <a:prstGeom prst="round2DiagRect">
            <a:avLst>
              <a:gd name="adj1" fmla="val 46667"/>
              <a:gd name="adj2" fmla="val 10800"/>
            </a:avLst>
          </a:prstGeom>
          <a:solidFill>
            <a:schemeClr val="bg2">
              <a:lumMod val="9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5400">
                <a:solidFill>
                  <a:schemeClr val="tx1">
                    <a:lumMod val="95000"/>
                    <a:lumOff val="5000"/>
                  </a:schemeClr>
                </a:solidFill>
                <a:latin typeface="#9Slide03 Maven Pro Black" panose="00000A00000000000000" pitchFamily="2" charset="0"/>
              </a:rPr>
              <a:t>LUYỆN ĐỌC</a:t>
            </a:r>
            <a:endParaRPr lang="en-US" sz="5400">
              <a:solidFill>
                <a:schemeClr val="tx1">
                  <a:lumMod val="95000"/>
                  <a:lumOff val="5000"/>
                </a:schemeClr>
              </a:solidFill>
              <a:latin typeface="#9Slide03 Maven Pro Black" panose="00000A00000000000000" pitchFamily="2" charset="0"/>
            </a:endParaRPr>
          </a:p>
        </p:txBody>
      </p:sp>
      <p:sp>
        <p:nvSpPr>
          <p:cNvPr id="11" name="Rectangle: Diagonal Corners Rounded 10">
            <a:extLst>
              <a:ext uri="{FF2B5EF4-FFF2-40B4-BE49-F238E27FC236}">
                <a16:creationId xmlns:a16="http://schemas.microsoft.com/office/drawing/2014/main" id="{FEB1FF21-7D98-461D-8001-35314B669433}"/>
              </a:ext>
            </a:extLst>
          </p:cNvPr>
          <p:cNvSpPr/>
          <p:nvPr/>
        </p:nvSpPr>
        <p:spPr>
          <a:xfrm>
            <a:off x="2688337" y="2612102"/>
            <a:ext cx="5693662" cy="1524000"/>
          </a:xfrm>
          <a:prstGeom prst="round2DiagRect">
            <a:avLst>
              <a:gd name="adj1" fmla="val 46667"/>
              <a:gd name="adj2" fmla="val 10800"/>
            </a:avLst>
          </a:prstGeom>
          <a:solidFill>
            <a:schemeClr val="bg2">
              <a:lumMod val="9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5400">
                <a:solidFill>
                  <a:schemeClr val="tx1">
                    <a:lumMod val="95000"/>
                    <a:lumOff val="5000"/>
                  </a:schemeClr>
                </a:solidFill>
                <a:latin typeface="#9Slide03 Maven Pro Black" panose="00000A00000000000000" pitchFamily="2" charset="0"/>
              </a:rPr>
              <a:t>TÌM HIỂU BÀI</a:t>
            </a:r>
            <a:endParaRPr lang="en-US" sz="5400">
              <a:solidFill>
                <a:schemeClr val="tx1">
                  <a:lumMod val="95000"/>
                  <a:lumOff val="5000"/>
                </a:schemeClr>
              </a:solidFill>
              <a:latin typeface="#9Slide03 Maven Pro Black" panose="00000A00000000000000" pitchFamily="2" charset="0"/>
            </a:endParaRPr>
          </a:p>
        </p:txBody>
      </p:sp>
      <p:sp>
        <p:nvSpPr>
          <p:cNvPr id="12" name="Rectangle: Diagonal Corners Rounded 11">
            <a:extLst>
              <a:ext uri="{FF2B5EF4-FFF2-40B4-BE49-F238E27FC236}">
                <a16:creationId xmlns:a16="http://schemas.microsoft.com/office/drawing/2014/main" id="{6585D171-BDBD-49FF-A578-B53D118744FC}"/>
              </a:ext>
            </a:extLst>
          </p:cNvPr>
          <p:cNvSpPr/>
          <p:nvPr/>
        </p:nvSpPr>
        <p:spPr>
          <a:xfrm>
            <a:off x="2663950" y="4462205"/>
            <a:ext cx="5718049" cy="1524000"/>
          </a:xfrm>
          <a:prstGeom prst="round2DiagRect">
            <a:avLst>
              <a:gd name="adj1" fmla="val 46667"/>
              <a:gd name="adj2" fmla="val 10800"/>
            </a:avLst>
          </a:prstGeom>
          <a:solidFill>
            <a:schemeClr val="bg2">
              <a:lumMod val="9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5400">
                <a:solidFill>
                  <a:schemeClr val="tx1">
                    <a:lumMod val="95000"/>
                    <a:lumOff val="5000"/>
                  </a:schemeClr>
                </a:solidFill>
                <a:latin typeface="#9Slide03 Maven Pro Black" panose="00000A00000000000000" pitchFamily="2" charset="0"/>
              </a:rPr>
              <a:t>ĐỌC DIỄN CẢM</a:t>
            </a:r>
            <a:endParaRPr lang="en-US" sz="5400">
              <a:solidFill>
                <a:schemeClr val="tx1">
                  <a:lumMod val="95000"/>
                  <a:lumOff val="5000"/>
                </a:schemeClr>
              </a:solidFill>
              <a:latin typeface="#9Slide03 Maven Pro Black" panose="00000A00000000000000" pitchFamily="2" charset="0"/>
            </a:endParaRPr>
          </a:p>
        </p:txBody>
      </p:sp>
    </p:spTree>
    <p:extLst>
      <p:ext uri="{BB962C8B-B14F-4D97-AF65-F5344CB8AC3E}">
        <p14:creationId xmlns:p14="http://schemas.microsoft.com/office/powerpoint/2010/main" val="7251206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grpId="0" nodeType="afterEffect">
                                  <p:stCondLst>
                                    <p:cond delay="0"/>
                                  </p:stCondLst>
                                  <p:childTnLst>
                                    <p:animEffect transition="out" filter="fade">
                                      <p:cBhvr>
                                        <p:cTn id="6" dur="1000"/>
                                        <p:tgtEl>
                                          <p:spTgt spid="10"/>
                                        </p:tgtEl>
                                      </p:cBhvr>
                                    </p:animEffect>
                                    <p:anim calcmode="lin" valueType="num">
                                      <p:cBhvr>
                                        <p:cTn id="7" dur="1000"/>
                                        <p:tgtEl>
                                          <p:spTgt spid="10"/>
                                        </p:tgtEl>
                                        <p:attrNameLst>
                                          <p:attrName>ppt_x</p:attrName>
                                        </p:attrNameLst>
                                      </p:cBhvr>
                                      <p:tavLst>
                                        <p:tav tm="0">
                                          <p:val>
                                            <p:strVal val="ppt_x"/>
                                          </p:val>
                                        </p:tav>
                                        <p:tav tm="100000">
                                          <p:val>
                                            <p:strVal val="ppt_x"/>
                                          </p:val>
                                        </p:tav>
                                      </p:tavLst>
                                    </p:anim>
                                    <p:anim calcmode="lin" valueType="num">
                                      <p:cBhvr>
                                        <p:cTn id="8" dur="1000"/>
                                        <p:tgtEl>
                                          <p:spTgt spid="10"/>
                                        </p:tgtEl>
                                        <p:attrNameLst>
                                          <p:attrName>ppt_y</p:attrName>
                                        </p:attrNameLst>
                                      </p:cBhvr>
                                      <p:tavLst>
                                        <p:tav tm="0">
                                          <p:val>
                                            <p:strVal val="ppt_y"/>
                                          </p:val>
                                        </p:tav>
                                        <p:tav tm="100000">
                                          <p:val>
                                            <p:strVal val="ppt_y+.1"/>
                                          </p:val>
                                        </p:tav>
                                      </p:tavLst>
                                    </p:anim>
                                    <p:set>
                                      <p:cBhvr>
                                        <p:cTn id="9"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911A5A-5505-408F-99AC-239F0D5DDBDB}"/>
              </a:ext>
            </a:extLst>
          </p:cNvPr>
          <p:cNvPicPr>
            <a:picLocks noChangeAspect="1"/>
          </p:cNvPicPr>
          <p:nvPr/>
        </p:nvPicPr>
        <p:blipFill rotWithShape="1">
          <a:blip r:embed="rId2"/>
          <a:srcRect l="8853" r="7813" b="20687"/>
          <a:stretch/>
        </p:blipFill>
        <p:spPr>
          <a:xfrm>
            <a:off x="0" y="-13447"/>
            <a:ext cx="12192000" cy="6871447"/>
          </a:xfrm>
          <a:prstGeom prst="rect">
            <a:avLst/>
          </a:prstGeom>
        </p:spPr>
      </p:pic>
      <p:sp>
        <p:nvSpPr>
          <p:cNvPr id="4" name="Rectangle: Rounded Corners 3">
            <a:extLst>
              <a:ext uri="{FF2B5EF4-FFF2-40B4-BE49-F238E27FC236}">
                <a16:creationId xmlns:a16="http://schemas.microsoft.com/office/drawing/2014/main" id="{F3A374F2-7D03-41A7-8D1E-720840FD19F8}"/>
              </a:ext>
            </a:extLst>
          </p:cNvPr>
          <p:cNvSpPr/>
          <p:nvPr/>
        </p:nvSpPr>
        <p:spPr>
          <a:xfrm>
            <a:off x="190500" y="247650"/>
            <a:ext cx="11811000" cy="6362700"/>
          </a:xfrm>
          <a:custGeom>
            <a:avLst/>
            <a:gdLst>
              <a:gd name="connsiteX0" fmla="*/ 0 w 11811000"/>
              <a:gd name="connsiteY0" fmla="*/ 789866 h 6362700"/>
              <a:gd name="connsiteX1" fmla="*/ 789866 w 11811000"/>
              <a:gd name="connsiteY1" fmla="*/ 0 h 6362700"/>
              <a:gd name="connsiteX2" fmla="*/ 11021134 w 11811000"/>
              <a:gd name="connsiteY2" fmla="*/ 0 h 6362700"/>
              <a:gd name="connsiteX3" fmla="*/ 11811000 w 11811000"/>
              <a:gd name="connsiteY3" fmla="*/ 789866 h 6362700"/>
              <a:gd name="connsiteX4" fmla="*/ 11811000 w 11811000"/>
              <a:gd name="connsiteY4" fmla="*/ 5572834 h 6362700"/>
              <a:gd name="connsiteX5" fmla="*/ 11021134 w 11811000"/>
              <a:gd name="connsiteY5" fmla="*/ 6362700 h 6362700"/>
              <a:gd name="connsiteX6" fmla="*/ 789866 w 11811000"/>
              <a:gd name="connsiteY6" fmla="*/ 6362700 h 6362700"/>
              <a:gd name="connsiteX7" fmla="*/ 0 w 11811000"/>
              <a:gd name="connsiteY7" fmla="*/ 5572834 h 6362700"/>
              <a:gd name="connsiteX8" fmla="*/ 0 w 11811000"/>
              <a:gd name="connsiteY8" fmla="*/ 789866 h 636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11000" h="6362700" fill="none" extrusionOk="0">
                <a:moveTo>
                  <a:pt x="0" y="789866"/>
                </a:moveTo>
                <a:cubicBezTo>
                  <a:pt x="53136" y="288561"/>
                  <a:pt x="381492" y="51225"/>
                  <a:pt x="789866" y="0"/>
                </a:cubicBezTo>
                <a:cubicBezTo>
                  <a:pt x="2709807" y="-86585"/>
                  <a:pt x="9889967" y="93677"/>
                  <a:pt x="11021134" y="0"/>
                </a:cubicBezTo>
                <a:cubicBezTo>
                  <a:pt x="11520033" y="20776"/>
                  <a:pt x="11800265" y="317641"/>
                  <a:pt x="11811000" y="789866"/>
                </a:cubicBezTo>
                <a:cubicBezTo>
                  <a:pt x="11774229" y="1801393"/>
                  <a:pt x="11961282" y="4677789"/>
                  <a:pt x="11811000" y="5572834"/>
                </a:cubicBezTo>
                <a:cubicBezTo>
                  <a:pt x="11790729" y="6047961"/>
                  <a:pt x="11379855" y="6324073"/>
                  <a:pt x="11021134" y="6362700"/>
                </a:cubicBezTo>
                <a:cubicBezTo>
                  <a:pt x="9315568" y="6206776"/>
                  <a:pt x="2730747" y="6197373"/>
                  <a:pt x="789866" y="6362700"/>
                </a:cubicBezTo>
                <a:cubicBezTo>
                  <a:pt x="315497" y="6322157"/>
                  <a:pt x="2121" y="5990662"/>
                  <a:pt x="0" y="5572834"/>
                </a:cubicBezTo>
                <a:cubicBezTo>
                  <a:pt x="-162729" y="3190942"/>
                  <a:pt x="108828" y="2096914"/>
                  <a:pt x="0" y="789866"/>
                </a:cubicBezTo>
                <a:close/>
              </a:path>
              <a:path w="11811000" h="6362700" stroke="0" extrusionOk="0">
                <a:moveTo>
                  <a:pt x="0" y="789866"/>
                </a:moveTo>
                <a:cubicBezTo>
                  <a:pt x="-22828" y="326581"/>
                  <a:pt x="298032" y="-43941"/>
                  <a:pt x="789866" y="0"/>
                </a:cubicBezTo>
                <a:cubicBezTo>
                  <a:pt x="2891088" y="-77135"/>
                  <a:pt x="8594010" y="120992"/>
                  <a:pt x="11021134" y="0"/>
                </a:cubicBezTo>
                <a:cubicBezTo>
                  <a:pt x="11448308" y="-16736"/>
                  <a:pt x="11752125" y="327218"/>
                  <a:pt x="11811000" y="789866"/>
                </a:cubicBezTo>
                <a:cubicBezTo>
                  <a:pt x="11931601" y="1725787"/>
                  <a:pt x="11753624" y="3542249"/>
                  <a:pt x="11811000" y="5572834"/>
                </a:cubicBezTo>
                <a:cubicBezTo>
                  <a:pt x="11834643" y="5991203"/>
                  <a:pt x="11464215" y="6409404"/>
                  <a:pt x="11021134" y="6362700"/>
                </a:cubicBezTo>
                <a:cubicBezTo>
                  <a:pt x="9366919" y="6254135"/>
                  <a:pt x="2991230" y="6205012"/>
                  <a:pt x="789866" y="6362700"/>
                </a:cubicBezTo>
                <a:cubicBezTo>
                  <a:pt x="345176" y="6344211"/>
                  <a:pt x="-60775" y="6016930"/>
                  <a:pt x="0" y="5572834"/>
                </a:cubicBezTo>
                <a:cubicBezTo>
                  <a:pt x="-168793" y="3198122"/>
                  <a:pt x="-144351" y="2525228"/>
                  <a:pt x="0" y="789866"/>
                </a:cubicBezTo>
                <a:close/>
              </a:path>
            </a:pathLst>
          </a:custGeom>
          <a:solidFill>
            <a:schemeClr val="bg1">
              <a:alpha val="84000"/>
            </a:schemeClr>
          </a:solidFill>
          <a:ln w="38100">
            <a:solidFill>
              <a:schemeClr val="accent4">
                <a:lumMod val="75000"/>
              </a:schemeClr>
            </a:solidFill>
            <a:extLst>
              <a:ext uri="{C807C97D-BFC1-408E-A445-0C87EB9F89A2}">
                <ask:lineSketchStyleProps xmlns:ask="http://schemas.microsoft.com/office/drawing/2018/sketchyshapes" sd="3905126099">
                  <a:prstGeom prst="roundRect">
                    <a:avLst>
                      <a:gd name="adj" fmla="val 1241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0413E4E-F82A-4FA8-9E26-9A0221046CE1}"/>
              </a:ext>
            </a:extLst>
          </p:cNvPr>
          <p:cNvSpPr txBox="1"/>
          <p:nvPr/>
        </p:nvSpPr>
        <p:spPr>
          <a:xfrm>
            <a:off x="990600" y="609600"/>
            <a:ext cx="10591800" cy="646331"/>
          </a:xfrm>
          <a:prstGeom prst="rect">
            <a:avLst/>
          </a:prstGeom>
          <a:noFill/>
        </p:spPr>
        <p:txBody>
          <a:bodyPr wrap="square">
            <a:spAutoFit/>
          </a:bodyPr>
          <a:lstStyle/>
          <a:p>
            <a:r>
              <a:rPr lang="en-US" sz="3600" b="1">
                <a:solidFill>
                  <a:schemeClr val="accent1">
                    <a:lumMod val="50000"/>
                  </a:schemeClr>
                </a:solidFill>
                <a:latin typeface="Calibri" panose="020F0502020204030204" pitchFamily="34" charset="0"/>
                <a:cs typeface="Calibri" panose="020F0502020204030204" pitchFamily="34" charset="0"/>
              </a:rPr>
              <a:t>Câu 1: Công việc đầu tiên anh Ba giao cho chị Út là gì?</a:t>
            </a:r>
          </a:p>
        </p:txBody>
      </p:sp>
      <p:pic>
        <p:nvPicPr>
          <p:cNvPr id="7" name="Picture 6">
            <a:extLst>
              <a:ext uri="{FF2B5EF4-FFF2-40B4-BE49-F238E27FC236}">
                <a16:creationId xmlns:a16="http://schemas.microsoft.com/office/drawing/2014/main" id="{03945D0C-F42A-45BD-B449-6EA5581545C6}"/>
              </a:ext>
            </a:extLst>
          </p:cNvPr>
          <p:cNvPicPr>
            <a:picLocks noChangeAspect="1"/>
          </p:cNvPicPr>
          <p:nvPr/>
        </p:nvPicPr>
        <p:blipFill>
          <a:blip r:embed="rId3"/>
          <a:stretch>
            <a:fillRect/>
          </a:stretch>
        </p:blipFill>
        <p:spPr>
          <a:xfrm>
            <a:off x="1905000" y="1355943"/>
            <a:ext cx="2057400" cy="4657725"/>
          </a:xfrm>
          <a:prstGeom prst="rect">
            <a:avLst/>
          </a:prstGeom>
        </p:spPr>
      </p:pic>
      <p:sp>
        <p:nvSpPr>
          <p:cNvPr id="8" name="TextBox 7">
            <a:extLst>
              <a:ext uri="{FF2B5EF4-FFF2-40B4-BE49-F238E27FC236}">
                <a16:creationId xmlns:a16="http://schemas.microsoft.com/office/drawing/2014/main" id="{330F2E39-6A43-4BF5-AD6A-E3FF81B7A412}"/>
              </a:ext>
            </a:extLst>
          </p:cNvPr>
          <p:cNvSpPr txBox="1"/>
          <p:nvPr/>
        </p:nvSpPr>
        <p:spPr>
          <a:xfrm>
            <a:off x="4191000" y="2590800"/>
            <a:ext cx="6400800" cy="1200329"/>
          </a:xfrm>
          <a:prstGeom prst="rect">
            <a:avLst/>
          </a:prstGeom>
          <a:noFill/>
        </p:spPr>
        <p:txBody>
          <a:bodyPr wrap="square">
            <a:spAutoFit/>
          </a:bodyPr>
          <a:lstStyle/>
          <a:p>
            <a:pPr algn="ctr"/>
            <a:r>
              <a:rPr lang="en-US" sz="3600" b="1">
                <a:solidFill>
                  <a:schemeClr val="tx1">
                    <a:lumMod val="95000"/>
                    <a:lumOff val="5000"/>
                  </a:schemeClr>
                </a:solidFill>
                <a:latin typeface="Calibri" panose="020F0502020204030204" pitchFamily="34" charset="0"/>
                <a:cs typeface="Calibri" panose="020F0502020204030204" pitchFamily="34" charset="0"/>
              </a:rPr>
              <a:t>Công việc đầu tiên anh Ba giao cho chị Út là rải truyền đơn.</a:t>
            </a:r>
          </a:p>
        </p:txBody>
      </p:sp>
    </p:spTree>
    <p:extLst>
      <p:ext uri="{BB962C8B-B14F-4D97-AF65-F5344CB8AC3E}">
        <p14:creationId xmlns:p14="http://schemas.microsoft.com/office/powerpoint/2010/main" val="4861161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911A5A-5505-408F-99AC-239F0D5DDBDB}"/>
              </a:ext>
            </a:extLst>
          </p:cNvPr>
          <p:cNvPicPr>
            <a:picLocks noChangeAspect="1"/>
          </p:cNvPicPr>
          <p:nvPr/>
        </p:nvPicPr>
        <p:blipFill rotWithShape="1">
          <a:blip r:embed="rId2"/>
          <a:srcRect l="8853" r="7813" b="20687"/>
          <a:stretch/>
        </p:blipFill>
        <p:spPr>
          <a:xfrm>
            <a:off x="0" y="-13447"/>
            <a:ext cx="12192000" cy="6871447"/>
          </a:xfrm>
          <a:prstGeom prst="rect">
            <a:avLst/>
          </a:prstGeom>
        </p:spPr>
      </p:pic>
      <p:sp>
        <p:nvSpPr>
          <p:cNvPr id="4" name="Rectangle: Rounded Corners 3">
            <a:extLst>
              <a:ext uri="{FF2B5EF4-FFF2-40B4-BE49-F238E27FC236}">
                <a16:creationId xmlns:a16="http://schemas.microsoft.com/office/drawing/2014/main" id="{F3A374F2-7D03-41A7-8D1E-720840FD19F8}"/>
              </a:ext>
            </a:extLst>
          </p:cNvPr>
          <p:cNvSpPr/>
          <p:nvPr/>
        </p:nvSpPr>
        <p:spPr>
          <a:xfrm>
            <a:off x="190500" y="247650"/>
            <a:ext cx="11811000" cy="6362700"/>
          </a:xfrm>
          <a:custGeom>
            <a:avLst/>
            <a:gdLst>
              <a:gd name="connsiteX0" fmla="*/ 0 w 11811000"/>
              <a:gd name="connsiteY0" fmla="*/ 789866 h 6362700"/>
              <a:gd name="connsiteX1" fmla="*/ 789866 w 11811000"/>
              <a:gd name="connsiteY1" fmla="*/ 0 h 6362700"/>
              <a:gd name="connsiteX2" fmla="*/ 11021134 w 11811000"/>
              <a:gd name="connsiteY2" fmla="*/ 0 h 6362700"/>
              <a:gd name="connsiteX3" fmla="*/ 11811000 w 11811000"/>
              <a:gd name="connsiteY3" fmla="*/ 789866 h 6362700"/>
              <a:gd name="connsiteX4" fmla="*/ 11811000 w 11811000"/>
              <a:gd name="connsiteY4" fmla="*/ 5572834 h 6362700"/>
              <a:gd name="connsiteX5" fmla="*/ 11021134 w 11811000"/>
              <a:gd name="connsiteY5" fmla="*/ 6362700 h 6362700"/>
              <a:gd name="connsiteX6" fmla="*/ 789866 w 11811000"/>
              <a:gd name="connsiteY6" fmla="*/ 6362700 h 6362700"/>
              <a:gd name="connsiteX7" fmla="*/ 0 w 11811000"/>
              <a:gd name="connsiteY7" fmla="*/ 5572834 h 6362700"/>
              <a:gd name="connsiteX8" fmla="*/ 0 w 11811000"/>
              <a:gd name="connsiteY8" fmla="*/ 789866 h 636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11000" h="6362700" fill="none" extrusionOk="0">
                <a:moveTo>
                  <a:pt x="0" y="789866"/>
                </a:moveTo>
                <a:cubicBezTo>
                  <a:pt x="53136" y="288561"/>
                  <a:pt x="381492" y="51225"/>
                  <a:pt x="789866" y="0"/>
                </a:cubicBezTo>
                <a:cubicBezTo>
                  <a:pt x="2709807" y="-86585"/>
                  <a:pt x="9889967" y="93677"/>
                  <a:pt x="11021134" y="0"/>
                </a:cubicBezTo>
                <a:cubicBezTo>
                  <a:pt x="11520033" y="20776"/>
                  <a:pt x="11800265" y="317641"/>
                  <a:pt x="11811000" y="789866"/>
                </a:cubicBezTo>
                <a:cubicBezTo>
                  <a:pt x="11774229" y="1801393"/>
                  <a:pt x="11961282" y="4677789"/>
                  <a:pt x="11811000" y="5572834"/>
                </a:cubicBezTo>
                <a:cubicBezTo>
                  <a:pt x="11790729" y="6047961"/>
                  <a:pt x="11379855" y="6324073"/>
                  <a:pt x="11021134" y="6362700"/>
                </a:cubicBezTo>
                <a:cubicBezTo>
                  <a:pt x="9315568" y="6206776"/>
                  <a:pt x="2730747" y="6197373"/>
                  <a:pt x="789866" y="6362700"/>
                </a:cubicBezTo>
                <a:cubicBezTo>
                  <a:pt x="315497" y="6322157"/>
                  <a:pt x="2121" y="5990662"/>
                  <a:pt x="0" y="5572834"/>
                </a:cubicBezTo>
                <a:cubicBezTo>
                  <a:pt x="-162729" y="3190942"/>
                  <a:pt x="108828" y="2096914"/>
                  <a:pt x="0" y="789866"/>
                </a:cubicBezTo>
                <a:close/>
              </a:path>
              <a:path w="11811000" h="6362700" stroke="0" extrusionOk="0">
                <a:moveTo>
                  <a:pt x="0" y="789866"/>
                </a:moveTo>
                <a:cubicBezTo>
                  <a:pt x="-22828" y="326581"/>
                  <a:pt x="298032" y="-43941"/>
                  <a:pt x="789866" y="0"/>
                </a:cubicBezTo>
                <a:cubicBezTo>
                  <a:pt x="2891088" y="-77135"/>
                  <a:pt x="8594010" y="120992"/>
                  <a:pt x="11021134" y="0"/>
                </a:cubicBezTo>
                <a:cubicBezTo>
                  <a:pt x="11448308" y="-16736"/>
                  <a:pt x="11752125" y="327218"/>
                  <a:pt x="11811000" y="789866"/>
                </a:cubicBezTo>
                <a:cubicBezTo>
                  <a:pt x="11931601" y="1725787"/>
                  <a:pt x="11753624" y="3542249"/>
                  <a:pt x="11811000" y="5572834"/>
                </a:cubicBezTo>
                <a:cubicBezTo>
                  <a:pt x="11834643" y="5991203"/>
                  <a:pt x="11464215" y="6409404"/>
                  <a:pt x="11021134" y="6362700"/>
                </a:cubicBezTo>
                <a:cubicBezTo>
                  <a:pt x="9366919" y="6254135"/>
                  <a:pt x="2991230" y="6205012"/>
                  <a:pt x="789866" y="6362700"/>
                </a:cubicBezTo>
                <a:cubicBezTo>
                  <a:pt x="345176" y="6344211"/>
                  <a:pt x="-60775" y="6016930"/>
                  <a:pt x="0" y="5572834"/>
                </a:cubicBezTo>
                <a:cubicBezTo>
                  <a:pt x="-168793" y="3198122"/>
                  <a:pt x="-144351" y="2525228"/>
                  <a:pt x="0" y="789866"/>
                </a:cubicBezTo>
                <a:close/>
              </a:path>
            </a:pathLst>
          </a:custGeom>
          <a:solidFill>
            <a:schemeClr val="bg1">
              <a:alpha val="84000"/>
            </a:schemeClr>
          </a:solidFill>
          <a:ln w="38100">
            <a:solidFill>
              <a:schemeClr val="accent4">
                <a:lumMod val="75000"/>
              </a:schemeClr>
            </a:solidFill>
            <a:extLst>
              <a:ext uri="{C807C97D-BFC1-408E-A445-0C87EB9F89A2}">
                <ask:lineSketchStyleProps xmlns:ask="http://schemas.microsoft.com/office/drawing/2018/sketchyshapes" sd="3905126099">
                  <a:prstGeom prst="roundRect">
                    <a:avLst>
                      <a:gd name="adj" fmla="val 1241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0413E4E-F82A-4FA8-9E26-9A0221046CE1}"/>
              </a:ext>
            </a:extLst>
          </p:cNvPr>
          <p:cNvSpPr txBox="1"/>
          <p:nvPr/>
        </p:nvSpPr>
        <p:spPr>
          <a:xfrm>
            <a:off x="590550" y="609600"/>
            <a:ext cx="11010900" cy="1323439"/>
          </a:xfrm>
          <a:prstGeom prst="rect">
            <a:avLst/>
          </a:prstGeom>
          <a:noFill/>
        </p:spPr>
        <p:txBody>
          <a:bodyPr wrap="square">
            <a:spAutoFit/>
          </a:bodyPr>
          <a:lstStyle/>
          <a:p>
            <a:pPr algn="ctr"/>
            <a:r>
              <a:rPr lang="en-US" sz="4000" b="1">
                <a:solidFill>
                  <a:schemeClr val="accent1">
                    <a:lumMod val="50000"/>
                  </a:schemeClr>
                </a:solidFill>
                <a:latin typeface="Calibri" panose="020F0502020204030204" pitchFamily="34" charset="0"/>
                <a:cs typeface="Calibri" panose="020F0502020204030204" pitchFamily="34" charset="0"/>
              </a:rPr>
              <a:t>Câu 2: Những chi tiết nào cho thấy chị Út rất hồi hộp khi nhận công việc đầu tiên này?</a:t>
            </a:r>
          </a:p>
        </p:txBody>
      </p:sp>
      <p:sp>
        <p:nvSpPr>
          <p:cNvPr id="8" name="TextBox 7">
            <a:extLst>
              <a:ext uri="{FF2B5EF4-FFF2-40B4-BE49-F238E27FC236}">
                <a16:creationId xmlns:a16="http://schemas.microsoft.com/office/drawing/2014/main" id="{330F2E39-6A43-4BF5-AD6A-E3FF81B7A412}"/>
              </a:ext>
            </a:extLst>
          </p:cNvPr>
          <p:cNvSpPr txBox="1"/>
          <p:nvPr/>
        </p:nvSpPr>
        <p:spPr>
          <a:xfrm>
            <a:off x="3639788" y="3136676"/>
            <a:ext cx="8158163" cy="1754326"/>
          </a:xfrm>
          <a:prstGeom prst="rect">
            <a:avLst/>
          </a:prstGeom>
          <a:noFill/>
        </p:spPr>
        <p:txBody>
          <a:bodyPr wrap="square">
            <a:spAutoFit/>
          </a:bodyPr>
          <a:lstStyle/>
          <a:p>
            <a:pPr algn="just"/>
            <a:r>
              <a:rPr lang="en-SG" sz="3600" b="1" dirty="0">
                <a:solidFill>
                  <a:schemeClr val="tx1">
                    <a:lumMod val="95000"/>
                    <a:lumOff val="5000"/>
                  </a:schemeClr>
                </a:solidFill>
                <a:latin typeface="Calibri" panose="020F0502020204030204" pitchFamily="34" charset="0"/>
                <a:cs typeface="Calibri" panose="020F0502020204030204" pitchFamily="34" charset="0"/>
              </a:rPr>
              <a:t>- </a:t>
            </a:r>
            <a:r>
              <a:rPr lang="vi-VN" sz="3600" b="1" dirty="0" err="1">
                <a:solidFill>
                  <a:schemeClr val="tx1">
                    <a:lumMod val="95000"/>
                    <a:lumOff val="5000"/>
                  </a:schemeClr>
                </a:solidFill>
                <a:latin typeface="Calibri" panose="020F0502020204030204" pitchFamily="34" charset="0"/>
                <a:cs typeface="Calibri" panose="020F0502020204030204" pitchFamily="34" charset="0"/>
              </a:rPr>
              <a:t>Út</a:t>
            </a:r>
            <a:r>
              <a:rPr lang="vi-VN" sz="3600" b="1" dirty="0">
                <a:solidFill>
                  <a:schemeClr val="tx1">
                    <a:lumMod val="95000"/>
                    <a:lumOff val="5000"/>
                  </a:schemeClr>
                </a:solidFill>
                <a:latin typeface="Calibri" panose="020F0502020204030204" pitchFamily="34" charset="0"/>
                <a:cs typeface="Calibri" panose="020F0502020204030204" pitchFamily="34" charset="0"/>
              </a:rPr>
              <a:t> </a:t>
            </a:r>
            <a:r>
              <a:rPr lang="vi-VN" sz="3600" b="1" dirty="0" err="1">
                <a:solidFill>
                  <a:schemeClr val="tx1">
                    <a:lumMod val="95000"/>
                    <a:lumOff val="5000"/>
                  </a:schemeClr>
                </a:solidFill>
                <a:latin typeface="Calibri" panose="020F0502020204030204" pitchFamily="34" charset="0"/>
                <a:cs typeface="Calibri" panose="020F0502020204030204" pitchFamily="34" charset="0"/>
              </a:rPr>
              <a:t>bồn</a:t>
            </a:r>
            <a:r>
              <a:rPr lang="vi-VN" sz="3600" b="1" dirty="0">
                <a:solidFill>
                  <a:schemeClr val="tx1">
                    <a:lumMod val="95000"/>
                    <a:lumOff val="5000"/>
                  </a:schemeClr>
                </a:solidFill>
                <a:latin typeface="Calibri" panose="020F0502020204030204" pitchFamily="34" charset="0"/>
                <a:cs typeface="Calibri" panose="020F0502020204030204" pitchFamily="34" charset="0"/>
              </a:rPr>
              <a:t> </a:t>
            </a:r>
            <a:r>
              <a:rPr lang="vi-VN" sz="3600" b="1" dirty="0" err="1">
                <a:solidFill>
                  <a:schemeClr val="tx1">
                    <a:lumMod val="95000"/>
                    <a:lumOff val="5000"/>
                  </a:schemeClr>
                </a:solidFill>
                <a:latin typeface="Calibri" panose="020F0502020204030204" pitchFamily="34" charset="0"/>
                <a:cs typeface="Calibri" panose="020F0502020204030204" pitchFamily="34" charset="0"/>
              </a:rPr>
              <a:t>chồn</a:t>
            </a:r>
            <a:r>
              <a:rPr lang="vi-VN" sz="3600" b="1" dirty="0">
                <a:solidFill>
                  <a:schemeClr val="tx1">
                    <a:lumMod val="95000"/>
                    <a:lumOff val="5000"/>
                  </a:schemeClr>
                </a:solidFill>
                <a:latin typeface="Calibri" panose="020F0502020204030204" pitchFamily="34" charset="0"/>
                <a:cs typeface="Calibri" panose="020F0502020204030204" pitchFamily="34" charset="0"/>
              </a:rPr>
              <a:t>, </a:t>
            </a:r>
            <a:r>
              <a:rPr lang="vi-VN" sz="3600" b="1" dirty="0" err="1">
                <a:solidFill>
                  <a:schemeClr val="tx1">
                    <a:lumMod val="95000"/>
                    <a:lumOff val="5000"/>
                  </a:schemeClr>
                </a:solidFill>
                <a:latin typeface="Calibri" panose="020F0502020204030204" pitchFamily="34" charset="0"/>
                <a:cs typeface="Calibri" panose="020F0502020204030204" pitchFamily="34" charset="0"/>
              </a:rPr>
              <a:t>thấp</a:t>
            </a:r>
            <a:r>
              <a:rPr lang="vi-VN" sz="3600" b="1" dirty="0">
                <a:solidFill>
                  <a:schemeClr val="tx1">
                    <a:lumMod val="95000"/>
                    <a:lumOff val="5000"/>
                  </a:schemeClr>
                </a:solidFill>
                <a:latin typeface="Calibri" panose="020F0502020204030204" pitchFamily="34" charset="0"/>
                <a:cs typeface="Calibri" panose="020F0502020204030204" pitchFamily="34" charset="0"/>
              </a:rPr>
              <a:t> </a:t>
            </a:r>
            <a:r>
              <a:rPr lang="vi-VN" sz="3600" b="1" dirty="0" err="1">
                <a:solidFill>
                  <a:schemeClr val="tx1">
                    <a:lumMod val="95000"/>
                    <a:lumOff val="5000"/>
                  </a:schemeClr>
                </a:solidFill>
                <a:latin typeface="Calibri" panose="020F0502020204030204" pitchFamily="34" charset="0"/>
                <a:cs typeface="Calibri" panose="020F0502020204030204" pitchFamily="34" charset="0"/>
              </a:rPr>
              <a:t>thỏm</a:t>
            </a:r>
            <a:r>
              <a:rPr lang="vi-VN" sz="3600" b="1" dirty="0">
                <a:solidFill>
                  <a:schemeClr val="tx1">
                    <a:lumMod val="95000"/>
                    <a:lumOff val="5000"/>
                  </a:schemeClr>
                </a:solidFill>
                <a:latin typeface="Calibri" panose="020F0502020204030204" pitchFamily="34" charset="0"/>
                <a:cs typeface="Calibri" panose="020F0502020204030204" pitchFamily="34" charset="0"/>
              </a:rPr>
              <a:t>, </a:t>
            </a:r>
            <a:r>
              <a:rPr lang="vi-VN" sz="3600" b="1" dirty="0" err="1">
                <a:solidFill>
                  <a:schemeClr val="tx1">
                    <a:lumMod val="95000"/>
                    <a:lumOff val="5000"/>
                  </a:schemeClr>
                </a:solidFill>
                <a:latin typeface="Calibri" panose="020F0502020204030204" pitchFamily="34" charset="0"/>
                <a:cs typeface="Calibri" panose="020F0502020204030204" pitchFamily="34" charset="0"/>
              </a:rPr>
              <a:t>ngủ</a:t>
            </a:r>
            <a:r>
              <a:rPr lang="vi-VN" sz="3600" b="1" dirty="0">
                <a:solidFill>
                  <a:schemeClr val="tx1">
                    <a:lumMod val="95000"/>
                    <a:lumOff val="5000"/>
                  </a:schemeClr>
                </a:solidFill>
                <a:latin typeface="Calibri" panose="020F0502020204030204" pitchFamily="34" charset="0"/>
                <a:cs typeface="Calibri" panose="020F0502020204030204" pitchFamily="34" charset="0"/>
              </a:rPr>
              <a:t> không yên</a:t>
            </a:r>
            <a:r>
              <a:rPr lang="en-SG" sz="3600" b="1" dirty="0">
                <a:solidFill>
                  <a:schemeClr val="tx1">
                    <a:lumMod val="95000"/>
                    <a:lumOff val="5000"/>
                  </a:schemeClr>
                </a:solidFill>
                <a:latin typeface="Calibri" panose="020F0502020204030204" pitchFamily="34" charset="0"/>
                <a:cs typeface="Calibri" panose="020F0502020204030204" pitchFamily="34" charset="0"/>
              </a:rPr>
              <a:t>.</a:t>
            </a:r>
          </a:p>
          <a:p>
            <a:pPr algn="just"/>
            <a:r>
              <a:rPr lang="en-SG" sz="3600" b="1" dirty="0">
                <a:solidFill>
                  <a:schemeClr val="tx1">
                    <a:lumMod val="95000"/>
                    <a:lumOff val="5000"/>
                  </a:schemeClr>
                </a:solidFill>
                <a:latin typeface="Calibri" panose="020F0502020204030204" pitchFamily="34" charset="0"/>
                <a:cs typeface="Calibri" panose="020F0502020204030204" pitchFamily="34" charset="0"/>
              </a:rPr>
              <a:t>- N</a:t>
            </a:r>
            <a:r>
              <a:rPr lang="vi-VN" sz="3600" b="1" dirty="0" err="1">
                <a:solidFill>
                  <a:schemeClr val="tx1">
                    <a:lumMod val="95000"/>
                    <a:lumOff val="5000"/>
                  </a:schemeClr>
                </a:solidFill>
                <a:latin typeface="Calibri" panose="020F0502020204030204" pitchFamily="34" charset="0"/>
                <a:cs typeface="Calibri" panose="020F0502020204030204" pitchFamily="34" charset="0"/>
              </a:rPr>
              <a:t>ửa</a:t>
            </a:r>
            <a:r>
              <a:rPr lang="vi-VN" sz="3600" b="1" dirty="0">
                <a:solidFill>
                  <a:schemeClr val="tx1">
                    <a:lumMod val="95000"/>
                    <a:lumOff val="5000"/>
                  </a:schemeClr>
                </a:solidFill>
                <a:latin typeface="Calibri" panose="020F0502020204030204" pitchFamily="34" charset="0"/>
                <a:cs typeface="Calibri" panose="020F0502020204030204" pitchFamily="34" charset="0"/>
              </a:rPr>
              <a:t> đêm</a:t>
            </a:r>
            <a:r>
              <a:rPr lang="en-SG" sz="3600" b="1" dirty="0">
                <a:solidFill>
                  <a:schemeClr val="tx1">
                    <a:lumMod val="95000"/>
                    <a:lumOff val="5000"/>
                  </a:schemeClr>
                </a:solidFill>
                <a:latin typeface="Calibri" panose="020F0502020204030204" pitchFamily="34" charset="0"/>
                <a:cs typeface="Calibri" panose="020F0502020204030204" pitchFamily="34" charset="0"/>
              </a:rPr>
              <a:t>, </a:t>
            </a:r>
            <a:r>
              <a:rPr lang="en-SG" sz="3600" b="1" dirty="0" err="1">
                <a:solidFill>
                  <a:schemeClr val="tx1">
                    <a:lumMod val="95000"/>
                    <a:lumOff val="5000"/>
                  </a:schemeClr>
                </a:solidFill>
                <a:latin typeface="Calibri" panose="020F0502020204030204" pitchFamily="34" charset="0"/>
                <a:cs typeface="Calibri" panose="020F0502020204030204" pitchFamily="34" charset="0"/>
              </a:rPr>
              <a:t>chị</a:t>
            </a:r>
            <a:r>
              <a:rPr lang="vi-VN" sz="3600" b="1" dirty="0">
                <a:solidFill>
                  <a:schemeClr val="tx1">
                    <a:lumMod val="95000"/>
                    <a:lumOff val="5000"/>
                  </a:schemeClr>
                </a:solidFill>
                <a:latin typeface="Calibri" panose="020F0502020204030204" pitchFamily="34" charset="0"/>
                <a:cs typeface="Calibri" panose="020F0502020204030204" pitchFamily="34" charset="0"/>
              </a:rPr>
              <a:t> </a:t>
            </a:r>
            <a:r>
              <a:rPr lang="vi-VN" sz="3600" b="1" dirty="0" err="1">
                <a:solidFill>
                  <a:schemeClr val="tx1">
                    <a:lumMod val="95000"/>
                    <a:lumOff val="5000"/>
                  </a:schemeClr>
                </a:solidFill>
                <a:latin typeface="Calibri" panose="020F0502020204030204" pitchFamily="34" charset="0"/>
                <a:cs typeface="Calibri" panose="020F0502020204030204" pitchFamily="34" charset="0"/>
              </a:rPr>
              <a:t>ngồi</a:t>
            </a:r>
            <a:r>
              <a:rPr lang="vi-VN" sz="3600" b="1" dirty="0">
                <a:solidFill>
                  <a:schemeClr val="tx1">
                    <a:lumMod val="95000"/>
                    <a:lumOff val="5000"/>
                  </a:schemeClr>
                </a:solidFill>
                <a:latin typeface="Calibri" panose="020F0502020204030204" pitchFamily="34" charset="0"/>
                <a:cs typeface="Calibri" panose="020F0502020204030204" pitchFamily="34" charset="0"/>
              </a:rPr>
              <a:t> </a:t>
            </a:r>
            <a:r>
              <a:rPr lang="vi-VN" sz="3600" b="1" dirty="0" err="1">
                <a:solidFill>
                  <a:schemeClr val="tx1">
                    <a:lumMod val="95000"/>
                    <a:lumOff val="5000"/>
                  </a:schemeClr>
                </a:solidFill>
                <a:latin typeface="Calibri" panose="020F0502020204030204" pitchFamily="34" charset="0"/>
                <a:cs typeface="Calibri" panose="020F0502020204030204" pitchFamily="34" charset="0"/>
              </a:rPr>
              <a:t>dậy</a:t>
            </a:r>
            <a:r>
              <a:rPr lang="vi-VN" sz="3600" b="1" dirty="0">
                <a:solidFill>
                  <a:schemeClr val="tx1">
                    <a:lumMod val="95000"/>
                    <a:lumOff val="5000"/>
                  </a:schemeClr>
                </a:solidFill>
                <a:latin typeface="Calibri" panose="020F0502020204030204" pitchFamily="34" charset="0"/>
                <a:cs typeface="Calibri" panose="020F0502020204030204" pitchFamily="34" charset="0"/>
              </a:rPr>
              <a:t> </a:t>
            </a:r>
            <a:r>
              <a:rPr lang="vi-VN" sz="3600" b="1" dirty="0" err="1">
                <a:solidFill>
                  <a:schemeClr val="tx1">
                    <a:lumMod val="95000"/>
                    <a:lumOff val="5000"/>
                  </a:schemeClr>
                </a:solidFill>
                <a:latin typeface="Calibri" panose="020F0502020204030204" pitchFamily="34" charset="0"/>
                <a:cs typeface="Calibri" panose="020F0502020204030204" pitchFamily="34" charset="0"/>
              </a:rPr>
              <a:t>nghĩ</a:t>
            </a:r>
            <a:r>
              <a:rPr lang="vi-VN" sz="3600" b="1" dirty="0">
                <a:solidFill>
                  <a:schemeClr val="tx1">
                    <a:lumMod val="95000"/>
                    <a:lumOff val="5000"/>
                  </a:schemeClr>
                </a:solidFill>
                <a:latin typeface="Calibri" panose="020F0502020204030204" pitchFamily="34" charset="0"/>
                <a:cs typeface="Calibri" panose="020F0502020204030204" pitchFamily="34" charset="0"/>
              </a:rPr>
              <a:t> </a:t>
            </a:r>
            <a:r>
              <a:rPr lang="vi-VN" sz="3600" b="1" dirty="0" err="1">
                <a:solidFill>
                  <a:schemeClr val="tx1">
                    <a:lumMod val="95000"/>
                    <a:lumOff val="5000"/>
                  </a:schemeClr>
                </a:solidFill>
                <a:latin typeface="Calibri" panose="020F0502020204030204" pitchFamily="34" charset="0"/>
                <a:cs typeface="Calibri" panose="020F0502020204030204" pitchFamily="34" charset="0"/>
              </a:rPr>
              <a:t>cách</a:t>
            </a:r>
            <a:r>
              <a:rPr lang="vi-VN"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gi</a:t>
            </a:r>
            <a:r>
              <a:rPr lang="vi-VN" sz="3600" b="1" dirty="0" err="1">
                <a:solidFill>
                  <a:schemeClr val="tx1">
                    <a:lumMod val="95000"/>
                    <a:lumOff val="5000"/>
                  </a:schemeClr>
                </a:solidFill>
                <a:latin typeface="Calibri" panose="020F0502020204030204" pitchFamily="34" charset="0"/>
                <a:cs typeface="Calibri" panose="020F0502020204030204" pitchFamily="34" charset="0"/>
              </a:rPr>
              <a:t>ấu</a:t>
            </a:r>
            <a:r>
              <a:rPr lang="vi-VN" sz="3600" b="1" dirty="0">
                <a:solidFill>
                  <a:schemeClr val="tx1">
                    <a:lumMod val="95000"/>
                    <a:lumOff val="5000"/>
                  </a:schemeClr>
                </a:solidFill>
                <a:latin typeface="Calibri" panose="020F0502020204030204" pitchFamily="34" charset="0"/>
                <a:cs typeface="Calibri" panose="020F0502020204030204" pitchFamily="34" charset="0"/>
              </a:rPr>
              <a:t> </a:t>
            </a:r>
            <a:r>
              <a:rPr lang="vi-VN" sz="3600" b="1" dirty="0" err="1">
                <a:solidFill>
                  <a:schemeClr val="tx1">
                    <a:lumMod val="95000"/>
                    <a:lumOff val="5000"/>
                  </a:schemeClr>
                </a:solidFill>
                <a:latin typeface="Calibri" panose="020F0502020204030204" pitchFamily="34" charset="0"/>
                <a:cs typeface="Calibri" panose="020F0502020204030204" pitchFamily="34" charset="0"/>
              </a:rPr>
              <a:t>truyền</a:t>
            </a:r>
            <a:r>
              <a:rPr lang="vi-VN" sz="3600" b="1" dirty="0">
                <a:solidFill>
                  <a:schemeClr val="tx1">
                    <a:lumMod val="95000"/>
                    <a:lumOff val="5000"/>
                  </a:schemeClr>
                </a:solidFill>
                <a:latin typeface="Calibri" panose="020F0502020204030204" pitchFamily="34" charset="0"/>
                <a:cs typeface="Calibri" panose="020F0502020204030204" pitchFamily="34" charset="0"/>
              </a:rPr>
              <a:t> đơn.</a:t>
            </a:r>
            <a:endParaRPr lang="en-US" sz="3600" b="1" dirty="0">
              <a:solidFill>
                <a:schemeClr val="tx1">
                  <a:lumMod val="95000"/>
                  <a:lumOff val="5000"/>
                </a:schemeClr>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F89A6395-DB2B-4DAB-A1E3-B5288278BD8E}"/>
              </a:ext>
            </a:extLst>
          </p:cNvPr>
          <p:cNvPicPr>
            <a:picLocks noChangeAspect="1"/>
          </p:cNvPicPr>
          <p:nvPr/>
        </p:nvPicPr>
        <p:blipFill rotWithShape="1">
          <a:blip r:embed="rId3"/>
          <a:srcRect r="65625"/>
          <a:stretch/>
        </p:blipFill>
        <p:spPr>
          <a:xfrm>
            <a:off x="585787" y="2071026"/>
            <a:ext cx="2888553" cy="38856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997416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1000"/>
                                        <p:tgtEl>
                                          <p:spTgt spid="8">
                                            <p:txEl>
                                              <p:pRg st="0" end="0"/>
                                            </p:txEl>
                                          </p:spTgt>
                                        </p:tgtEl>
                                      </p:cBhvr>
                                    </p:animEffect>
                                    <p:anim calcmode="lin" valueType="num">
                                      <p:cBhvr>
                                        <p:cTn id="20"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fade">
                                      <p:cBhvr>
                                        <p:cTn id="26" dur="1000"/>
                                        <p:tgtEl>
                                          <p:spTgt spid="8">
                                            <p:txEl>
                                              <p:pRg st="1" end="1"/>
                                            </p:txEl>
                                          </p:spTgt>
                                        </p:tgtEl>
                                      </p:cBhvr>
                                    </p:animEffect>
                                    <p:anim calcmode="lin" valueType="num">
                                      <p:cBhvr>
                                        <p:cTn id="27"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911A5A-5505-408F-99AC-239F0D5DDBDB}"/>
              </a:ext>
            </a:extLst>
          </p:cNvPr>
          <p:cNvPicPr>
            <a:picLocks noChangeAspect="1"/>
          </p:cNvPicPr>
          <p:nvPr/>
        </p:nvPicPr>
        <p:blipFill rotWithShape="1">
          <a:blip r:embed="rId2"/>
          <a:srcRect l="8853" r="7813" b="20687"/>
          <a:stretch/>
        </p:blipFill>
        <p:spPr>
          <a:xfrm>
            <a:off x="0" y="-13447"/>
            <a:ext cx="12192000" cy="6871447"/>
          </a:xfrm>
          <a:prstGeom prst="rect">
            <a:avLst/>
          </a:prstGeom>
        </p:spPr>
      </p:pic>
      <p:sp>
        <p:nvSpPr>
          <p:cNvPr id="4" name="Rectangle: Rounded Corners 3">
            <a:extLst>
              <a:ext uri="{FF2B5EF4-FFF2-40B4-BE49-F238E27FC236}">
                <a16:creationId xmlns:a16="http://schemas.microsoft.com/office/drawing/2014/main" id="{F3A374F2-7D03-41A7-8D1E-720840FD19F8}"/>
              </a:ext>
            </a:extLst>
          </p:cNvPr>
          <p:cNvSpPr/>
          <p:nvPr/>
        </p:nvSpPr>
        <p:spPr>
          <a:xfrm>
            <a:off x="190500" y="247650"/>
            <a:ext cx="11811000" cy="6362700"/>
          </a:xfrm>
          <a:custGeom>
            <a:avLst/>
            <a:gdLst>
              <a:gd name="connsiteX0" fmla="*/ 0 w 11811000"/>
              <a:gd name="connsiteY0" fmla="*/ 789866 h 6362700"/>
              <a:gd name="connsiteX1" fmla="*/ 789866 w 11811000"/>
              <a:gd name="connsiteY1" fmla="*/ 0 h 6362700"/>
              <a:gd name="connsiteX2" fmla="*/ 11021134 w 11811000"/>
              <a:gd name="connsiteY2" fmla="*/ 0 h 6362700"/>
              <a:gd name="connsiteX3" fmla="*/ 11811000 w 11811000"/>
              <a:gd name="connsiteY3" fmla="*/ 789866 h 6362700"/>
              <a:gd name="connsiteX4" fmla="*/ 11811000 w 11811000"/>
              <a:gd name="connsiteY4" fmla="*/ 5572834 h 6362700"/>
              <a:gd name="connsiteX5" fmla="*/ 11021134 w 11811000"/>
              <a:gd name="connsiteY5" fmla="*/ 6362700 h 6362700"/>
              <a:gd name="connsiteX6" fmla="*/ 789866 w 11811000"/>
              <a:gd name="connsiteY6" fmla="*/ 6362700 h 6362700"/>
              <a:gd name="connsiteX7" fmla="*/ 0 w 11811000"/>
              <a:gd name="connsiteY7" fmla="*/ 5572834 h 6362700"/>
              <a:gd name="connsiteX8" fmla="*/ 0 w 11811000"/>
              <a:gd name="connsiteY8" fmla="*/ 789866 h 636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11000" h="6362700" fill="none" extrusionOk="0">
                <a:moveTo>
                  <a:pt x="0" y="789866"/>
                </a:moveTo>
                <a:cubicBezTo>
                  <a:pt x="53136" y="288561"/>
                  <a:pt x="381492" y="51225"/>
                  <a:pt x="789866" y="0"/>
                </a:cubicBezTo>
                <a:cubicBezTo>
                  <a:pt x="2709807" y="-86585"/>
                  <a:pt x="9889967" y="93677"/>
                  <a:pt x="11021134" y="0"/>
                </a:cubicBezTo>
                <a:cubicBezTo>
                  <a:pt x="11520033" y="20776"/>
                  <a:pt x="11800265" y="317641"/>
                  <a:pt x="11811000" y="789866"/>
                </a:cubicBezTo>
                <a:cubicBezTo>
                  <a:pt x="11774229" y="1801393"/>
                  <a:pt x="11961282" y="4677789"/>
                  <a:pt x="11811000" y="5572834"/>
                </a:cubicBezTo>
                <a:cubicBezTo>
                  <a:pt x="11790729" y="6047961"/>
                  <a:pt x="11379855" y="6324073"/>
                  <a:pt x="11021134" y="6362700"/>
                </a:cubicBezTo>
                <a:cubicBezTo>
                  <a:pt x="9315568" y="6206776"/>
                  <a:pt x="2730747" y="6197373"/>
                  <a:pt x="789866" y="6362700"/>
                </a:cubicBezTo>
                <a:cubicBezTo>
                  <a:pt x="315497" y="6322157"/>
                  <a:pt x="2121" y="5990662"/>
                  <a:pt x="0" y="5572834"/>
                </a:cubicBezTo>
                <a:cubicBezTo>
                  <a:pt x="-162729" y="3190942"/>
                  <a:pt x="108828" y="2096914"/>
                  <a:pt x="0" y="789866"/>
                </a:cubicBezTo>
                <a:close/>
              </a:path>
              <a:path w="11811000" h="6362700" stroke="0" extrusionOk="0">
                <a:moveTo>
                  <a:pt x="0" y="789866"/>
                </a:moveTo>
                <a:cubicBezTo>
                  <a:pt x="-22828" y="326581"/>
                  <a:pt x="298032" y="-43941"/>
                  <a:pt x="789866" y="0"/>
                </a:cubicBezTo>
                <a:cubicBezTo>
                  <a:pt x="2891088" y="-77135"/>
                  <a:pt x="8594010" y="120992"/>
                  <a:pt x="11021134" y="0"/>
                </a:cubicBezTo>
                <a:cubicBezTo>
                  <a:pt x="11448308" y="-16736"/>
                  <a:pt x="11752125" y="327218"/>
                  <a:pt x="11811000" y="789866"/>
                </a:cubicBezTo>
                <a:cubicBezTo>
                  <a:pt x="11931601" y="1725787"/>
                  <a:pt x="11753624" y="3542249"/>
                  <a:pt x="11811000" y="5572834"/>
                </a:cubicBezTo>
                <a:cubicBezTo>
                  <a:pt x="11834643" y="5991203"/>
                  <a:pt x="11464215" y="6409404"/>
                  <a:pt x="11021134" y="6362700"/>
                </a:cubicBezTo>
                <a:cubicBezTo>
                  <a:pt x="9366919" y="6254135"/>
                  <a:pt x="2991230" y="6205012"/>
                  <a:pt x="789866" y="6362700"/>
                </a:cubicBezTo>
                <a:cubicBezTo>
                  <a:pt x="345176" y="6344211"/>
                  <a:pt x="-60775" y="6016930"/>
                  <a:pt x="0" y="5572834"/>
                </a:cubicBezTo>
                <a:cubicBezTo>
                  <a:pt x="-168793" y="3198122"/>
                  <a:pt x="-144351" y="2525228"/>
                  <a:pt x="0" y="789866"/>
                </a:cubicBezTo>
                <a:close/>
              </a:path>
            </a:pathLst>
          </a:custGeom>
          <a:solidFill>
            <a:schemeClr val="bg1">
              <a:alpha val="84000"/>
            </a:schemeClr>
          </a:solidFill>
          <a:ln w="38100">
            <a:solidFill>
              <a:schemeClr val="accent4">
                <a:lumMod val="75000"/>
              </a:schemeClr>
            </a:solidFill>
            <a:extLst>
              <a:ext uri="{C807C97D-BFC1-408E-A445-0C87EB9F89A2}">
                <ask:lineSketchStyleProps xmlns:ask="http://schemas.microsoft.com/office/drawing/2018/sketchyshapes" sd="3905126099">
                  <a:prstGeom prst="roundRect">
                    <a:avLst>
                      <a:gd name="adj" fmla="val 1241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0413E4E-F82A-4FA8-9E26-9A0221046CE1}"/>
              </a:ext>
            </a:extLst>
          </p:cNvPr>
          <p:cNvSpPr txBox="1"/>
          <p:nvPr/>
        </p:nvSpPr>
        <p:spPr>
          <a:xfrm>
            <a:off x="1019175" y="609600"/>
            <a:ext cx="10153650" cy="1323439"/>
          </a:xfrm>
          <a:prstGeom prst="rect">
            <a:avLst/>
          </a:prstGeom>
          <a:noFill/>
        </p:spPr>
        <p:txBody>
          <a:bodyPr wrap="square">
            <a:spAutoFit/>
          </a:bodyPr>
          <a:lstStyle/>
          <a:p>
            <a:pPr algn="ctr"/>
            <a:r>
              <a:rPr lang="en-US" sz="4000" b="1">
                <a:solidFill>
                  <a:schemeClr val="accent1">
                    <a:lumMod val="50000"/>
                  </a:schemeClr>
                </a:solidFill>
                <a:latin typeface="Calibri" panose="020F0502020204030204" pitchFamily="34" charset="0"/>
                <a:cs typeface="Calibri" panose="020F0502020204030204" pitchFamily="34" charset="0"/>
              </a:rPr>
              <a:t>Câu 3: </a:t>
            </a:r>
            <a:r>
              <a:rPr lang="vi-VN" sz="4000" b="1">
                <a:solidFill>
                  <a:schemeClr val="accent1">
                    <a:lumMod val="50000"/>
                  </a:schemeClr>
                </a:solidFill>
                <a:latin typeface="Calibri" panose="020F0502020204030204" pitchFamily="34" charset="0"/>
                <a:cs typeface="Calibri" panose="020F0502020204030204" pitchFamily="34" charset="0"/>
              </a:rPr>
              <a:t> Chị Út đã nghĩ ra cách gì để rải hết truyền</a:t>
            </a:r>
            <a:r>
              <a:rPr lang="en-SG" sz="4000" b="1">
                <a:solidFill>
                  <a:schemeClr val="accent1">
                    <a:lumMod val="50000"/>
                  </a:schemeClr>
                </a:solidFill>
                <a:latin typeface="Calibri" panose="020F0502020204030204" pitchFamily="34" charset="0"/>
                <a:cs typeface="Calibri" panose="020F0502020204030204" pitchFamily="34" charset="0"/>
              </a:rPr>
              <a:t> </a:t>
            </a:r>
            <a:r>
              <a:rPr lang="vi-VN" sz="4000" b="1">
                <a:solidFill>
                  <a:schemeClr val="accent1">
                    <a:lumMod val="50000"/>
                  </a:schemeClr>
                </a:solidFill>
                <a:latin typeface="Calibri" panose="020F0502020204030204" pitchFamily="34" charset="0"/>
                <a:cs typeface="Calibri" panose="020F0502020204030204" pitchFamily="34" charset="0"/>
              </a:rPr>
              <a:t>đơn?</a:t>
            </a:r>
            <a:endParaRPr lang="en-US" sz="4000" b="1">
              <a:solidFill>
                <a:schemeClr val="accent1">
                  <a:lumMod val="50000"/>
                </a:schemeClr>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330F2E39-6A43-4BF5-AD6A-E3FF81B7A412}"/>
              </a:ext>
            </a:extLst>
          </p:cNvPr>
          <p:cNvSpPr txBox="1"/>
          <p:nvPr/>
        </p:nvSpPr>
        <p:spPr>
          <a:xfrm>
            <a:off x="2419350" y="1986129"/>
            <a:ext cx="9772650" cy="3330464"/>
          </a:xfrm>
          <a:prstGeom prst="rect">
            <a:avLst/>
          </a:prstGeom>
          <a:noFill/>
        </p:spPr>
        <p:txBody>
          <a:bodyPr wrap="square">
            <a:spAutoFit/>
          </a:bodyPr>
          <a:lstStyle/>
          <a:p>
            <a:pPr algn="just">
              <a:lnSpc>
                <a:spcPct val="150000"/>
              </a:lnSpc>
            </a:pPr>
            <a:r>
              <a:rPr lang="vi-VN" sz="3600" b="1" dirty="0">
                <a:solidFill>
                  <a:schemeClr val="tx1">
                    <a:lumMod val="95000"/>
                    <a:lumOff val="5000"/>
                  </a:schemeClr>
                </a:solidFill>
                <a:latin typeface="Calibri" panose="020F0502020204030204" pitchFamily="34" charset="0"/>
                <a:cs typeface="Calibri" panose="020F0502020204030204" pitchFamily="34" charset="0"/>
              </a:rPr>
              <a:t>- Ba </a:t>
            </a:r>
            <a:r>
              <a:rPr lang="vi-VN" sz="3600" b="1" dirty="0" err="1">
                <a:solidFill>
                  <a:schemeClr val="tx1">
                    <a:lumMod val="95000"/>
                    <a:lumOff val="5000"/>
                  </a:schemeClr>
                </a:solidFill>
                <a:latin typeface="Calibri" panose="020F0502020204030204" pitchFamily="34" charset="0"/>
                <a:cs typeface="Calibri" panose="020F0502020204030204" pitchFamily="34" charset="0"/>
              </a:rPr>
              <a:t>giờ</a:t>
            </a:r>
            <a:r>
              <a:rPr lang="vi-VN" sz="3600" b="1" dirty="0">
                <a:solidFill>
                  <a:schemeClr val="tx1">
                    <a:lumMod val="95000"/>
                    <a:lumOff val="5000"/>
                  </a:schemeClr>
                </a:solidFill>
                <a:latin typeface="Calibri" panose="020F0502020204030204" pitchFamily="34" charset="0"/>
                <a:cs typeface="Calibri" panose="020F0502020204030204" pitchFamily="34" charset="0"/>
              </a:rPr>
              <a:t> </a:t>
            </a:r>
            <a:r>
              <a:rPr lang="vi-VN" sz="3600" b="1" dirty="0" err="1">
                <a:solidFill>
                  <a:schemeClr val="tx1">
                    <a:lumMod val="95000"/>
                    <a:lumOff val="5000"/>
                  </a:schemeClr>
                </a:solidFill>
                <a:latin typeface="Calibri" panose="020F0502020204030204" pitchFamily="34" charset="0"/>
                <a:cs typeface="Calibri" panose="020F0502020204030204" pitchFamily="34" charset="0"/>
              </a:rPr>
              <a:t>sáng</a:t>
            </a:r>
            <a:r>
              <a:rPr lang="vi-VN" sz="3600" b="1" dirty="0">
                <a:solidFill>
                  <a:schemeClr val="tx1">
                    <a:lumMod val="95000"/>
                    <a:lumOff val="5000"/>
                  </a:schemeClr>
                </a:solidFill>
                <a:latin typeface="Calibri" panose="020F0502020204030204" pitchFamily="34" charset="0"/>
                <a:cs typeface="Calibri" panose="020F0502020204030204" pitchFamily="34" charset="0"/>
              </a:rPr>
              <a:t>, </a:t>
            </a:r>
            <a:r>
              <a:rPr lang="vi-VN" sz="3600" b="1" dirty="0" err="1">
                <a:solidFill>
                  <a:schemeClr val="tx1">
                    <a:lumMod val="95000"/>
                    <a:lumOff val="5000"/>
                  </a:schemeClr>
                </a:solidFill>
                <a:latin typeface="Calibri" panose="020F0502020204030204" pitchFamily="34" charset="0"/>
                <a:cs typeface="Calibri" panose="020F0502020204030204" pitchFamily="34" charset="0"/>
              </a:rPr>
              <a:t>chị</a:t>
            </a:r>
            <a:r>
              <a:rPr lang="vi-VN" sz="3600" b="1" dirty="0">
                <a:solidFill>
                  <a:schemeClr val="tx1">
                    <a:lumMod val="95000"/>
                    <a:lumOff val="5000"/>
                  </a:schemeClr>
                </a:solidFill>
                <a:latin typeface="Calibri" panose="020F0502020204030204" pitchFamily="34" charset="0"/>
                <a:cs typeface="Calibri" panose="020F0502020204030204" pitchFamily="34" charset="0"/>
              </a:rPr>
              <a:t> </a:t>
            </a:r>
            <a:r>
              <a:rPr lang="vi-VN" sz="3600" b="1" dirty="0" err="1">
                <a:solidFill>
                  <a:schemeClr val="tx1">
                    <a:lumMod val="95000"/>
                    <a:lumOff val="5000"/>
                  </a:schemeClr>
                </a:solidFill>
                <a:latin typeface="Calibri" panose="020F0502020204030204" pitchFamily="34" charset="0"/>
                <a:cs typeface="Calibri" panose="020F0502020204030204" pitchFamily="34" charset="0"/>
              </a:rPr>
              <a:t>giả</a:t>
            </a:r>
            <a:r>
              <a:rPr lang="vi-VN" sz="3600" b="1" dirty="0">
                <a:solidFill>
                  <a:schemeClr val="tx1">
                    <a:lumMod val="95000"/>
                    <a:lumOff val="5000"/>
                  </a:schemeClr>
                </a:solidFill>
                <a:latin typeface="Calibri" panose="020F0502020204030204" pitchFamily="34" charset="0"/>
                <a:cs typeface="Calibri" panose="020F0502020204030204" pitchFamily="34" charset="0"/>
              </a:rPr>
              <a:t> đi </a:t>
            </a:r>
            <a:r>
              <a:rPr lang="vi-VN" sz="3600" b="1" dirty="0" err="1">
                <a:solidFill>
                  <a:schemeClr val="tx1">
                    <a:lumMod val="95000"/>
                    <a:lumOff val="5000"/>
                  </a:schemeClr>
                </a:solidFill>
                <a:latin typeface="Calibri" panose="020F0502020204030204" pitchFamily="34" charset="0"/>
                <a:cs typeface="Calibri" panose="020F0502020204030204" pitchFamily="34" charset="0"/>
              </a:rPr>
              <a:t>bán</a:t>
            </a:r>
            <a:r>
              <a:rPr lang="vi-VN" sz="3600" b="1" dirty="0">
                <a:solidFill>
                  <a:schemeClr val="tx1">
                    <a:lumMod val="95000"/>
                    <a:lumOff val="5000"/>
                  </a:schemeClr>
                </a:solidFill>
                <a:latin typeface="Calibri" panose="020F0502020204030204" pitchFamily="34" charset="0"/>
                <a:cs typeface="Calibri" panose="020F0502020204030204" pitchFamily="34" charset="0"/>
              </a:rPr>
              <a:t> </a:t>
            </a:r>
            <a:r>
              <a:rPr lang="vi-VN" sz="3600" b="1" dirty="0" err="1">
                <a:solidFill>
                  <a:schemeClr val="tx1">
                    <a:lumMod val="95000"/>
                    <a:lumOff val="5000"/>
                  </a:schemeClr>
                </a:solidFill>
                <a:latin typeface="Calibri" panose="020F0502020204030204" pitchFamily="34" charset="0"/>
                <a:cs typeface="Calibri" panose="020F0502020204030204" pitchFamily="34" charset="0"/>
              </a:rPr>
              <a:t>cá</a:t>
            </a:r>
            <a:r>
              <a:rPr lang="vi-VN" sz="3600" b="1" dirty="0">
                <a:solidFill>
                  <a:schemeClr val="tx1">
                    <a:lumMod val="95000"/>
                    <a:lumOff val="5000"/>
                  </a:schemeClr>
                </a:solidFill>
                <a:latin typeface="Calibri" panose="020F0502020204030204" pitchFamily="34" charset="0"/>
                <a:cs typeface="Calibri" panose="020F0502020204030204" pitchFamily="34" charset="0"/>
              </a:rPr>
              <a:t> như </a:t>
            </a:r>
            <a:r>
              <a:rPr lang="vi-VN" sz="3600" b="1" dirty="0" err="1">
                <a:solidFill>
                  <a:schemeClr val="tx1">
                    <a:lumMod val="95000"/>
                    <a:lumOff val="5000"/>
                  </a:schemeClr>
                </a:solidFill>
                <a:latin typeface="Calibri" panose="020F0502020204030204" pitchFamily="34" charset="0"/>
                <a:cs typeface="Calibri" panose="020F0502020204030204" pitchFamily="34" charset="0"/>
              </a:rPr>
              <a:t>mọi</a:t>
            </a:r>
            <a:r>
              <a:rPr lang="vi-VN" sz="3600" b="1" dirty="0">
                <a:solidFill>
                  <a:schemeClr val="tx1">
                    <a:lumMod val="95000"/>
                    <a:lumOff val="5000"/>
                  </a:schemeClr>
                </a:solidFill>
                <a:latin typeface="Calibri" panose="020F0502020204030204" pitchFamily="34" charset="0"/>
                <a:cs typeface="Calibri" panose="020F0502020204030204" pitchFamily="34" charset="0"/>
              </a:rPr>
              <a:t> </a:t>
            </a:r>
            <a:r>
              <a:rPr lang="vi-VN" sz="3600" b="1" dirty="0" err="1">
                <a:solidFill>
                  <a:schemeClr val="tx1">
                    <a:lumMod val="95000"/>
                    <a:lumOff val="5000"/>
                  </a:schemeClr>
                </a:solidFill>
                <a:latin typeface="Calibri" panose="020F0502020204030204" pitchFamily="34" charset="0"/>
                <a:cs typeface="Calibri" panose="020F0502020204030204" pitchFamily="34" charset="0"/>
              </a:rPr>
              <a:t>bận</a:t>
            </a:r>
            <a:r>
              <a:rPr lang="vi-VN" sz="3600" b="1" dirty="0">
                <a:solidFill>
                  <a:schemeClr val="tx1">
                    <a:lumMod val="95000"/>
                    <a:lumOff val="5000"/>
                  </a:schemeClr>
                </a:solidFill>
                <a:latin typeface="Calibri" panose="020F0502020204030204" pitchFamily="34" charset="0"/>
                <a:cs typeface="Calibri" panose="020F0502020204030204" pitchFamily="34" charset="0"/>
              </a:rPr>
              <a:t>. </a:t>
            </a:r>
            <a:endParaRPr lang="en-SG" sz="3600" b="1" dirty="0">
              <a:solidFill>
                <a:schemeClr val="tx1">
                  <a:lumMod val="95000"/>
                  <a:lumOff val="5000"/>
                </a:schemeClr>
              </a:solidFill>
              <a:latin typeface="Calibri" panose="020F0502020204030204" pitchFamily="34" charset="0"/>
              <a:cs typeface="Calibri" panose="020F0502020204030204" pitchFamily="34" charset="0"/>
            </a:endParaRPr>
          </a:p>
          <a:p>
            <a:pPr algn="just">
              <a:lnSpc>
                <a:spcPct val="150000"/>
              </a:lnSpc>
            </a:pPr>
            <a:r>
              <a:rPr lang="en-SG" sz="3600" b="1" dirty="0">
                <a:solidFill>
                  <a:schemeClr val="tx1">
                    <a:lumMod val="95000"/>
                    <a:lumOff val="5000"/>
                  </a:schemeClr>
                </a:solidFill>
                <a:latin typeface="Calibri" panose="020F0502020204030204" pitchFamily="34" charset="0"/>
                <a:cs typeface="Calibri" panose="020F0502020204030204" pitchFamily="34" charset="0"/>
              </a:rPr>
              <a:t>- </a:t>
            </a:r>
            <a:r>
              <a:rPr lang="vi-VN" sz="3600" b="1" dirty="0">
                <a:solidFill>
                  <a:schemeClr val="tx1">
                    <a:lumMod val="95000"/>
                    <a:lumOff val="5000"/>
                  </a:schemeClr>
                </a:solidFill>
                <a:latin typeface="Calibri" panose="020F0502020204030204" pitchFamily="34" charset="0"/>
                <a:cs typeface="Calibri" panose="020F0502020204030204" pitchFamily="34" charset="0"/>
              </a:rPr>
              <a:t>Tay bê </a:t>
            </a:r>
            <a:r>
              <a:rPr lang="vi-VN" sz="3600" b="1" dirty="0" err="1">
                <a:solidFill>
                  <a:schemeClr val="tx1">
                    <a:lumMod val="95000"/>
                    <a:lumOff val="5000"/>
                  </a:schemeClr>
                </a:solidFill>
                <a:latin typeface="Calibri" panose="020F0502020204030204" pitchFamily="34" charset="0"/>
                <a:cs typeface="Calibri" panose="020F0502020204030204" pitchFamily="34" charset="0"/>
              </a:rPr>
              <a:t>rổ</a:t>
            </a:r>
            <a:r>
              <a:rPr lang="vi-VN" sz="3600" b="1" dirty="0">
                <a:solidFill>
                  <a:schemeClr val="tx1">
                    <a:lumMod val="95000"/>
                    <a:lumOff val="5000"/>
                  </a:schemeClr>
                </a:solidFill>
                <a:latin typeface="Calibri" panose="020F0502020204030204" pitchFamily="34" charset="0"/>
                <a:cs typeface="Calibri" panose="020F0502020204030204" pitchFamily="34" charset="0"/>
              </a:rPr>
              <a:t> </a:t>
            </a:r>
            <a:r>
              <a:rPr lang="vi-VN" sz="3600" b="1" dirty="0" err="1">
                <a:solidFill>
                  <a:schemeClr val="tx1">
                    <a:lumMod val="95000"/>
                    <a:lumOff val="5000"/>
                  </a:schemeClr>
                </a:solidFill>
                <a:latin typeface="Calibri" panose="020F0502020204030204" pitchFamily="34" charset="0"/>
                <a:cs typeface="Calibri" panose="020F0502020204030204" pitchFamily="34" charset="0"/>
              </a:rPr>
              <a:t>cá</a:t>
            </a:r>
            <a:r>
              <a:rPr lang="vi-VN" sz="3600" b="1" dirty="0">
                <a:solidFill>
                  <a:schemeClr val="tx1">
                    <a:lumMod val="95000"/>
                    <a:lumOff val="5000"/>
                  </a:schemeClr>
                </a:solidFill>
                <a:latin typeface="Calibri" panose="020F0502020204030204" pitchFamily="34" charset="0"/>
                <a:cs typeface="Calibri" panose="020F0502020204030204" pitchFamily="34" charset="0"/>
              </a:rPr>
              <a:t>, </a:t>
            </a:r>
            <a:r>
              <a:rPr lang="vi-VN" sz="3600" b="1" dirty="0" err="1">
                <a:solidFill>
                  <a:schemeClr val="tx1">
                    <a:lumMod val="95000"/>
                    <a:lumOff val="5000"/>
                  </a:schemeClr>
                </a:solidFill>
                <a:latin typeface="Calibri" panose="020F0502020204030204" pitchFamily="34" charset="0"/>
                <a:cs typeface="Calibri" panose="020F0502020204030204" pitchFamily="34" charset="0"/>
              </a:rPr>
              <a:t>bó</a:t>
            </a:r>
            <a:r>
              <a:rPr lang="vi-VN" sz="3600" b="1" dirty="0">
                <a:solidFill>
                  <a:schemeClr val="tx1">
                    <a:lumMod val="95000"/>
                    <a:lumOff val="5000"/>
                  </a:schemeClr>
                </a:solidFill>
                <a:latin typeface="Calibri" panose="020F0502020204030204" pitchFamily="34" charset="0"/>
                <a:cs typeface="Calibri" panose="020F0502020204030204" pitchFamily="34" charset="0"/>
              </a:rPr>
              <a:t> </a:t>
            </a:r>
            <a:r>
              <a:rPr lang="vi-VN" sz="3600" b="1" dirty="0" err="1">
                <a:solidFill>
                  <a:schemeClr val="tx1">
                    <a:lumMod val="95000"/>
                    <a:lumOff val="5000"/>
                  </a:schemeClr>
                </a:solidFill>
                <a:latin typeface="Calibri" panose="020F0502020204030204" pitchFamily="34" charset="0"/>
                <a:cs typeface="Calibri" panose="020F0502020204030204" pitchFamily="34" charset="0"/>
              </a:rPr>
              <a:t>truyền</a:t>
            </a:r>
            <a:r>
              <a:rPr lang="vi-VN" sz="3600" b="1" dirty="0">
                <a:solidFill>
                  <a:schemeClr val="tx1">
                    <a:lumMod val="95000"/>
                    <a:lumOff val="5000"/>
                  </a:schemeClr>
                </a:solidFill>
                <a:latin typeface="Calibri" panose="020F0502020204030204" pitchFamily="34" charset="0"/>
                <a:cs typeface="Calibri" panose="020F0502020204030204" pitchFamily="34" charset="0"/>
              </a:rPr>
              <a:t> đơn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gi</a:t>
            </a:r>
            <a:r>
              <a:rPr lang="vi-VN" sz="3600" b="1" dirty="0" err="1">
                <a:solidFill>
                  <a:schemeClr val="tx1">
                    <a:lumMod val="95000"/>
                    <a:lumOff val="5000"/>
                  </a:schemeClr>
                </a:solidFill>
                <a:latin typeface="Calibri" panose="020F0502020204030204" pitchFamily="34" charset="0"/>
                <a:cs typeface="Calibri" panose="020F0502020204030204" pitchFamily="34" charset="0"/>
              </a:rPr>
              <a:t>ắt</a:t>
            </a:r>
            <a:r>
              <a:rPr lang="vi-VN" sz="3600" b="1" dirty="0">
                <a:solidFill>
                  <a:schemeClr val="tx1">
                    <a:lumMod val="95000"/>
                    <a:lumOff val="5000"/>
                  </a:schemeClr>
                </a:solidFill>
                <a:latin typeface="Calibri" panose="020F0502020204030204" pitchFamily="34" charset="0"/>
                <a:cs typeface="Calibri" panose="020F0502020204030204" pitchFamily="34" charset="0"/>
              </a:rPr>
              <a:t> trên lưng </a:t>
            </a:r>
            <a:r>
              <a:rPr lang="vi-VN" sz="3600" b="1" dirty="0" err="1">
                <a:solidFill>
                  <a:schemeClr val="tx1">
                    <a:lumMod val="95000"/>
                    <a:lumOff val="5000"/>
                  </a:schemeClr>
                </a:solidFill>
                <a:latin typeface="Calibri" panose="020F0502020204030204" pitchFamily="34" charset="0"/>
                <a:cs typeface="Calibri" panose="020F0502020204030204" pitchFamily="34" charset="0"/>
              </a:rPr>
              <a:t>quần</a:t>
            </a:r>
            <a:r>
              <a:rPr lang="vi-VN" sz="3600" b="1" dirty="0">
                <a:solidFill>
                  <a:schemeClr val="tx1">
                    <a:lumMod val="95000"/>
                    <a:lumOff val="5000"/>
                  </a:schemeClr>
                </a:solidFill>
                <a:latin typeface="Calibri" panose="020F0502020204030204" pitchFamily="34" charset="0"/>
                <a:cs typeface="Calibri" panose="020F0502020204030204" pitchFamily="34" charset="0"/>
              </a:rPr>
              <a:t>. </a:t>
            </a:r>
            <a:endParaRPr lang="en-SG" sz="3600" b="1" dirty="0">
              <a:solidFill>
                <a:schemeClr val="tx1">
                  <a:lumMod val="95000"/>
                  <a:lumOff val="5000"/>
                </a:schemeClr>
              </a:solidFill>
              <a:latin typeface="Calibri" panose="020F0502020204030204" pitchFamily="34" charset="0"/>
              <a:cs typeface="Calibri" panose="020F0502020204030204" pitchFamily="34" charset="0"/>
            </a:endParaRPr>
          </a:p>
          <a:p>
            <a:pPr algn="just">
              <a:lnSpc>
                <a:spcPct val="150000"/>
              </a:lnSpc>
            </a:pPr>
            <a:r>
              <a:rPr lang="en-SG" sz="3600" b="1" dirty="0">
                <a:solidFill>
                  <a:schemeClr val="tx1">
                    <a:lumMod val="95000"/>
                    <a:lumOff val="5000"/>
                  </a:schemeClr>
                </a:solidFill>
                <a:latin typeface="Calibri" panose="020F0502020204030204" pitchFamily="34" charset="0"/>
                <a:cs typeface="Calibri" panose="020F0502020204030204" pitchFamily="34" charset="0"/>
              </a:rPr>
              <a:t>- </a:t>
            </a:r>
            <a:r>
              <a:rPr lang="vi-VN" sz="3600" b="1" dirty="0" err="1">
                <a:solidFill>
                  <a:schemeClr val="tx1">
                    <a:lumMod val="95000"/>
                    <a:lumOff val="5000"/>
                  </a:schemeClr>
                </a:solidFill>
                <a:latin typeface="Calibri" panose="020F0502020204030204" pitchFamily="34" charset="0"/>
                <a:cs typeface="Calibri" panose="020F0502020204030204" pitchFamily="34" charset="0"/>
              </a:rPr>
              <a:t>Chị</a:t>
            </a:r>
            <a:r>
              <a:rPr lang="vi-VN" sz="3600" b="1" dirty="0">
                <a:solidFill>
                  <a:schemeClr val="tx1">
                    <a:lumMod val="95000"/>
                    <a:lumOff val="5000"/>
                  </a:schemeClr>
                </a:solidFill>
                <a:latin typeface="Calibri" panose="020F0502020204030204" pitchFamily="34" charset="0"/>
                <a:cs typeface="Calibri" panose="020F0502020204030204" pitchFamily="34" charset="0"/>
              </a:rPr>
              <a:t> </a:t>
            </a:r>
            <a:r>
              <a:rPr lang="vi-VN" sz="3600" b="1" dirty="0" err="1">
                <a:solidFill>
                  <a:schemeClr val="tx1">
                    <a:lumMod val="95000"/>
                    <a:lumOff val="5000"/>
                  </a:schemeClr>
                </a:solidFill>
                <a:latin typeface="Calibri" panose="020F0502020204030204" pitchFamily="34" charset="0"/>
                <a:cs typeface="Calibri" panose="020F0502020204030204" pitchFamily="34" charset="0"/>
              </a:rPr>
              <a:t>rảo</a:t>
            </a:r>
            <a:r>
              <a:rPr lang="vi-VN" sz="3600" b="1" dirty="0">
                <a:solidFill>
                  <a:schemeClr val="tx1">
                    <a:lumMod val="95000"/>
                    <a:lumOff val="5000"/>
                  </a:schemeClr>
                </a:solidFill>
                <a:latin typeface="Calibri" panose="020F0502020204030204" pitchFamily="34" charset="0"/>
                <a:cs typeface="Calibri" panose="020F0502020204030204" pitchFamily="34" charset="0"/>
              </a:rPr>
              <a:t> </a:t>
            </a:r>
            <a:r>
              <a:rPr lang="vi-VN" sz="3600" b="1" dirty="0" err="1">
                <a:solidFill>
                  <a:schemeClr val="tx1">
                    <a:lumMod val="95000"/>
                    <a:lumOff val="5000"/>
                  </a:schemeClr>
                </a:solidFill>
                <a:latin typeface="Calibri" panose="020F0502020204030204" pitchFamily="34" charset="0"/>
                <a:cs typeface="Calibri" panose="020F0502020204030204" pitchFamily="34" charset="0"/>
              </a:rPr>
              <a:t>bước</a:t>
            </a:r>
            <a:r>
              <a:rPr lang="vi-VN" sz="3600" b="1" dirty="0">
                <a:solidFill>
                  <a:schemeClr val="tx1">
                    <a:lumMod val="95000"/>
                    <a:lumOff val="5000"/>
                  </a:schemeClr>
                </a:solidFill>
                <a:latin typeface="Calibri" panose="020F0502020204030204" pitchFamily="34" charset="0"/>
                <a:cs typeface="Calibri" panose="020F0502020204030204" pitchFamily="34" charset="0"/>
              </a:rPr>
              <a:t>, </a:t>
            </a:r>
            <a:r>
              <a:rPr lang="vi-VN" sz="3600" b="1" dirty="0" err="1">
                <a:solidFill>
                  <a:schemeClr val="tx1">
                    <a:lumMod val="95000"/>
                    <a:lumOff val="5000"/>
                  </a:schemeClr>
                </a:solidFill>
                <a:latin typeface="Calibri" panose="020F0502020204030204" pitchFamily="34" charset="0"/>
                <a:cs typeface="Calibri" panose="020F0502020204030204" pitchFamily="34" charset="0"/>
              </a:rPr>
              <a:t>truyền</a:t>
            </a:r>
            <a:r>
              <a:rPr lang="vi-VN" sz="3600" b="1" dirty="0">
                <a:solidFill>
                  <a:schemeClr val="tx1">
                    <a:lumMod val="95000"/>
                    <a:lumOff val="5000"/>
                  </a:schemeClr>
                </a:solidFill>
                <a:latin typeface="Calibri" panose="020F0502020204030204" pitchFamily="34" charset="0"/>
                <a:cs typeface="Calibri" panose="020F0502020204030204" pitchFamily="34" charset="0"/>
              </a:rPr>
              <a:t> đơn </a:t>
            </a:r>
            <a:r>
              <a:rPr lang="vi-VN" sz="3600" b="1" dirty="0" err="1">
                <a:solidFill>
                  <a:schemeClr val="tx1">
                    <a:lumMod val="95000"/>
                    <a:lumOff val="5000"/>
                  </a:schemeClr>
                </a:solidFill>
                <a:latin typeface="Calibri" panose="020F0502020204030204" pitchFamily="34" charset="0"/>
                <a:cs typeface="Calibri" panose="020F0502020204030204" pitchFamily="34" charset="0"/>
              </a:rPr>
              <a:t>từ</a:t>
            </a:r>
            <a:r>
              <a:rPr lang="vi-VN" sz="3600" b="1" dirty="0">
                <a:solidFill>
                  <a:schemeClr val="tx1">
                    <a:lumMod val="95000"/>
                    <a:lumOff val="5000"/>
                  </a:schemeClr>
                </a:solidFill>
                <a:latin typeface="Calibri" panose="020F0502020204030204" pitchFamily="34" charset="0"/>
                <a:cs typeface="Calibri" panose="020F0502020204030204" pitchFamily="34" charset="0"/>
              </a:rPr>
              <a:t> </a:t>
            </a:r>
            <a:r>
              <a:rPr lang="vi-VN" sz="3600" b="1" dirty="0" err="1">
                <a:solidFill>
                  <a:schemeClr val="tx1">
                    <a:lumMod val="95000"/>
                    <a:lumOff val="5000"/>
                  </a:schemeClr>
                </a:solidFill>
                <a:latin typeface="Calibri" panose="020F0502020204030204" pitchFamily="34" charset="0"/>
                <a:cs typeface="Calibri" panose="020F0502020204030204" pitchFamily="34" charset="0"/>
              </a:rPr>
              <a:t>từ</a:t>
            </a:r>
            <a:r>
              <a:rPr lang="vi-VN" sz="3600" b="1" dirty="0">
                <a:solidFill>
                  <a:schemeClr val="tx1">
                    <a:lumMod val="95000"/>
                    <a:lumOff val="5000"/>
                  </a:schemeClr>
                </a:solidFill>
                <a:latin typeface="Calibri" panose="020F0502020204030204" pitchFamily="34" charset="0"/>
                <a:cs typeface="Calibri" panose="020F0502020204030204" pitchFamily="34" charset="0"/>
              </a:rPr>
              <a:t> rơi </a:t>
            </a:r>
            <a:r>
              <a:rPr lang="vi-VN" sz="3600" b="1" dirty="0" err="1">
                <a:solidFill>
                  <a:schemeClr val="tx1">
                    <a:lumMod val="95000"/>
                    <a:lumOff val="5000"/>
                  </a:schemeClr>
                </a:solidFill>
                <a:latin typeface="Calibri" panose="020F0502020204030204" pitchFamily="34" charset="0"/>
                <a:cs typeface="Calibri" panose="020F0502020204030204" pitchFamily="34" charset="0"/>
              </a:rPr>
              <a:t>xuống</a:t>
            </a:r>
            <a:r>
              <a:rPr lang="vi-VN" sz="3600" b="1" dirty="0">
                <a:solidFill>
                  <a:schemeClr val="tx1">
                    <a:lumMod val="95000"/>
                    <a:lumOff val="5000"/>
                  </a:schemeClr>
                </a:solidFill>
                <a:latin typeface="Calibri" panose="020F0502020204030204" pitchFamily="34" charset="0"/>
                <a:cs typeface="Calibri" panose="020F0502020204030204" pitchFamily="34" charset="0"/>
              </a:rPr>
              <a:t> </a:t>
            </a:r>
            <a:r>
              <a:rPr lang="vi-VN" sz="3600" b="1" dirty="0" err="1">
                <a:solidFill>
                  <a:schemeClr val="tx1">
                    <a:lumMod val="95000"/>
                    <a:lumOff val="5000"/>
                  </a:schemeClr>
                </a:solidFill>
                <a:latin typeface="Calibri" panose="020F0502020204030204" pitchFamily="34" charset="0"/>
                <a:cs typeface="Calibri" panose="020F0502020204030204" pitchFamily="34" charset="0"/>
              </a:rPr>
              <a:t>đất</a:t>
            </a:r>
            <a:r>
              <a:rPr lang="vi-VN" sz="3600" b="1" dirty="0">
                <a:solidFill>
                  <a:schemeClr val="tx1">
                    <a:lumMod val="95000"/>
                    <a:lumOff val="5000"/>
                  </a:schemeClr>
                </a:solidFill>
                <a:latin typeface="Calibri" panose="020F0502020204030204" pitchFamily="34" charset="0"/>
                <a:cs typeface="Calibri" panose="020F0502020204030204" pitchFamily="34" charset="0"/>
              </a:rPr>
              <a:t>. </a:t>
            </a:r>
            <a:endParaRPr lang="en-SG" sz="3600" b="1" dirty="0">
              <a:solidFill>
                <a:schemeClr val="tx1">
                  <a:lumMod val="95000"/>
                  <a:lumOff val="5000"/>
                </a:schemeClr>
              </a:solidFill>
              <a:latin typeface="Calibri" panose="020F0502020204030204" pitchFamily="34" charset="0"/>
              <a:cs typeface="Calibri" panose="020F0502020204030204" pitchFamily="34" charset="0"/>
            </a:endParaRPr>
          </a:p>
          <a:p>
            <a:pPr algn="just">
              <a:lnSpc>
                <a:spcPct val="150000"/>
              </a:lnSpc>
            </a:pPr>
            <a:r>
              <a:rPr lang="en-SG" sz="3600" b="1" dirty="0">
                <a:solidFill>
                  <a:schemeClr val="tx1">
                    <a:lumMod val="95000"/>
                    <a:lumOff val="5000"/>
                  </a:schemeClr>
                </a:solidFill>
                <a:latin typeface="Calibri" panose="020F0502020204030204" pitchFamily="34" charset="0"/>
                <a:cs typeface="Calibri" panose="020F0502020204030204" pitchFamily="34" charset="0"/>
              </a:rPr>
              <a:t>- </a:t>
            </a:r>
            <a:r>
              <a:rPr lang="vi-VN" sz="3600" b="1" dirty="0" err="1">
                <a:solidFill>
                  <a:schemeClr val="tx1">
                    <a:lumMod val="95000"/>
                    <a:lumOff val="5000"/>
                  </a:schemeClr>
                </a:solidFill>
                <a:latin typeface="Calibri" panose="020F0502020204030204" pitchFamily="34" charset="0"/>
                <a:cs typeface="Calibri" panose="020F0502020204030204" pitchFamily="34" charset="0"/>
              </a:rPr>
              <a:t>Gần</a:t>
            </a:r>
            <a:r>
              <a:rPr lang="vi-VN" sz="3600" b="1" dirty="0">
                <a:solidFill>
                  <a:schemeClr val="tx1">
                    <a:lumMod val="95000"/>
                    <a:lumOff val="5000"/>
                  </a:schemeClr>
                </a:solidFill>
                <a:latin typeface="Calibri" panose="020F0502020204030204" pitchFamily="34" charset="0"/>
                <a:cs typeface="Calibri" panose="020F0502020204030204" pitchFamily="34" charset="0"/>
              </a:rPr>
              <a:t> </a:t>
            </a:r>
            <a:r>
              <a:rPr lang="vi-VN" sz="3600" b="1" dirty="0" err="1">
                <a:solidFill>
                  <a:schemeClr val="tx1">
                    <a:lumMod val="95000"/>
                    <a:lumOff val="5000"/>
                  </a:schemeClr>
                </a:solidFill>
                <a:latin typeface="Calibri" panose="020F0502020204030204" pitchFamily="34" charset="0"/>
                <a:cs typeface="Calibri" panose="020F0502020204030204" pitchFamily="34" charset="0"/>
              </a:rPr>
              <a:t>tới</a:t>
            </a:r>
            <a:r>
              <a:rPr lang="vi-VN" sz="3600" b="1" dirty="0">
                <a:solidFill>
                  <a:schemeClr val="tx1">
                    <a:lumMod val="95000"/>
                    <a:lumOff val="5000"/>
                  </a:schemeClr>
                </a:solidFill>
                <a:latin typeface="Calibri" panose="020F0502020204030204" pitchFamily="34" charset="0"/>
                <a:cs typeface="Calibri" panose="020F0502020204030204" pitchFamily="34" charset="0"/>
              </a:rPr>
              <a:t> </a:t>
            </a:r>
            <a:r>
              <a:rPr lang="vi-VN" sz="3600" b="1" dirty="0" err="1">
                <a:solidFill>
                  <a:schemeClr val="tx1">
                    <a:lumMod val="95000"/>
                    <a:lumOff val="5000"/>
                  </a:schemeClr>
                </a:solidFill>
                <a:latin typeface="Calibri" panose="020F0502020204030204" pitchFamily="34" charset="0"/>
                <a:cs typeface="Calibri" panose="020F0502020204030204" pitchFamily="34" charset="0"/>
              </a:rPr>
              <a:t>chợ</a:t>
            </a:r>
            <a:r>
              <a:rPr lang="vi-VN" sz="3600" b="1" dirty="0">
                <a:solidFill>
                  <a:schemeClr val="tx1">
                    <a:lumMod val="95000"/>
                    <a:lumOff val="5000"/>
                  </a:schemeClr>
                </a:solidFill>
                <a:latin typeface="Calibri" panose="020F0502020204030204" pitchFamily="34" charset="0"/>
                <a:cs typeface="Calibri" panose="020F0502020204030204" pitchFamily="34" charset="0"/>
              </a:rPr>
              <a:t> </a:t>
            </a:r>
            <a:r>
              <a:rPr lang="vi-VN" sz="3600" b="1" dirty="0" err="1">
                <a:solidFill>
                  <a:schemeClr val="tx1">
                    <a:lumMod val="95000"/>
                    <a:lumOff val="5000"/>
                  </a:schemeClr>
                </a:solidFill>
                <a:latin typeface="Calibri" panose="020F0502020204030204" pitchFamily="34" charset="0"/>
                <a:cs typeface="Calibri" panose="020F0502020204030204" pitchFamily="34" charset="0"/>
              </a:rPr>
              <a:t>thì</a:t>
            </a:r>
            <a:r>
              <a:rPr lang="vi-VN" sz="3600" b="1" dirty="0">
                <a:solidFill>
                  <a:schemeClr val="tx1">
                    <a:lumMod val="95000"/>
                    <a:lumOff val="5000"/>
                  </a:schemeClr>
                </a:solidFill>
                <a:latin typeface="Calibri" panose="020F0502020204030204" pitchFamily="34" charset="0"/>
                <a:cs typeface="Calibri" panose="020F0502020204030204" pitchFamily="34" charset="0"/>
              </a:rPr>
              <a:t> </a:t>
            </a:r>
            <a:r>
              <a:rPr lang="vi-VN" sz="3600" b="1" dirty="0" err="1">
                <a:solidFill>
                  <a:schemeClr val="tx1">
                    <a:lumMod val="95000"/>
                    <a:lumOff val="5000"/>
                  </a:schemeClr>
                </a:solidFill>
                <a:latin typeface="Calibri" panose="020F0502020204030204" pitchFamily="34" charset="0"/>
                <a:cs typeface="Calibri" panose="020F0502020204030204" pitchFamily="34" charset="0"/>
              </a:rPr>
              <a:t>vừa</a:t>
            </a:r>
            <a:r>
              <a:rPr lang="vi-VN" sz="3600" b="1" dirty="0">
                <a:solidFill>
                  <a:schemeClr val="tx1">
                    <a:lumMod val="95000"/>
                    <a:lumOff val="5000"/>
                  </a:schemeClr>
                </a:solidFill>
                <a:latin typeface="Calibri" panose="020F0502020204030204" pitchFamily="34" charset="0"/>
                <a:cs typeface="Calibri" panose="020F0502020204030204" pitchFamily="34" charset="0"/>
              </a:rPr>
              <a:t> </a:t>
            </a:r>
            <a:r>
              <a:rPr lang="vi-VN" sz="3600" b="1" dirty="0" err="1">
                <a:solidFill>
                  <a:schemeClr val="tx1">
                    <a:lumMod val="95000"/>
                    <a:lumOff val="5000"/>
                  </a:schemeClr>
                </a:solidFill>
                <a:latin typeface="Calibri" panose="020F0502020204030204" pitchFamily="34" charset="0"/>
                <a:cs typeface="Calibri" panose="020F0502020204030204" pitchFamily="34" charset="0"/>
              </a:rPr>
              <a:t>hết</a:t>
            </a:r>
            <a:r>
              <a:rPr lang="vi-VN" sz="3600" b="1" dirty="0">
                <a:solidFill>
                  <a:schemeClr val="tx1">
                    <a:lumMod val="95000"/>
                    <a:lumOff val="5000"/>
                  </a:schemeClr>
                </a:solidFill>
                <a:latin typeface="Calibri" panose="020F0502020204030204" pitchFamily="34" charset="0"/>
                <a:cs typeface="Calibri" panose="020F0502020204030204" pitchFamily="34" charset="0"/>
              </a:rPr>
              <a:t>, </a:t>
            </a:r>
            <a:r>
              <a:rPr lang="vi-VN" sz="3600" b="1" dirty="0" err="1">
                <a:solidFill>
                  <a:schemeClr val="tx1">
                    <a:lumMod val="95000"/>
                    <a:lumOff val="5000"/>
                  </a:schemeClr>
                </a:solidFill>
                <a:latin typeface="Calibri" panose="020F0502020204030204" pitchFamily="34" charset="0"/>
                <a:cs typeface="Calibri" panose="020F0502020204030204" pitchFamily="34" charset="0"/>
              </a:rPr>
              <a:t>trời</a:t>
            </a:r>
            <a:r>
              <a:rPr lang="vi-VN" sz="3600" b="1" dirty="0">
                <a:solidFill>
                  <a:schemeClr val="tx1">
                    <a:lumMod val="95000"/>
                    <a:lumOff val="5000"/>
                  </a:schemeClr>
                </a:solidFill>
                <a:latin typeface="Calibri" panose="020F0502020204030204" pitchFamily="34" charset="0"/>
                <a:cs typeface="Calibri" panose="020F0502020204030204" pitchFamily="34" charset="0"/>
              </a:rPr>
              <a:t> </a:t>
            </a:r>
            <a:r>
              <a:rPr lang="vi-VN" sz="3600" b="1" dirty="0" err="1">
                <a:solidFill>
                  <a:schemeClr val="tx1">
                    <a:lumMod val="95000"/>
                    <a:lumOff val="5000"/>
                  </a:schemeClr>
                </a:solidFill>
                <a:latin typeface="Calibri" panose="020F0502020204030204" pitchFamily="34" charset="0"/>
                <a:cs typeface="Calibri" panose="020F0502020204030204" pitchFamily="34" charset="0"/>
              </a:rPr>
              <a:t>cũng</a:t>
            </a:r>
            <a:r>
              <a:rPr lang="vi-VN" sz="3600" b="1" dirty="0">
                <a:solidFill>
                  <a:schemeClr val="tx1">
                    <a:lumMod val="95000"/>
                    <a:lumOff val="5000"/>
                  </a:schemeClr>
                </a:solidFill>
                <a:latin typeface="Calibri" panose="020F0502020204030204" pitchFamily="34" charset="0"/>
                <a:cs typeface="Calibri" panose="020F0502020204030204" pitchFamily="34" charset="0"/>
              </a:rPr>
              <a:t> </a:t>
            </a:r>
            <a:r>
              <a:rPr lang="vi-VN" sz="3600" b="1" dirty="0" err="1">
                <a:solidFill>
                  <a:schemeClr val="tx1">
                    <a:lumMod val="95000"/>
                    <a:lumOff val="5000"/>
                  </a:schemeClr>
                </a:solidFill>
                <a:latin typeface="Calibri" panose="020F0502020204030204" pitchFamily="34" charset="0"/>
                <a:cs typeface="Calibri" panose="020F0502020204030204" pitchFamily="34" charset="0"/>
              </a:rPr>
              <a:t>vừa</a:t>
            </a:r>
            <a:r>
              <a:rPr lang="vi-VN" sz="3600" b="1" dirty="0">
                <a:solidFill>
                  <a:schemeClr val="tx1">
                    <a:lumMod val="95000"/>
                    <a:lumOff val="5000"/>
                  </a:schemeClr>
                </a:solidFill>
                <a:latin typeface="Calibri" panose="020F0502020204030204" pitchFamily="34" charset="0"/>
                <a:cs typeface="Calibri" panose="020F0502020204030204" pitchFamily="34" charset="0"/>
              </a:rPr>
              <a:t> </a:t>
            </a:r>
            <a:r>
              <a:rPr lang="vi-VN" sz="3600" b="1" dirty="0" err="1">
                <a:solidFill>
                  <a:schemeClr val="tx1">
                    <a:lumMod val="95000"/>
                    <a:lumOff val="5000"/>
                  </a:schemeClr>
                </a:solidFill>
                <a:latin typeface="Calibri" panose="020F0502020204030204" pitchFamily="34" charset="0"/>
                <a:cs typeface="Calibri" panose="020F0502020204030204" pitchFamily="34" charset="0"/>
              </a:rPr>
              <a:t>sáng</a:t>
            </a:r>
            <a:r>
              <a:rPr lang="vi-VN" sz="3600" b="1" dirty="0">
                <a:solidFill>
                  <a:schemeClr val="tx1">
                    <a:lumMod val="95000"/>
                    <a:lumOff val="5000"/>
                  </a:schemeClr>
                </a:solidFill>
                <a:latin typeface="Calibri" panose="020F0502020204030204" pitchFamily="34" charset="0"/>
                <a:cs typeface="Calibri" panose="020F0502020204030204" pitchFamily="34" charset="0"/>
              </a:rPr>
              <a:t> </a:t>
            </a:r>
            <a:r>
              <a:rPr lang="vi-VN" sz="3600" b="1" dirty="0" err="1">
                <a:solidFill>
                  <a:schemeClr val="tx1">
                    <a:lumMod val="95000"/>
                    <a:lumOff val="5000"/>
                  </a:schemeClr>
                </a:solidFill>
                <a:latin typeface="Calibri" panose="020F0502020204030204" pitchFamily="34" charset="0"/>
                <a:cs typeface="Calibri" panose="020F0502020204030204" pitchFamily="34" charset="0"/>
              </a:rPr>
              <a:t>tỏ</a:t>
            </a:r>
            <a:r>
              <a:rPr lang="vi-VN" sz="3600" b="1" dirty="0">
                <a:solidFill>
                  <a:schemeClr val="tx1">
                    <a:lumMod val="95000"/>
                    <a:lumOff val="5000"/>
                  </a:schemeClr>
                </a:solidFill>
                <a:latin typeface="Calibri" panose="020F0502020204030204" pitchFamily="34" charset="0"/>
                <a:cs typeface="Calibri" panose="020F0502020204030204" pitchFamily="34" charset="0"/>
              </a:rPr>
              <a:t>.</a:t>
            </a:r>
            <a:endParaRPr lang="en-US" sz="3600" b="1" dirty="0">
              <a:solidFill>
                <a:schemeClr val="tx1">
                  <a:lumMod val="95000"/>
                  <a:lumOff val="5000"/>
                </a:schemeClr>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3D33173D-5767-4893-99D3-598B3D95EE36}"/>
              </a:ext>
            </a:extLst>
          </p:cNvPr>
          <p:cNvPicPr>
            <a:picLocks noChangeAspect="1"/>
          </p:cNvPicPr>
          <p:nvPr/>
        </p:nvPicPr>
        <p:blipFill>
          <a:blip r:embed="rId3"/>
          <a:stretch>
            <a:fillRect/>
          </a:stretch>
        </p:blipFill>
        <p:spPr>
          <a:xfrm>
            <a:off x="560239" y="1617881"/>
            <a:ext cx="1763861" cy="399318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9855160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fade">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fade">
                                      <p:cBhvr>
                                        <p:cTn id="3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911A5A-5505-408F-99AC-239F0D5DDBDB}"/>
              </a:ext>
            </a:extLst>
          </p:cNvPr>
          <p:cNvPicPr>
            <a:picLocks noChangeAspect="1"/>
          </p:cNvPicPr>
          <p:nvPr/>
        </p:nvPicPr>
        <p:blipFill rotWithShape="1">
          <a:blip r:embed="rId2"/>
          <a:srcRect l="8853" r="7813" b="20687"/>
          <a:stretch/>
        </p:blipFill>
        <p:spPr>
          <a:xfrm>
            <a:off x="0" y="-13447"/>
            <a:ext cx="12192000" cy="6871447"/>
          </a:xfrm>
          <a:prstGeom prst="rect">
            <a:avLst/>
          </a:prstGeom>
        </p:spPr>
      </p:pic>
      <p:sp>
        <p:nvSpPr>
          <p:cNvPr id="4" name="Rectangle: Rounded Corners 3">
            <a:extLst>
              <a:ext uri="{FF2B5EF4-FFF2-40B4-BE49-F238E27FC236}">
                <a16:creationId xmlns:a16="http://schemas.microsoft.com/office/drawing/2014/main" id="{F3A374F2-7D03-41A7-8D1E-720840FD19F8}"/>
              </a:ext>
            </a:extLst>
          </p:cNvPr>
          <p:cNvSpPr/>
          <p:nvPr/>
        </p:nvSpPr>
        <p:spPr>
          <a:xfrm>
            <a:off x="190500" y="247650"/>
            <a:ext cx="11811000" cy="6362700"/>
          </a:xfrm>
          <a:custGeom>
            <a:avLst/>
            <a:gdLst>
              <a:gd name="connsiteX0" fmla="*/ 0 w 11811000"/>
              <a:gd name="connsiteY0" fmla="*/ 789866 h 6362700"/>
              <a:gd name="connsiteX1" fmla="*/ 789866 w 11811000"/>
              <a:gd name="connsiteY1" fmla="*/ 0 h 6362700"/>
              <a:gd name="connsiteX2" fmla="*/ 11021134 w 11811000"/>
              <a:gd name="connsiteY2" fmla="*/ 0 h 6362700"/>
              <a:gd name="connsiteX3" fmla="*/ 11811000 w 11811000"/>
              <a:gd name="connsiteY3" fmla="*/ 789866 h 6362700"/>
              <a:gd name="connsiteX4" fmla="*/ 11811000 w 11811000"/>
              <a:gd name="connsiteY4" fmla="*/ 5572834 h 6362700"/>
              <a:gd name="connsiteX5" fmla="*/ 11021134 w 11811000"/>
              <a:gd name="connsiteY5" fmla="*/ 6362700 h 6362700"/>
              <a:gd name="connsiteX6" fmla="*/ 789866 w 11811000"/>
              <a:gd name="connsiteY6" fmla="*/ 6362700 h 6362700"/>
              <a:gd name="connsiteX7" fmla="*/ 0 w 11811000"/>
              <a:gd name="connsiteY7" fmla="*/ 5572834 h 6362700"/>
              <a:gd name="connsiteX8" fmla="*/ 0 w 11811000"/>
              <a:gd name="connsiteY8" fmla="*/ 789866 h 636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11000" h="6362700" fill="none" extrusionOk="0">
                <a:moveTo>
                  <a:pt x="0" y="789866"/>
                </a:moveTo>
                <a:cubicBezTo>
                  <a:pt x="53136" y="288561"/>
                  <a:pt x="381492" y="51225"/>
                  <a:pt x="789866" y="0"/>
                </a:cubicBezTo>
                <a:cubicBezTo>
                  <a:pt x="2709807" y="-86585"/>
                  <a:pt x="9889967" y="93677"/>
                  <a:pt x="11021134" y="0"/>
                </a:cubicBezTo>
                <a:cubicBezTo>
                  <a:pt x="11520033" y="20776"/>
                  <a:pt x="11800265" y="317641"/>
                  <a:pt x="11811000" y="789866"/>
                </a:cubicBezTo>
                <a:cubicBezTo>
                  <a:pt x="11774229" y="1801393"/>
                  <a:pt x="11961282" y="4677789"/>
                  <a:pt x="11811000" y="5572834"/>
                </a:cubicBezTo>
                <a:cubicBezTo>
                  <a:pt x="11790729" y="6047961"/>
                  <a:pt x="11379855" y="6324073"/>
                  <a:pt x="11021134" y="6362700"/>
                </a:cubicBezTo>
                <a:cubicBezTo>
                  <a:pt x="9315568" y="6206776"/>
                  <a:pt x="2730747" y="6197373"/>
                  <a:pt x="789866" y="6362700"/>
                </a:cubicBezTo>
                <a:cubicBezTo>
                  <a:pt x="315497" y="6322157"/>
                  <a:pt x="2121" y="5990662"/>
                  <a:pt x="0" y="5572834"/>
                </a:cubicBezTo>
                <a:cubicBezTo>
                  <a:pt x="-162729" y="3190942"/>
                  <a:pt x="108828" y="2096914"/>
                  <a:pt x="0" y="789866"/>
                </a:cubicBezTo>
                <a:close/>
              </a:path>
              <a:path w="11811000" h="6362700" stroke="0" extrusionOk="0">
                <a:moveTo>
                  <a:pt x="0" y="789866"/>
                </a:moveTo>
                <a:cubicBezTo>
                  <a:pt x="-22828" y="326581"/>
                  <a:pt x="298032" y="-43941"/>
                  <a:pt x="789866" y="0"/>
                </a:cubicBezTo>
                <a:cubicBezTo>
                  <a:pt x="2891088" y="-77135"/>
                  <a:pt x="8594010" y="120992"/>
                  <a:pt x="11021134" y="0"/>
                </a:cubicBezTo>
                <a:cubicBezTo>
                  <a:pt x="11448308" y="-16736"/>
                  <a:pt x="11752125" y="327218"/>
                  <a:pt x="11811000" y="789866"/>
                </a:cubicBezTo>
                <a:cubicBezTo>
                  <a:pt x="11931601" y="1725787"/>
                  <a:pt x="11753624" y="3542249"/>
                  <a:pt x="11811000" y="5572834"/>
                </a:cubicBezTo>
                <a:cubicBezTo>
                  <a:pt x="11834643" y="5991203"/>
                  <a:pt x="11464215" y="6409404"/>
                  <a:pt x="11021134" y="6362700"/>
                </a:cubicBezTo>
                <a:cubicBezTo>
                  <a:pt x="9366919" y="6254135"/>
                  <a:pt x="2991230" y="6205012"/>
                  <a:pt x="789866" y="6362700"/>
                </a:cubicBezTo>
                <a:cubicBezTo>
                  <a:pt x="345176" y="6344211"/>
                  <a:pt x="-60775" y="6016930"/>
                  <a:pt x="0" y="5572834"/>
                </a:cubicBezTo>
                <a:cubicBezTo>
                  <a:pt x="-168793" y="3198122"/>
                  <a:pt x="-144351" y="2525228"/>
                  <a:pt x="0" y="789866"/>
                </a:cubicBezTo>
                <a:close/>
              </a:path>
            </a:pathLst>
          </a:custGeom>
          <a:solidFill>
            <a:schemeClr val="bg1">
              <a:alpha val="84000"/>
            </a:schemeClr>
          </a:solidFill>
          <a:ln w="38100">
            <a:solidFill>
              <a:schemeClr val="accent4">
                <a:lumMod val="75000"/>
              </a:schemeClr>
            </a:solidFill>
            <a:extLst>
              <a:ext uri="{C807C97D-BFC1-408E-A445-0C87EB9F89A2}">
                <ask:lineSketchStyleProps xmlns:ask="http://schemas.microsoft.com/office/drawing/2018/sketchyshapes" sd="3905126099">
                  <a:prstGeom prst="roundRect">
                    <a:avLst>
                      <a:gd name="adj" fmla="val 1241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0413E4E-F82A-4FA8-9E26-9A0221046CE1}"/>
              </a:ext>
            </a:extLst>
          </p:cNvPr>
          <p:cNvSpPr txBox="1"/>
          <p:nvPr/>
        </p:nvSpPr>
        <p:spPr>
          <a:xfrm>
            <a:off x="590550" y="609600"/>
            <a:ext cx="11010900" cy="707886"/>
          </a:xfrm>
          <a:prstGeom prst="rect">
            <a:avLst/>
          </a:prstGeom>
          <a:noFill/>
        </p:spPr>
        <p:txBody>
          <a:bodyPr wrap="square">
            <a:spAutoFit/>
          </a:bodyPr>
          <a:lstStyle/>
          <a:p>
            <a:pPr algn="ctr"/>
            <a:r>
              <a:rPr lang="en-US" sz="4000" b="1">
                <a:solidFill>
                  <a:schemeClr val="accent1">
                    <a:lumMod val="50000"/>
                  </a:schemeClr>
                </a:solidFill>
                <a:latin typeface="Calibri" panose="020F0502020204030204" pitchFamily="34" charset="0"/>
                <a:cs typeface="Calibri" panose="020F0502020204030204" pitchFamily="34" charset="0"/>
              </a:rPr>
              <a:t>Câu 4: </a:t>
            </a:r>
            <a:r>
              <a:rPr lang="vi-VN" sz="4000" b="1">
                <a:solidFill>
                  <a:schemeClr val="accent1">
                    <a:lumMod val="50000"/>
                  </a:schemeClr>
                </a:solidFill>
                <a:latin typeface="Calibri" panose="020F0502020204030204" pitchFamily="34" charset="0"/>
                <a:cs typeface="Calibri" panose="020F0502020204030204" pitchFamily="34" charset="0"/>
              </a:rPr>
              <a:t> Vì sao </a:t>
            </a:r>
            <a:r>
              <a:rPr lang="en-SG" sz="4000" b="1">
                <a:solidFill>
                  <a:schemeClr val="accent1">
                    <a:lumMod val="50000"/>
                  </a:schemeClr>
                </a:solidFill>
                <a:latin typeface="Calibri" panose="020F0502020204030204" pitchFamily="34" charset="0"/>
                <a:cs typeface="Calibri" panose="020F0502020204030204" pitchFamily="34" charset="0"/>
              </a:rPr>
              <a:t>chị </a:t>
            </a:r>
            <a:r>
              <a:rPr lang="vi-VN" sz="4000" b="1">
                <a:solidFill>
                  <a:schemeClr val="accent1">
                    <a:lumMod val="50000"/>
                  </a:schemeClr>
                </a:solidFill>
                <a:latin typeface="Calibri" panose="020F0502020204030204" pitchFamily="34" charset="0"/>
                <a:cs typeface="Calibri" panose="020F0502020204030204" pitchFamily="34" charset="0"/>
              </a:rPr>
              <a:t>Út muốn được thoát li?</a:t>
            </a:r>
            <a:endParaRPr lang="en-US" sz="4000" b="1">
              <a:solidFill>
                <a:schemeClr val="accent1">
                  <a:lumMod val="50000"/>
                </a:schemeClr>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330F2E39-6A43-4BF5-AD6A-E3FF81B7A412}"/>
              </a:ext>
            </a:extLst>
          </p:cNvPr>
          <p:cNvSpPr txBox="1"/>
          <p:nvPr/>
        </p:nvSpPr>
        <p:spPr>
          <a:xfrm>
            <a:off x="371476" y="2349579"/>
            <a:ext cx="3360753" cy="2862322"/>
          </a:xfrm>
          <a:prstGeom prst="rect">
            <a:avLst/>
          </a:prstGeom>
          <a:noFill/>
        </p:spPr>
        <p:txBody>
          <a:bodyPr wrap="square">
            <a:spAutoFit/>
          </a:bodyPr>
          <a:lstStyle/>
          <a:p>
            <a:pPr algn="just"/>
            <a:r>
              <a:rPr lang="vi-VN" sz="3600" b="1">
                <a:solidFill>
                  <a:schemeClr val="tx1">
                    <a:lumMod val="95000"/>
                    <a:lumOff val="5000"/>
                  </a:schemeClr>
                </a:solidFill>
                <a:latin typeface="Calibri" panose="020F0502020204030204" pitchFamily="34" charset="0"/>
                <a:cs typeface="Calibri" panose="020F0502020204030204" pitchFamily="34" charset="0"/>
              </a:rPr>
              <a:t>Vì Út yêu nước, ham hoạt động, muốn làm được thật nhiều việc cho cách mạng.</a:t>
            </a:r>
            <a:endParaRPr lang="en-US" sz="3600" b="1">
              <a:solidFill>
                <a:schemeClr val="tx1">
                  <a:lumMod val="95000"/>
                  <a:lumOff val="5000"/>
                </a:schemeClr>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E34AAB09-86CC-4F19-AD71-279402BA7EA2}"/>
              </a:ext>
            </a:extLst>
          </p:cNvPr>
          <p:cNvPicPr>
            <a:picLocks noChangeAspect="1"/>
          </p:cNvPicPr>
          <p:nvPr/>
        </p:nvPicPr>
        <p:blipFill>
          <a:blip r:embed="rId3"/>
          <a:stretch>
            <a:fillRect/>
          </a:stretch>
        </p:blipFill>
        <p:spPr>
          <a:xfrm>
            <a:off x="3922729" y="1617881"/>
            <a:ext cx="7707296" cy="4325719"/>
          </a:xfrm>
          <a:prstGeom prst="rect">
            <a:avLst/>
          </a:prstGeom>
        </p:spPr>
      </p:pic>
      <p:pic>
        <p:nvPicPr>
          <p:cNvPr id="9" name="Picture 8">
            <a:extLst>
              <a:ext uri="{FF2B5EF4-FFF2-40B4-BE49-F238E27FC236}">
                <a16:creationId xmlns:a16="http://schemas.microsoft.com/office/drawing/2014/main" id="{9173336B-9134-477E-A811-BCBD2475C987}"/>
              </a:ext>
            </a:extLst>
          </p:cNvPr>
          <p:cNvPicPr>
            <a:picLocks noChangeAspect="1"/>
          </p:cNvPicPr>
          <p:nvPr/>
        </p:nvPicPr>
        <p:blipFill>
          <a:blip r:embed="rId4">
            <a:alphaModFix amt="86000"/>
            <a:extLst>
              <a:ext uri="{BEBA8EAE-BF5A-486C-A8C5-ECC9F3942E4B}">
                <a14:imgProps xmlns:a14="http://schemas.microsoft.com/office/drawing/2010/main">
                  <a14:imgLayer r:embed="rId5">
                    <a14:imgEffect>
                      <a14:backgroundRemoval t="9574" b="99088" l="1111" r="90000">
                        <a14:foregroundMark x1="13778" y1="35714" x2="8444" y2="45289"/>
                        <a14:foregroundMark x1="8444" y1="45289" x2="8222" y2="51672"/>
                        <a14:foregroundMark x1="2889" y1="41337" x2="1333" y2="50912"/>
                        <a14:foregroundMark x1="1333" y1="50912" x2="2889" y2="52280"/>
                        <a14:foregroundMark x1="19556" y1="99088" x2="38222" y2="91185"/>
                        <a14:foregroundMark x1="54222" y1="48024" x2="61333" y2="56991"/>
                        <a14:backgroundMark x1="19556" y1="35714" x2="21111" y2="41033"/>
                        <a14:backgroundMark x1="68000" y1="22188" x2="84667" y2="37082"/>
                        <a14:backgroundMark x1="84667" y1="37082" x2="84667" y2="37082"/>
                        <a14:backgroundMark x1="69556" y1="30851" x2="73333" y2="46049"/>
                        <a14:backgroundMark x1="73333" y1="46049" x2="73333" y2="46049"/>
                        <a14:backgroundMark x1="52667" y1="40729" x2="52667" y2="42857"/>
                        <a14:backgroundMark x1="11333" y1="63982" x2="12889" y2="90122"/>
                      </a14:backgroundRemoval>
                    </a14:imgEffect>
                    <a14:imgEffect>
                      <a14:colorTemperature colorTemp="8086"/>
                    </a14:imgEffect>
                    <a14:imgEffect>
                      <a14:saturation sat="99000"/>
                    </a14:imgEffect>
                  </a14:imgLayer>
                </a14:imgProps>
              </a:ext>
            </a:extLst>
          </a:blip>
          <a:stretch>
            <a:fillRect/>
          </a:stretch>
        </p:blipFill>
        <p:spPr>
          <a:xfrm flipH="1">
            <a:off x="9829800" y="4508879"/>
            <a:ext cx="1771649" cy="2349121"/>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16249609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911A5A-5505-408F-99AC-239F0D5DDBDB}"/>
              </a:ext>
            </a:extLst>
          </p:cNvPr>
          <p:cNvPicPr>
            <a:picLocks noChangeAspect="1"/>
          </p:cNvPicPr>
          <p:nvPr/>
        </p:nvPicPr>
        <p:blipFill rotWithShape="1">
          <a:blip r:embed="rId2"/>
          <a:srcRect l="8853" r="7813" b="20687"/>
          <a:stretch/>
        </p:blipFill>
        <p:spPr>
          <a:xfrm>
            <a:off x="0" y="-13447"/>
            <a:ext cx="12192000" cy="6871447"/>
          </a:xfrm>
          <a:prstGeom prst="rect">
            <a:avLst/>
          </a:prstGeom>
        </p:spPr>
      </p:pic>
      <p:sp>
        <p:nvSpPr>
          <p:cNvPr id="4" name="Rectangle: Rounded Corners 3">
            <a:extLst>
              <a:ext uri="{FF2B5EF4-FFF2-40B4-BE49-F238E27FC236}">
                <a16:creationId xmlns:a16="http://schemas.microsoft.com/office/drawing/2014/main" id="{F3A374F2-7D03-41A7-8D1E-720840FD19F8}"/>
              </a:ext>
            </a:extLst>
          </p:cNvPr>
          <p:cNvSpPr/>
          <p:nvPr/>
        </p:nvSpPr>
        <p:spPr>
          <a:xfrm>
            <a:off x="190500" y="247650"/>
            <a:ext cx="11811000" cy="6362700"/>
          </a:xfrm>
          <a:custGeom>
            <a:avLst/>
            <a:gdLst>
              <a:gd name="connsiteX0" fmla="*/ 0 w 11811000"/>
              <a:gd name="connsiteY0" fmla="*/ 789866 h 6362700"/>
              <a:gd name="connsiteX1" fmla="*/ 789866 w 11811000"/>
              <a:gd name="connsiteY1" fmla="*/ 0 h 6362700"/>
              <a:gd name="connsiteX2" fmla="*/ 11021134 w 11811000"/>
              <a:gd name="connsiteY2" fmla="*/ 0 h 6362700"/>
              <a:gd name="connsiteX3" fmla="*/ 11811000 w 11811000"/>
              <a:gd name="connsiteY3" fmla="*/ 789866 h 6362700"/>
              <a:gd name="connsiteX4" fmla="*/ 11811000 w 11811000"/>
              <a:gd name="connsiteY4" fmla="*/ 5572834 h 6362700"/>
              <a:gd name="connsiteX5" fmla="*/ 11021134 w 11811000"/>
              <a:gd name="connsiteY5" fmla="*/ 6362700 h 6362700"/>
              <a:gd name="connsiteX6" fmla="*/ 789866 w 11811000"/>
              <a:gd name="connsiteY6" fmla="*/ 6362700 h 6362700"/>
              <a:gd name="connsiteX7" fmla="*/ 0 w 11811000"/>
              <a:gd name="connsiteY7" fmla="*/ 5572834 h 6362700"/>
              <a:gd name="connsiteX8" fmla="*/ 0 w 11811000"/>
              <a:gd name="connsiteY8" fmla="*/ 789866 h 636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11000" h="6362700" fill="none" extrusionOk="0">
                <a:moveTo>
                  <a:pt x="0" y="789866"/>
                </a:moveTo>
                <a:cubicBezTo>
                  <a:pt x="53136" y="288561"/>
                  <a:pt x="381492" y="51225"/>
                  <a:pt x="789866" y="0"/>
                </a:cubicBezTo>
                <a:cubicBezTo>
                  <a:pt x="2709807" y="-86585"/>
                  <a:pt x="9889967" y="93677"/>
                  <a:pt x="11021134" y="0"/>
                </a:cubicBezTo>
                <a:cubicBezTo>
                  <a:pt x="11520033" y="20776"/>
                  <a:pt x="11800265" y="317641"/>
                  <a:pt x="11811000" y="789866"/>
                </a:cubicBezTo>
                <a:cubicBezTo>
                  <a:pt x="11774229" y="1801393"/>
                  <a:pt x="11961282" y="4677789"/>
                  <a:pt x="11811000" y="5572834"/>
                </a:cubicBezTo>
                <a:cubicBezTo>
                  <a:pt x="11790729" y="6047961"/>
                  <a:pt x="11379855" y="6324073"/>
                  <a:pt x="11021134" y="6362700"/>
                </a:cubicBezTo>
                <a:cubicBezTo>
                  <a:pt x="9315568" y="6206776"/>
                  <a:pt x="2730747" y="6197373"/>
                  <a:pt x="789866" y="6362700"/>
                </a:cubicBezTo>
                <a:cubicBezTo>
                  <a:pt x="315497" y="6322157"/>
                  <a:pt x="2121" y="5990662"/>
                  <a:pt x="0" y="5572834"/>
                </a:cubicBezTo>
                <a:cubicBezTo>
                  <a:pt x="-162729" y="3190942"/>
                  <a:pt x="108828" y="2096914"/>
                  <a:pt x="0" y="789866"/>
                </a:cubicBezTo>
                <a:close/>
              </a:path>
              <a:path w="11811000" h="6362700" stroke="0" extrusionOk="0">
                <a:moveTo>
                  <a:pt x="0" y="789866"/>
                </a:moveTo>
                <a:cubicBezTo>
                  <a:pt x="-22828" y="326581"/>
                  <a:pt x="298032" y="-43941"/>
                  <a:pt x="789866" y="0"/>
                </a:cubicBezTo>
                <a:cubicBezTo>
                  <a:pt x="2891088" y="-77135"/>
                  <a:pt x="8594010" y="120992"/>
                  <a:pt x="11021134" y="0"/>
                </a:cubicBezTo>
                <a:cubicBezTo>
                  <a:pt x="11448308" y="-16736"/>
                  <a:pt x="11752125" y="327218"/>
                  <a:pt x="11811000" y="789866"/>
                </a:cubicBezTo>
                <a:cubicBezTo>
                  <a:pt x="11931601" y="1725787"/>
                  <a:pt x="11753624" y="3542249"/>
                  <a:pt x="11811000" y="5572834"/>
                </a:cubicBezTo>
                <a:cubicBezTo>
                  <a:pt x="11834643" y="5991203"/>
                  <a:pt x="11464215" y="6409404"/>
                  <a:pt x="11021134" y="6362700"/>
                </a:cubicBezTo>
                <a:cubicBezTo>
                  <a:pt x="9366919" y="6254135"/>
                  <a:pt x="2991230" y="6205012"/>
                  <a:pt x="789866" y="6362700"/>
                </a:cubicBezTo>
                <a:cubicBezTo>
                  <a:pt x="345176" y="6344211"/>
                  <a:pt x="-60775" y="6016930"/>
                  <a:pt x="0" y="5572834"/>
                </a:cubicBezTo>
                <a:cubicBezTo>
                  <a:pt x="-168793" y="3198122"/>
                  <a:pt x="-144351" y="2525228"/>
                  <a:pt x="0" y="789866"/>
                </a:cubicBezTo>
                <a:close/>
              </a:path>
            </a:pathLst>
          </a:custGeom>
          <a:solidFill>
            <a:schemeClr val="bg1">
              <a:alpha val="84000"/>
            </a:schemeClr>
          </a:solidFill>
          <a:ln w="38100">
            <a:solidFill>
              <a:schemeClr val="accent4">
                <a:lumMod val="75000"/>
              </a:schemeClr>
            </a:solidFill>
            <a:extLst>
              <a:ext uri="{C807C97D-BFC1-408E-A445-0C87EB9F89A2}">
                <ask:lineSketchStyleProps xmlns:ask="http://schemas.microsoft.com/office/drawing/2018/sketchyshapes" sd="3905126099">
                  <a:prstGeom prst="roundRect">
                    <a:avLst>
                      <a:gd name="adj" fmla="val 1241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0413E4E-F82A-4FA8-9E26-9A0221046CE1}"/>
              </a:ext>
            </a:extLst>
          </p:cNvPr>
          <p:cNvSpPr txBox="1"/>
          <p:nvPr/>
        </p:nvSpPr>
        <p:spPr>
          <a:xfrm>
            <a:off x="590550" y="609600"/>
            <a:ext cx="11010900" cy="707886"/>
          </a:xfrm>
          <a:prstGeom prst="rect">
            <a:avLst/>
          </a:prstGeom>
          <a:noFill/>
        </p:spPr>
        <p:txBody>
          <a:bodyPr wrap="square">
            <a:spAutoFit/>
          </a:bodyPr>
          <a:lstStyle/>
          <a:p>
            <a:pPr algn="ctr"/>
            <a:r>
              <a:rPr lang="en-US" sz="4000" b="1" dirty="0" err="1">
                <a:solidFill>
                  <a:schemeClr val="accent1">
                    <a:lumMod val="50000"/>
                  </a:schemeClr>
                </a:solidFill>
                <a:latin typeface="Calibri" panose="020F0502020204030204" pitchFamily="34" charset="0"/>
                <a:cs typeface="Calibri" panose="020F0502020204030204" pitchFamily="34" charset="0"/>
              </a:rPr>
              <a:t>NộI</a:t>
            </a:r>
            <a:r>
              <a:rPr lang="en-US" sz="4000" b="1" dirty="0">
                <a:solidFill>
                  <a:schemeClr val="accent1">
                    <a:lumMod val="50000"/>
                  </a:schemeClr>
                </a:solidFill>
                <a:latin typeface="Calibri" panose="020F0502020204030204" pitchFamily="34" charset="0"/>
                <a:cs typeface="Calibri" panose="020F0502020204030204" pitchFamily="34" charset="0"/>
              </a:rPr>
              <a:t> dung</a:t>
            </a:r>
          </a:p>
        </p:txBody>
      </p:sp>
      <p:sp>
        <p:nvSpPr>
          <p:cNvPr id="8" name="TextBox 7">
            <a:extLst>
              <a:ext uri="{FF2B5EF4-FFF2-40B4-BE49-F238E27FC236}">
                <a16:creationId xmlns:a16="http://schemas.microsoft.com/office/drawing/2014/main" id="{330F2E39-6A43-4BF5-AD6A-E3FF81B7A412}"/>
              </a:ext>
            </a:extLst>
          </p:cNvPr>
          <p:cNvSpPr txBox="1"/>
          <p:nvPr/>
        </p:nvSpPr>
        <p:spPr>
          <a:xfrm>
            <a:off x="1600200" y="1748956"/>
            <a:ext cx="8991600" cy="2800767"/>
          </a:xfrm>
          <a:prstGeom prst="rect">
            <a:avLst/>
          </a:prstGeom>
          <a:noFill/>
        </p:spPr>
        <p:txBody>
          <a:bodyPr wrap="square">
            <a:spAutoFit/>
          </a:bodyPr>
          <a:lstStyle/>
          <a:p>
            <a:pPr algn="just"/>
            <a:r>
              <a:rPr lang="en-US" sz="4400" b="1" dirty="0" err="1">
                <a:solidFill>
                  <a:schemeClr val="tx1">
                    <a:lumMod val="95000"/>
                    <a:lumOff val="5000"/>
                  </a:schemeClr>
                </a:solidFill>
                <a:latin typeface="Calibri" panose="020F0502020204030204" pitchFamily="34" charset="0"/>
                <a:cs typeface="Calibri" panose="020F0502020204030204" pitchFamily="34" charset="0"/>
              </a:rPr>
              <a:t>Bài</a:t>
            </a:r>
            <a:r>
              <a:rPr lang="en-US" sz="4400" b="1" dirty="0">
                <a:solidFill>
                  <a:schemeClr val="tx1">
                    <a:lumMod val="95000"/>
                    <a:lumOff val="5000"/>
                  </a:schemeClr>
                </a:solidFill>
                <a:latin typeface="Calibri" panose="020F0502020204030204" pitchFamily="34" charset="0"/>
                <a:cs typeface="Calibri" panose="020F0502020204030204" pitchFamily="34" charset="0"/>
              </a:rPr>
              <a:t> </a:t>
            </a:r>
            <a:r>
              <a:rPr lang="en-US" sz="4400" b="1" dirty="0" err="1">
                <a:solidFill>
                  <a:schemeClr val="tx1">
                    <a:lumMod val="95000"/>
                    <a:lumOff val="5000"/>
                  </a:schemeClr>
                </a:solidFill>
                <a:latin typeface="Calibri" panose="020F0502020204030204" pitchFamily="34" charset="0"/>
                <a:cs typeface="Calibri" panose="020F0502020204030204" pitchFamily="34" charset="0"/>
              </a:rPr>
              <a:t>văn</a:t>
            </a:r>
            <a:r>
              <a:rPr lang="en-US" sz="4400" b="1" dirty="0">
                <a:solidFill>
                  <a:schemeClr val="tx1">
                    <a:lumMod val="95000"/>
                    <a:lumOff val="5000"/>
                  </a:schemeClr>
                </a:solidFill>
                <a:latin typeface="Calibri" panose="020F0502020204030204" pitchFamily="34" charset="0"/>
                <a:cs typeface="Calibri" panose="020F0502020204030204" pitchFamily="34" charset="0"/>
              </a:rPr>
              <a:t> </a:t>
            </a:r>
            <a:r>
              <a:rPr lang="en-US" sz="4400" b="1" dirty="0" err="1">
                <a:solidFill>
                  <a:schemeClr val="tx1">
                    <a:lumMod val="95000"/>
                    <a:lumOff val="5000"/>
                  </a:schemeClr>
                </a:solidFill>
                <a:latin typeface="Calibri" panose="020F0502020204030204" pitchFamily="34" charset="0"/>
                <a:cs typeface="Calibri" panose="020F0502020204030204" pitchFamily="34" charset="0"/>
              </a:rPr>
              <a:t>nói</a:t>
            </a:r>
            <a:r>
              <a:rPr lang="en-US" sz="4400" b="1" dirty="0">
                <a:solidFill>
                  <a:schemeClr val="tx1">
                    <a:lumMod val="95000"/>
                    <a:lumOff val="5000"/>
                  </a:schemeClr>
                </a:solidFill>
                <a:latin typeface="Calibri" panose="020F0502020204030204" pitchFamily="34" charset="0"/>
                <a:cs typeface="Calibri" panose="020F0502020204030204" pitchFamily="34" charset="0"/>
              </a:rPr>
              <a:t> </a:t>
            </a:r>
            <a:r>
              <a:rPr lang="en-US" sz="4400" b="1" dirty="0" err="1">
                <a:solidFill>
                  <a:schemeClr val="tx1">
                    <a:lumMod val="95000"/>
                    <a:lumOff val="5000"/>
                  </a:schemeClr>
                </a:solidFill>
                <a:latin typeface="Calibri" panose="020F0502020204030204" pitchFamily="34" charset="0"/>
                <a:cs typeface="Calibri" panose="020F0502020204030204" pitchFamily="34" charset="0"/>
              </a:rPr>
              <a:t>lên</a:t>
            </a:r>
            <a:r>
              <a:rPr lang="en-US" sz="4400" b="1" dirty="0">
                <a:solidFill>
                  <a:schemeClr val="tx1">
                    <a:lumMod val="95000"/>
                    <a:lumOff val="5000"/>
                  </a:schemeClr>
                </a:solidFill>
                <a:latin typeface="Calibri" panose="020F0502020204030204" pitchFamily="34" charset="0"/>
                <a:cs typeface="Calibri" panose="020F0502020204030204" pitchFamily="34" charset="0"/>
              </a:rPr>
              <a:t> </a:t>
            </a:r>
            <a:r>
              <a:rPr lang="en-US" sz="4400" b="1" dirty="0" err="1">
                <a:solidFill>
                  <a:schemeClr val="tx1">
                    <a:lumMod val="95000"/>
                    <a:lumOff val="5000"/>
                  </a:schemeClr>
                </a:solidFill>
                <a:latin typeface="Calibri" panose="020F0502020204030204" pitchFamily="34" charset="0"/>
                <a:cs typeface="Calibri" panose="020F0502020204030204" pitchFamily="34" charset="0"/>
              </a:rPr>
              <a:t>nguyện</a:t>
            </a:r>
            <a:r>
              <a:rPr lang="en-US" sz="4400" b="1" dirty="0">
                <a:solidFill>
                  <a:schemeClr val="tx1">
                    <a:lumMod val="95000"/>
                    <a:lumOff val="5000"/>
                  </a:schemeClr>
                </a:solidFill>
                <a:latin typeface="Calibri" panose="020F0502020204030204" pitchFamily="34" charset="0"/>
                <a:cs typeface="Calibri" panose="020F0502020204030204" pitchFamily="34" charset="0"/>
              </a:rPr>
              <a:t> </a:t>
            </a:r>
            <a:r>
              <a:rPr lang="en-US" sz="4400" b="1" dirty="0" err="1">
                <a:solidFill>
                  <a:schemeClr val="tx1">
                    <a:lumMod val="95000"/>
                    <a:lumOff val="5000"/>
                  </a:schemeClr>
                </a:solidFill>
                <a:latin typeface="Calibri" panose="020F0502020204030204" pitchFamily="34" charset="0"/>
                <a:cs typeface="Calibri" panose="020F0502020204030204" pitchFamily="34" charset="0"/>
              </a:rPr>
              <a:t>vọng</a:t>
            </a:r>
            <a:r>
              <a:rPr lang="en-US" sz="4400" b="1" dirty="0">
                <a:solidFill>
                  <a:schemeClr val="tx1">
                    <a:lumMod val="95000"/>
                    <a:lumOff val="5000"/>
                  </a:schemeClr>
                </a:solidFill>
                <a:latin typeface="Calibri" panose="020F0502020204030204" pitchFamily="34" charset="0"/>
                <a:cs typeface="Calibri" panose="020F0502020204030204" pitchFamily="34" charset="0"/>
              </a:rPr>
              <a:t> </a:t>
            </a:r>
            <a:r>
              <a:rPr lang="en-US" sz="4400" b="1" dirty="0" err="1">
                <a:solidFill>
                  <a:schemeClr val="tx1">
                    <a:lumMod val="95000"/>
                    <a:lumOff val="5000"/>
                  </a:schemeClr>
                </a:solidFill>
                <a:latin typeface="Calibri" panose="020F0502020204030204" pitchFamily="34" charset="0"/>
                <a:cs typeface="Calibri" panose="020F0502020204030204" pitchFamily="34" charset="0"/>
              </a:rPr>
              <a:t>và</a:t>
            </a:r>
            <a:r>
              <a:rPr lang="en-US" sz="4400" b="1" dirty="0">
                <a:solidFill>
                  <a:schemeClr val="tx1">
                    <a:lumMod val="95000"/>
                    <a:lumOff val="5000"/>
                  </a:schemeClr>
                </a:solidFill>
                <a:latin typeface="Calibri" panose="020F0502020204030204" pitchFamily="34" charset="0"/>
                <a:cs typeface="Calibri" panose="020F0502020204030204" pitchFamily="34" charset="0"/>
              </a:rPr>
              <a:t> </a:t>
            </a:r>
            <a:r>
              <a:rPr lang="en-US" sz="4400" b="1" dirty="0" err="1">
                <a:solidFill>
                  <a:schemeClr val="tx1">
                    <a:lumMod val="95000"/>
                    <a:lumOff val="5000"/>
                  </a:schemeClr>
                </a:solidFill>
                <a:latin typeface="Calibri" panose="020F0502020204030204" pitchFamily="34" charset="0"/>
                <a:cs typeface="Calibri" panose="020F0502020204030204" pitchFamily="34" charset="0"/>
              </a:rPr>
              <a:t>lòng</a:t>
            </a:r>
            <a:r>
              <a:rPr lang="en-US" sz="4400" b="1" dirty="0">
                <a:solidFill>
                  <a:schemeClr val="tx1">
                    <a:lumMod val="95000"/>
                    <a:lumOff val="5000"/>
                  </a:schemeClr>
                </a:solidFill>
                <a:latin typeface="Calibri" panose="020F0502020204030204" pitchFamily="34" charset="0"/>
                <a:cs typeface="Calibri" panose="020F0502020204030204" pitchFamily="34" charset="0"/>
              </a:rPr>
              <a:t> </a:t>
            </a:r>
            <a:r>
              <a:rPr lang="en-US" sz="4400" b="1" dirty="0" err="1">
                <a:solidFill>
                  <a:schemeClr val="tx1">
                    <a:lumMod val="95000"/>
                    <a:lumOff val="5000"/>
                  </a:schemeClr>
                </a:solidFill>
                <a:latin typeface="Calibri" panose="020F0502020204030204" pitchFamily="34" charset="0"/>
                <a:cs typeface="Calibri" panose="020F0502020204030204" pitchFamily="34" charset="0"/>
              </a:rPr>
              <a:t>nhiệt</a:t>
            </a:r>
            <a:r>
              <a:rPr lang="en-US" sz="4400" b="1" dirty="0">
                <a:solidFill>
                  <a:schemeClr val="tx1">
                    <a:lumMod val="95000"/>
                    <a:lumOff val="5000"/>
                  </a:schemeClr>
                </a:solidFill>
                <a:latin typeface="Calibri" panose="020F0502020204030204" pitchFamily="34" charset="0"/>
                <a:cs typeface="Calibri" panose="020F0502020204030204" pitchFamily="34" charset="0"/>
              </a:rPr>
              <a:t> </a:t>
            </a:r>
            <a:r>
              <a:rPr lang="en-US" sz="4400" b="1" dirty="0" err="1">
                <a:solidFill>
                  <a:schemeClr val="tx1">
                    <a:lumMod val="95000"/>
                    <a:lumOff val="5000"/>
                  </a:schemeClr>
                </a:solidFill>
                <a:latin typeface="Calibri" panose="020F0502020204030204" pitchFamily="34" charset="0"/>
                <a:cs typeface="Calibri" panose="020F0502020204030204" pitchFamily="34" charset="0"/>
              </a:rPr>
              <a:t>thành</a:t>
            </a:r>
            <a:r>
              <a:rPr lang="en-US" sz="4400" b="1" dirty="0">
                <a:solidFill>
                  <a:schemeClr val="tx1">
                    <a:lumMod val="95000"/>
                    <a:lumOff val="5000"/>
                  </a:schemeClr>
                </a:solidFill>
                <a:latin typeface="Calibri" panose="020F0502020204030204" pitchFamily="34" charset="0"/>
                <a:cs typeface="Calibri" panose="020F0502020204030204" pitchFamily="34" charset="0"/>
              </a:rPr>
              <a:t> </a:t>
            </a:r>
            <a:r>
              <a:rPr lang="en-US" sz="4400" b="1" dirty="0" err="1">
                <a:solidFill>
                  <a:schemeClr val="tx1">
                    <a:lumMod val="95000"/>
                    <a:lumOff val="5000"/>
                  </a:schemeClr>
                </a:solidFill>
                <a:latin typeface="Calibri" panose="020F0502020204030204" pitchFamily="34" charset="0"/>
                <a:cs typeface="Calibri" panose="020F0502020204030204" pitchFamily="34" charset="0"/>
              </a:rPr>
              <a:t>của</a:t>
            </a:r>
            <a:r>
              <a:rPr lang="en-US" sz="4400" b="1" dirty="0">
                <a:solidFill>
                  <a:schemeClr val="tx1">
                    <a:lumMod val="95000"/>
                    <a:lumOff val="5000"/>
                  </a:schemeClr>
                </a:solidFill>
                <a:latin typeface="Calibri" panose="020F0502020204030204" pitchFamily="34" charset="0"/>
                <a:cs typeface="Calibri" panose="020F0502020204030204" pitchFamily="34" charset="0"/>
              </a:rPr>
              <a:t> 1 </a:t>
            </a:r>
            <a:r>
              <a:rPr lang="en-US" sz="4400" b="1" dirty="0" err="1">
                <a:solidFill>
                  <a:schemeClr val="tx1">
                    <a:lumMod val="95000"/>
                    <a:lumOff val="5000"/>
                  </a:schemeClr>
                </a:solidFill>
                <a:latin typeface="Calibri" panose="020F0502020204030204" pitchFamily="34" charset="0"/>
                <a:cs typeface="Calibri" panose="020F0502020204030204" pitchFamily="34" charset="0"/>
              </a:rPr>
              <a:t>phụ</a:t>
            </a:r>
            <a:r>
              <a:rPr lang="en-US" sz="4400" b="1" dirty="0">
                <a:solidFill>
                  <a:schemeClr val="tx1">
                    <a:lumMod val="95000"/>
                    <a:lumOff val="5000"/>
                  </a:schemeClr>
                </a:solidFill>
                <a:latin typeface="Calibri" panose="020F0502020204030204" pitchFamily="34" charset="0"/>
                <a:cs typeface="Calibri" panose="020F0502020204030204" pitchFamily="34" charset="0"/>
              </a:rPr>
              <a:t> </a:t>
            </a:r>
            <a:r>
              <a:rPr lang="en-US" sz="4400" b="1" dirty="0" err="1">
                <a:solidFill>
                  <a:schemeClr val="tx1">
                    <a:lumMod val="95000"/>
                    <a:lumOff val="5000"/>
                  </a:schemeClr>
                </a:solidFill>
                <a:latin typeface="Calibri" panose="020F0502020204030204" pitchFamily="34" charset="0"/>
                <a:cs typeface="Calibri" panose="020F0502020204030204" pitchFamily="34" charset="0"/>
              </a:rPr>
              <a:t>nữ</a:t>
            </a:r>
            <a:r>
              <a:rPr lang="en-US" sz="4400" b="1" dirty="0">
                <a:solidFill>
                  <a:schemeClr val="tx1">
                    <a:lumMod val="95000"/>
                    <a:lumOff val="5000"/>
                  </a:schemeClr>
                </a:solidFill>
                <a:latin typeface="Calibri" panose="020F0502020204030204" pitchFamily="34" charset="0"/>
                <a:cs typeface="Calibri" panose="020F0502020204030204" pitchFamily="34" charset="0"/>
              </a:rPr>
              <a:t> </a:t>
            </a:r>
            <a:r>
              <a:rPr lang="en-US" sz="4400" b="1" dirty="0" err="1">
                <a:solidFill>
                  <a:schemeClr val="tx1">
                    <a:lumMod val="95000"/>
                    <a:lumOff val="5000"/>
                  </a:schemeClr>
                </a:solidFill>
                <a:latin typeface="Calibri" panose="020F0502020204030204" pitchFamily="34" charset="0"/>
                <a:cs typeface="Calibri" panose="020F0502020204030204" pitchFamily="34" charset="0"/>
              </a:rPr>
              <a:t>dũng</a:t>
            </a:r>
            <a:r>
              <a:rPr lang="en-US" sz="4400" b="1" dirty="0">
                <a:solidFill>
                  <a:schemeClr val="tx1">
                    <a:lumMod val="95000"/>
                    <a:lumOff val="5000"/>
                  </a:schemeClr>
                </a:solidFill>
                <a:latin typeface="Calibri" panose="020F0502020204030204" pitchFamily="34" charset="0"/>
                <a:cs typeface="Calibri" panose="020F0502020204030204" pitchFamily="34" charset="0"/>
              </a:rPr>
              <a:t> </a:t>
            </a:r>
            <a:r>
              <a:rPr lang="en-US" sz="4400" b="1" dirty="0" err="1">
                <a:solidFill>
                  <a:schemeClr val="tx1">
                    <a:lumMod val="95000"/>
                    <a:lumOff val="5000"/>
                  </a:schemeClr>
                </a:solidFill>
                <a:latin typeface="Calibri" panose="020F0502020204030204" pitchFamily="34" charset="0"/>
                <a:cs typeface="Calibri" panose="020F0502020204030204" pitchFamily="34" charset="0"/>
              </a:rPr>
              <a:t>cảm</a:t>
            </a:r>
            <a:r>
              <a:rPr lang="en-US" sz="4400" b="1" dirty="0">
                <a:solidFill>
                  <a:schemeClr val="tx1">
                    <a:lumMod val="95000"/>
                    <a:lumOff val="5000"/>
                  </a:schemeClr>
                </a:solidFill>
                <a:latin typeface="Calibri" panose="020F0502020204030204" pitchFamily="34" charset="0"/>
                <a:cs typeface="Calibri" panose="020F0502020204030204" pitchFamily="34" charset="0"/>
              </a:rPr>
              <a:t>, </a:t>
            </a:r>
            <a:r>
              <a:rPr lang="en-US" sz="4400" b="1" dirty="0" err="1">
                <a:solidFill>
                  <a:schemeClr val="tx1">
                    <a:lumMod val="95000"/>
                    <a:lumOff val="5000"/>
                  </a:schemeClr>
                </a:solidFill>
                <a:latin typeface="Calibri" panose="020F0502020204030204" pitchFamily="34" charset="0"/>
                <a:cs typeface="Calibri" panose="020F0502020204030204" pitchFamily="34" charset="0"/>
              </a:rPr>
              <a:t>muốn</a:t>
            </a:r>
            <a:r>
              <a:rPr lang="en-US" sz="4400" b="1" dirty="0">
                <a:solidFill>
                  <a:schemeClr val="tx1">
                    <a:lumMod val="95000"/>
                    <a:lumOff val="5000"/>
                  </a:schemeClr>
                </a:solidFill>
                <a:latin typeface="Calibri" panose="020F0502020204030204" pitchFamily="34" charset="0"/>
                <a:cs typeface="Calibri" panose="020F0502020204030204" pitchFamily="34" charset="0"/>
              </a:rPr>
              <a:t> </a:t>
            </a:r>
            <a:r>
              <a:rPr lang="en-US" sz="4400" b="1" dirty="0" err="1">
                <a:solidFill>
                  <a:schemeClr val="tx1">
                    <a:lumMod val="95000"/>
                    <a:lumOff val="5000"/>
                  </a:schemeClr>
                </a:solidFill>
                <a:latin typeface="Calibri" panose="020F0502020204030204" pitchFamily="34" charset="0"/>
                <a:cs typeface="Calibri" panose="020F0502020204030204" pitchFamily="34" charset="0"/>
              </a:rPr>
              <a:t>làm</a:t>
            </a:r>
            <a:r>
              <a:rPr lang="en-US" sz="4400" b="1" dirty="0">
                <a:solidFill>
                  <a:schemeClr val="tx1">
                    <a:lumMod val="95000"/>
                    <a:lumOff val="5000"/>
                  </a:schemeClr>
                </a:solidFill>
                <a:latin typeface="Calibri" panose="020F0502020204030204" pitchFamily="34" charset="0"/>
                <a:cs typeface="Calibri" panose="020F0502020204030204" pitchFamily="34" charset="0"/>
              </a:rPr>
              <a:t> </a:t>
            </a:r>
            <a:r>
              <a:rPr lang="en-US" sz="4400" b="1" dirty="0" err="1">
                <a:solidFill>
                  <a:schemeClr val="tx1">
                    <a:lumMod val="95000"/>
                    <a:lumOff val="5000"/>
                  </a:schemeClr>
                </a:solidFill>
                <a:latin typeface="Calibri" panose="020F0502020204030204" pitchFamily="34" charset="0"/>
                <a:cs typeface="Calibri" panose="020F0502020204030204" pitchFamily="34" charset="0"/>
              </a:rPr>
              <a:t>việc</a:t>
            </a:r>
            <a:r>
              <a:rPr lang="en-US" sz="4400" b="1" dirty="0">
                <a:solidFill>
                  <a:schemeClr val="tx1">
                    <a:lumMod val="95000"/>
                    <a:lumOff val="5000"/>
                  </a:schemeClr>
                </a:solidFill>
                <a:latin typeface="Calibri" panose="020F0502020204030204" pitchFamily="34" charset="0"/>
                <a:cs typeface="Calibri" panose="020F0502020204030204" pitchFamily="34" charset="0"/>
              </a:rPr>
              <a:t> </a:t>
            </a:r>
            <a:r>
              <a:rPr lang="en-US" sz="4400" b="1" dirty="0" err="1">
                <a:solidFill>
                  <a:schemeClr val="tx1">
                    <a:lumMod val="95000"/>
                    <a:lumOff val="5000"/>
                  </a:schemeClr>
                </a:solidFill>
                <a:latin typeface="Calibri" panose="020F0502020204030204" pitchFamily="34" charset="0"/>
                <a:cs typeface="Calibri" panose="020F0502020204030204" pitchFamily="34" charset="0"/>
              </a:rPr>
              <a:t>lớn</a:t>
            </a:r>
            <a:r>
              <a:rPr lang="en-US" sz="4400" b="1" dirty="0">
                <a:solidFill>
                  <a:schemeClr val="tx1">
                    <a:lumMod val="95000"/>
                    <a:lumOff val="5000"/>
                  </a:schemeClr>
                </a:solidFill>
                <a:latin typeface="Calibri" panose="020F0502020204030204" pitchFamily="34" charset="0"/>
                <a:cs typeface="Calibri" panose="020F0502020204030204" pitchFamily="34" charset="0"/>
              </a:rPr>
              <a:t>, </a:t>
            </a:r>
            <a:r>
              <a:rPr lang="en-US" sz="4400" b="1" dirty="0" err="1">
                <a:solidFill>
                  <a:schemeClr val="tx1">
                    <a:lumMod val="95000"/>
                    <a:lumOff val="5000"/>
                  </a:schemeClr>
                </a:solidFill>
                <a:latin typeface="Calibri" panose="020F0502020204030204" pitchFamily="34" charset="0"/>
                <a:cs typeface="Calibri" panose="020F0502020204030204" pitchFamily="34" charset="0"/>
              </a:rPr>
              <a:t>đóng</a:t>
            </a:r>
            <a:r>
              <a:rPr lang="en-US" sz="4400" b="1" dirty="0">
                <a:solidFill>
                  <a:schemeClr val="tx1">
                    <a:lumMod val="95000"/>
                    <a:lumOff val="5000"/>
                  </a:schemeClr>
                </a:solidFill>
                <a:latin typeface="Calibri" panose="020F0502020204030204" pitchFamily="34" charset="0"/>
                <a:cs typeface="Calibri" panose="020F0502020204030204" pitchFamily="34" charset="0"/>
              </a:rPr>
              <a:t> </a:t>
            </a:r>
            <a:r>
              <a:rPr lang="en-US" sz="4400" b="1" dirty="0" err="1">
                <a:solidFill>
                  <a:schemeClr val="tx1">
                    <a:lumMod val="95000"/>
                    <a:lumOff val="5000"/>
                  </a:schemeClr>
                </a:solidFill>
                <a:latin typeface="Calibri" panose="020F0502020204030204" pitchFamily="34" charset="0"/>
                <a:cs typeface="Calibri" panose="020F0502020204030204" pitchFamily="34" charset="0"/>
              </a:rPr>
              <a:t>góp</a:t>
            </a:r>
            <a:r>
              <a:rPr lang="en-US" sz="4400" b="1" dirty="0">
                <a:solidFill>
                  <a:schemeClr val="tx1">
                    <a:lumMod val="95000"/>
                    <a:lumOff val="5000"/>
                  </a:schemeClr>
                </a:solidFill>
                <a:latin typeface="Calibri" panose="020F0502020204030204" pitchFamily="34" charset="0"/>
                <a:cs typeface="Calibri" panose="020F0502020204030204" pitchFamily="34" charset="0"/>
              </a:rPr>
              <a:t> </a:t>
            </a:r>
            <a:r>
              <a:rPr lang="en-US" sz="4400" b="1" dirty="0" err="1">
                <a:solidFill>
                  <a:schemeClr val="tx1">
                    <a:lumMod val="95000"/>
                    <a:lumOff val="5000"/>
                  </a:schemeClr>
                </a:solidFill>
                <a:latin typeface="Calibri" panose="020F0502020204030204" pitchFamily="34" charset="0"/>
                <a:cs typeface="Calibri" panose="020F0502020204030204" pitchFamily="34" charset="0"/>
              </a:rPr>
              <a:t>sức</a:t>
            </a:r>
            <a:r>
              <a:rPr lang="en-US" sz="4400" b="1" dirty="0">
                <a:solidFill>
                  <a:schemeClr val="tx1">
                    <a:lumMod val="95000"/>
                    <a:lumOff val="5000"/>
                  </a:schemeClr>
                </a:solidFill>
                <a:latin typeface="Calibri" panose="020F0502020204030204" pitchFamily="34" charset="0"/>
                <a:cs typeface="Calibri" panose="020F0502020204030204" pitchFamily="34" charset="0"/>
              </a:rPr>
              <a:t> </a:t>
            </a:r>
            <a:r>
              <a:rPr lang="en-US" sz="4400" b="1" dirty="0" err="1">
                <a:solidFill>
                  <a:schemeClr val="tx1">
                    <a:lumMod val="95000"/>
                    <a:lumOff val="5000"/>
                  </a:schemeClr>
                </a:solidFill>
                <a:latin typeface="Calibri" panose="020F0502020204030204" pitchFamily="34" charset="0"/>
                <a:cs typeface="Calibri" panose="020F0502020204030204" pitchFamily="34" charset="0"/>
              </a:rPr>
              <a:t>mình</a:t>
            </a:r>
            <a:r>
              <a:rPr lang="en-US" sz="4400" b="1" dirty="0">
                <a:solidFill>
                  <a:schemeClr val="tx1">
                    <a:lumMod val="95000"/>
                    <a:lumOff val="5000"/>
                  </a:schemeClr>
                </a:solidFill>
                <a:latin typeface="Calibri" panose="020F0502020204030204" pitchFamily="34" charset="0"/>
                <a:cs typeface="Calibri" panose="020F0502020204030204" pitchFamily="34" charset="0"/>
              </a:rPr>
              <a:t> </a:t>
            </a:r>
            <a:r>
              <a:rPr lang="en-US" sz="4400" b="1" dirty="0" err="1">
                <a:solidFill>
                  <a:schemeClr val="tx1">
                    <a:lumMod val="95000"/>
                    <a:lumOff val="5000"/>
                  </a:schemeClr>
                </a:solidFill>
                <a:latin typeface="Calibri" panose="020F0502020204030204" pitchFamily="34" charset="0"/>
                <a:cs typeface="Calibri" panose="020F0502020204030204" pitchFamily="34" charset="0"/>
              </a:rPr>
              <a:t>cho</a:t>
            </a:r>
            <a:r>
              <a:rPr lang="en-US" sz="4400" b="1" dirty="0">
                <a:solidFill>
                  <a:schemeClr val="tx1">
                    <a:lumMod val="95000"/>
                    <a:lumOff val="5000"/>
                  </a:schemeClr>
                </a:solidFill>
                <a:latin typeface="Calibri" panose="020F0502020204030204" pitchFamily="34" charset="0"/>
                <a:cs typeface="Calibri" panose="020F0502020204030204" pitchFamily="34" charset="0"/>
              </a:rPr>
              <a:t> </a:t>
            </a:r>
            <a:r>
              <a:rPr lang="en-US" sz="4400" b="1" dirty="0" err="1">
                <a:solidFill>
                  <a:schemeClr val="tx1">
                    <a:lumMod val="95000"/>
                    <a:lumOff val="5000"/>
                  </a:schemeClr>
                </a:solidFill>
                <a:latin typeface="Calibri" panose="020F0502020204030204" pitchFamily="34" charset="0"/>
                <a:cs typeface="Calibri" panose="020F0502020204030204" pitchFamily="34" charset="0"/>
              </a:rPr>
              <a:t>cách</a:t>
            </a:r>
            <a:r>
              <a:rPr lang="en-US" sz="4400" b="1" dirty="0">
                <a:solidFill>
                  <a:schemeClr val="tx1">
                    <a:lumMod val="95000"/>
                    <a:lumOff val="5000"/>
                  </a:schemeClr>
                </a:solidFill>
                <a:latin typeface="Calibri" panose="020F0502020204030204" pitchFamily="34" charset="0"/>
                <a:cs typeface="Calibri" panose="020F0502020204030204" pitchFamily="34" charset="0"/>
              </a:rPr>
              <a:t> </a:t>
            </a:r>
            <a:r>
              <a:rPr lang="en-US" sz="4400" b="1" dirty="0" err="1">
                <a:solidFill>
                  <a:schemeClr val="tx1">
                    <a:lumMod val="95000"/>
                    <a:lumOff val="5000"/>
                  </a:schemeClr>
                </a:solidFill>
                <a:latin typeface="Calibri" panose="020F0502020204030204" pitchFamily="34" charset="0"/>
                <a:cs typeface="Calibri" panose="020F0502020204030204" pitchFamily="34" charset="0"/>
              </a:rPr>
              <a:t>mạng</a:t>
            </a:r>
            <a:r>
              <a:rPr lang="en-US" sz="4400" b="1" dirty="0">
                <a:solidFill>
                  <a:schemeClr val="tx1">
                    <a:lumMod val="95000"/>
                    <a:lumOff val="5000"/>
                  </a:schemeClr>
                </a:solidFill>
                <a:latin typeface="Calibri" panose="020F050202020403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id="{9173336B-9134-477E-A811-BCBD2475C987}"/>
              </a:ext>
            </a:extLst>
          </p:cNvPr>
          <p:cNvPicPr>
            <a:picLocks noChangeAspect="1"/>
          </p:cNvPicPr>
          <p:nvPr/>
        </p:nvPicPr>
        <p:blipFill>
          <a:blip r:embed="rId3">
            <a:alphaModFix amt="86000"/>
            <a:extLst>
              <a:ext uri="{BEBA8EAE-BF5A-486C-A8C5-ECC9F3942E4B}">
                <a14:imgProps xmlns:a14="http://schemas.microsoft.com/office/drawing/2010/main">
                  <a14:imgLayer r:embed="rId4">
                    <a14:imgEffect>
                      <a14:backgroundRemoval t="9574" b="99088" l="1111" r="90000">
                        <a14:foregroundMark x1="13778" y1="35714" x2="8444" y2="45289"/>
                        <a14:foregroundMark x1="8444" y1="45289" x2="8222" y2="51672"/>
                        <a14:foregroundMark x1="2889" y1="41337" x2="1333" y2="50912"/>
                        <a14:foregroundMark x1="1333" y1="50912" x2="2889" y2="52280"/>
                        <a14:foregroundMark x1="19556" y1="99088" x2="38222" y2="91185"/>
                        <a14:foregroundMark x1="54222" y1="48024" x2="61333" y2="56991"/>
                        <a14:backgroundMark x1="19556" y1="35714" x2="21111" y2="41033"/>
                        <a14:backgroundMark x1="68000" y1="22188" x2="84667" y2="37082"/>
                        <a14:backgroundMark x1="84667" y1="37082" x2="84667" y2="37082"/>
                        <a14:backgroundMark x1="69556" y1="30851" x2="73333" y2="46049"/>
                        <a14:backgroundMark x1="73333" y1="46049" x2="73333" y2="46049"/>
                        <a14:backgroundMark x1="52667" y1="40729" x2="52667" y2="42857"/>
                        <a14:backgroundMark x1="11333" y1="63982" x2="12889" y2="90122"/>
                      </a14:backgroundRemoval>
                    </a14:imgEffect>
                    <a14:imgEffect>
                      <a14:colorTemperature colorTemp="8086"/>
                    </a14:imgEffect>
                    <a14:imgEffect>
                      <a14:saturation sat="99000"/>
                    </a14:imgEffect>
                  </a14:imgLayer>
                </a14:imgProps>
              </a:ext>
            </a:extLst>
          </a:blip>
          <a:stretch>
            <a:fillRect/>
          </a:stretch>
        </p:blipFill>
        <p:spPr>
          <a:xfrm flipH="1">
            <a:off x="9829800" y="4508879"/>
            <a:ext cx="1771649" cy="2349121"/>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39387387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3A2B66-195A-44E3-A909-C171F4EAF580}"/>
              </a:ext>
            </a:extLst>
          </p:cNvPr>
          <p:cNvSpPr/>
          <p:nvPr/>
        </p:nvSpPr>
        <p:spPr>
          <a:xfrm>
            <a:off x="4572000" y="0"/>
            <a:ext cx="7620000" cy="6858000"/>
          </a:xfrm>
          <a:prstGeom prst="rect">
            <a:avLst/>
          </a:prstGeom>
          <a:solidFill>
            <a:srgbClr val="454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4AFDD75-012B-42CA-B824-C820ED87B8E0}"/>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496"/>
                    </a14:imgEffect>
                    <a14:imgEffect>
                      <a14:saturation sat="112000"/>
                    </a14:imgEffect>
                  </a14:imgLayer>
                </a14:imgProps>
              </a:ext>
            </a:extLst>
          </a:blip>
          <a:srcRect l="59035" r="4356" b="20997"/>
          <a:stretch/>
        </p:blipFill>
        <p:spPr>
          <a:xfrm>
            <a:off x="6096" y="0"/>
            <a:ext cx="5364482" cy="6858000"/>
          </a:xfrm>
          <a:prstGeom prst="rect">
            <a:avLst/>
          </a:prstGeom>
        </p:spPr>
      </p:pic>
      <p:pic>
        <p:nvPicPr>
          <p:cNvPr id="5" name="Picture 4">
            <a:extLst>
              <a:ext uri="{FF2B5EF4-FFF2-40B4-BE49-F238E27FC236}">
                <a16:creationId xmlns:a16="http://schemas.microsoft.com/office/drawing/2014/main" id="{56D4D940-CA57-483A-B52B-2CCB7F5CF075}"/>
              </a:ext>
            </a:extLst>
          </p:cNvPr>
          <p:cNvPicPr>
            <a:picLocks noChangeAspect="1"/>
          </p:cNvPicPr>
          <p:nvPr/>
        </p:nvPicPr>
        <p:blipFill>
          <a:blip r:embed="rId4">
            <a:alphaModFix amt="86000"/>
            <a:extLst>
              <a:ext uri="{BEBA8EAE-BF5A-486C-A8C5-ECC9F3942E4B}">
                <a14:imgProps xmlns:a14="http://schemas.microsoft.com/office/drawing/2010/main">
                  <a14:imgLayer r:embed="rId5">
                    <a14:imgEffect>
                      <a14:backgroundRemoval t="9574" b="99088" l="1111" r="90000">
                        <a14:foregroundMark x1="13778" y1="35714" x2="8444" y2="45289"/>
                        <a14:foregroundMark x1="8444" y1="45289" x2="8222" y2="51672"/>
                        <a14:foregroundMark x1="2889" y1="41337" x2="1333" y2="50912"/>
                        <a14:foregroundMark x1="1333" y1="50912" x2="2889" y2="52280"/>
                        <a14:foregroundMark x1="19556" y1="99088" x2="38222" y2="91185"/>
                        <a14:foregroundMark x1="54222" y1="48024" x2="61333" y2="56991"/>
                        <a14:backgroundMark x1="19556" y1="35714" x2="21111" y2="41033"/>
                        <a14:backgroundMark x1="68000" y1="22188" x2="84667" y2="37082"/>
                        <a14:backgroundMark x1="84667" y1="37082" x2="84667" y2="37082"/>
                        <a14:backgroundMark x1="69556" y1="30851" x2="73333" y2="46049"/>
                        <a14:backgroundMark x1="73333" y1="46049" x2="73333" y2="46049"/>
                        <a14:backgroundMark x1="52667" y1="40729" x2="52667" y2="42857"/>
                        <a14:backgroundMark x1="11333" y1="63982" x2="12889" y2="90122"/>
                      </a14:backgroundRemoval>
                    </a14:imgEffect>
                    <a14:imgEffect>
                      <a14:colorTemperature colorTemp="8086"/>
                    </a14:imgEffect>
                    <a14:imgEffect>
                      <a14:saturation sat="99000"/>
                    </a14:imgEffect>
                  </a14:imgLayer>
                </a14:imgProps>
              </a:ext>
            </a:extLst>
          </a:blip>
          <a:stretch>
            <a:fillRect/>
          </a:stretch>
        </p:blipFill>
        <p:spPr>
          <a:xfrm flipH="1">
            <a:off x="7629144" y="195005"/>
            <a:ext cx="4556760" cy="6662995"/>
          </a:xfrm>
          <a:prstGeom prst="rect">
            <a:avLst/>
          </a:prstGeom>
          <a:effectLst>
            <a:outerShdw blurRad="50800" dist="38100" dir="18900000" algn="bl" rotWithShape="0">
              <a:prstClr val="black">
                <a:alpha val="40000"/>
              </a:prstClr>
            </a:outerShdw>
          </a:effectLst>
        </p:spPr>
      </p:pic>
      <p:sp>
        <p:nvSpPr>
          <p:cNvPr id="10" name="Rectangle: Diagonal Corners Rounded 9">
            <a:extLst>
              <a:ext uri="{FF2B5EF4-FFF2-40B4-BE49-F238E27FC236}">
                <a16:creationId xmlns:a16="http://schemas.microsoft.com/office/drawing/2014/main" id="{0E41F611-AA9E-4F16-BA12-411715E6AB26}"/>
              </a:ext>
            </a:extLst>
          </p:cNvPr>
          <p:cNvSpPr/>
          <p:nvPr/>
        </p:nvSpPr>
        <p:spPr>
          <a:xfrm>
            <a:off x="2688337" y="762000"/>
            <a:ext cx="5693662" cy="1524000"/>
          </a:xfrm>
          <a:prstGeom prst="round2DiagRect">
            <a:avLst>
              <a:gd name="adj1" fmla="val 46667"/>
              <a:gd name="adj2" fmla="val 10800"/>
            </a:avLst>
          </a:prstGeom>
          <a:solidFill>
            <a:schemeClr val="bg2">
              <a:lumMod val="9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5400">
                <a:solidFill>
                  <a:schemeClr val="tx1">
                    <a:lumMod val="95000"/>
                    <a:lumOff val="5000"/>
                  </a:schemeClr>
                </a:solidFill>
                <a:latin typeface="#9Slide03 Maven Pro Black" panose="00000A00000000000000" pitchFamily="2" charset="0"/>
              </a:rPr>
              <a:t>LUYỆN ĐỌC</a:t>
            </a:r>
            <a:endParaRPr lang="en-US" sz="5400">
              <a:solidFill>
                <a:schemeClr val="tx1">
                  <a:lumMod val="95000"/>
                  <a:lumOff val="5000"/>
                </a:schemeClr>
              </a:solidFill>
              <a:latin typeface="#9Slide03 Maven Pro Black" panose="00000A00000000000000" pitchFamily="2" charset="0"/>
            </a:endParaRPr>
          </a:p>
        </p:txBody>
      </p:sp>
      <p:sp>
        <p:nvSpPr>
          <p:cNvPr id="11" name="Rectangle: Diagonal Corners Rounded 10">
            <a:extLst>
              <a:ext uri="{FF2B5EF4-FFF2-40B4-BE49-F238E27FC236}">
                <a16:creationId xmlns:a16="http://schemas.microsoft.com/office/drawing/2014/main" id="{FEB1FF21-7D98-461D-8001-35314B669433}"/>
              </a:ext>
            </a:extLst>
          </p:cNvPr>
          <p:cNvSpPr/>
          <p:nvPr/>
        </p:nvSpPr>
        <p:spPr>
          <a:xfrm>
            <a:off x="2688337" y="2612102"/>
            <a:ext cx="5693662" cy="1524000"/>
          </a:xfrm>
          <a:prstGeom prst="round2DiagRect">
            <a:avLst>
              <a:gd name="adj1" fmla="val 46667"/>
              <a:gd name="adj2" fmla="val 10800"/>
            </a:avLst>
          </a:prstGeom>
          <a:solidFill>
            <a:schemeClr val="bg2">
              <a:lumMod val="9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5400">
                <a:solidFill>
                  <a:schemeClr val="tx1">
                    <a:lumMod val="95000"/>
                    <a:lumOff val="5000"/>
                  </a:schemeClr>
                </a:solidFill>
                <a:latin typeface="#9Slide03 Maven Pro Black" panose="00000A00000000000000" pitchFamily="2" charset="0"/>
              </a:rPr>
              <a:t>TÌM HIỂU BÀI</a:t>
            </a:r>
            <a:endParaRPr lang="en-US" sz="5400">
              <a:solidFill>
                <a:schemeClr val="tx1">
                  <a:lumMod val="95000"/>
                  <a:lumOff val="5000"/>
                </a:schemeClr>
              </a:solidFill>
              <a:latin typeface="#9Slide03 Maven Pro Black" panose="00000A00000000000000" pitchFamily="2" charset="0"/>
            </a:endParaRPr>
          </a:p>
        </p:txBody>
      </p:sp>
      <p:sp>
        <p:nvSpPr>
          <p:cNvPr id="12" name="Rectangle: Diagonal Corners Rounded 11">
            <a:extLst>
              <a:ext uri="{FF2B5EF4-FFF2-40B4-BE49-F238E27FC236}">
                <a16:creationId xmlns:a16="http://schemas.microsoft.com/office/drawing/2014/main" id="{6585D171-BDBD-49FF-A578-B53D118744FC}"/>
              </a:ext>
            </a:extLst>
          </p:cNvPr>
          <p:cNvSpPr/>
          <p:nvPr/>
        </p:nvSpPr>
        <p:spPr>
          <a:xfrm>
            <a:off x="2663950" y="4462205"/>
            <a:ext cx="5718049" cy="1524000"/>
          </a:xfrm>
          <a:prstGeom prst="round2DiagRect">
            <a:avLst>
              <a:gd name="adj1" fmla="val 46667"/>
              <a:gd name="adj2" fmla="val 10800"/>
            </a:avLst>
          </a:prstGeom>
          <a:solidFill>
            <a:schemeClr val="bg2">
              <a:lumMod val="9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5400">
                <a:solidFill>
                  <a:schemeClr val="tx1">
                    <a:lumMod val="95000"/>
                    <a:lumOff val="5000"/>
                  </a:schemeClr>
                </a:solidFill>
                <a:latin typeface="#9Slide03 Maven Pro Black" panose="00000A00000000000000" pitchFamily="2" charset="0"/>
              </a:rPr>
              <a:t>ĐỌC DIỄN CẢM</a:t>
            </a:r>
            <a:endParaRPr lang="en-US" sz="5400">
              <a:solidFill>
                <a:schemeClr val="tx1">
                  <a:lumMod val="95000"/>
                  <a:lumOff val="5000"/>
                </a:schemeClr>
              </a:solidFill>
              <a:latin typeface="#9Slide03 Maven Pro Black" panose="00000A00000000000000" pitchFamily="2" charset="0"/>
            </a:endParaRPr>
          </a:p>
        </p:txBody>
      </p:sp>
    </p:spTree>
    <p:extLst>
      <p:ext uri="{BB962C8B-B14F-4D97-AF65-F5344CB8AC3E}">
        <p14:creationId xmlns:p14="http://schemas.microsoft.com/office/powerpoint/2010/main" val="278080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grpId="0" nodeType="afterEffect">
                                  <p:stCondLst>
                                    <p:cond delay="0"/>
                                  </p:stCondLst>
                                  <p:childTnLst>
                                    <p:animEffect transition="out" filter="fade">
                                      <p:cBhvr>
                                        <p:cTn id="6" dur="1000"/>
                                        <p:tgtEl>
                                          <p:spTgt spid="10"/>
                                        </p:tgtEl>
                                      </p:cBhvr>
                                    </p:animEffect>
                                    <p:anim calcmode="lin" valueType="num">
                                      <p:cBhvr>
                                        <p:cTn id="7" dur="1000"/>
                                        <p:tgtEl>
                                          <p:spTgt spid="10"/>
                                        </p:tgtEl>
                                        <p:attrNameLst>
                                          <p:attrName>ppt_x</p:attrName>
                                        </p:attrNameLst>
                                      </p:cBhvr>
                                      <p:tavLst>
                                        <p:tav tm="0">
                                          <p:val>
                                            <p:strVal val="ppt_x"/>
                                          </p:val>
                                        </p:tav>
                                        <p:tav tm="100000">
                                          <p:val>
                                            <p:strVal val="ppt_x"/>
                                          </p:val>
                                        </p:tav>
                                      </p:tavLst>
                                    </p:anim>
                                    <p:anim calcmode="lin" valueType="num">
                                      <p:cBhvr>
                                        <p:cTn id="8" dur="1000"/>
                                        <p:tgtEl>
                                          <p:spTgt spid="10"/>
                                        </p:tgtEl>
                                        <p:attrNameLst>
                                          <p:attrName>ppt_y</p:attrName>
                                        </p:attrNameLst>
                                      </p:cBhvr>
                                      <p:tavLst>
                                        <p:tav tm="0">
                                          <p:val>
                                            <p:strVal val="ppt_y"/>
                                          </p:val>
                                        </p:tav>
                                        <p:tav tm="100000">
                                          <p:val>
                                            <p:strVal val="ppt_y+.1"/>
                                          </p:val>
                                        </p:tav>
                                      </p:tavLst>
                                    </p:anim>
                                    <p:set>
                                      <p:cBhvr>
                                        <p:cTn id="9" dur="1" fill="hold">
                                          <p:stCondLst>
                                            <p:cond delay="999"/>
                                          </p:stCondLst>
                                        </p:cTn>
                                        <p:tgtEl>
                                          <p:spTgt spid="10"/>
                                        </p:tgtEl>
                                        <p:attrNameLst>
                                          <p:attrName>style.visibility</p:attrName>
                                        </p:attrNameLst>
                                      </p:cBhvr>
                                      <p:to>
                                        <p:strVal val="hidden"/>
                                      </p:to>
                                    </p:set>
                                  </p:childTnLst>
                                </p:cTn>
                              </p:par>
                            </p:childTnLst>
                          </p:cTn>
                        </p:par>
                        <p:par>
                          <p:cTn id="10" fill="hold">
                            <p:stCondLst>
                              <p:cond delay="1000"/>
                            </p:stCondLst>
                            <p:childTnLst>
                              <p:par>
                                <p:cTn id="11" presetID="42" presetClass="exit" presetSubtype="0" fill="hold" grpId="0" nodeType="afterEffect">
                                  <p:stCondLst>
                                    <p:cond delay="0"/>
                                  </p:stCondLst>
                                  <p:childTnLst>
                                    <p:animEffect transition="out" filter="fade">
                                      <p:cBhvr>
                                        <p:cTn id="12" dur="1000"/>
                                        <p:tgtEl>
                                          <p:spTgt spid="11"/>
                                        </p:tgtEl>
                                      </p:cBhvr>
                                    </p:animEffect>
                                    <p:anim calcmode="lin" valueType="num">
                                      <p:cBhvr>
                                        <p:cTn id="13" dur="1000"/>
                                        <p:tgtEl>
                                          <p:spTgt spid="11"/>
                                        </p:tgtEl>
                                        <p:attrNameLst>
                                          <p:attrName>ppt_x</p:attrName>
                                        </p:attrNameLst>
                                      </p:cBhvr>
                                      <p:tavLst>
                                        <p:tav tm="0">
                                          <p:val>
                                            <p:strVal val="ppt_x"/>
                                          </p:val>
                                        </p:tav>
                                        <p:tav tm="100000">
                                          <p:val>
                                            <p:strVal val="ppt_x"/>
                                          </p:val>
                                        </p:tav>
                                      </p:tavLst>
                                    </p:anim>
                                    <p:anim calcmode="lin" valueType="num">
                                      <p:cBhvr>
                                        <p:cTn id="14" dur="1000"/>
                                        <p:tgtEl>
                                          <p:spTgt spid="11"/>
                                        </p:tgtEl>
                                        <p:attrNameLst>
                                          <p:attrName>ppt_y</p:attrName>
                                        </p:attrNameLst>
                                      </p:cBhvr>
                                      <p:tavLst>
                                        <p:tav tm="0">
                                          <p:val>
                                            <p:strVal val="ppt_y"/>
                                          </p:val>
                                        </p:tav>
                                        <p:tav tm="100000">
                                          <p:val>
                                            <p:strVal val="ppt_y+.1"/>
                                          </p:val>
                                        </p:tav>
                                      </p:tavLst>
                                    </p:anim>
                                    <p:set>
                                      <p:cBhvr>
                                        <p:cTn id="15"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E91CF7-6093-4E70-9298-5D6D270CA062}"/>
              </a:ext>
            </a:extLst>
          </p:cNvPr>
          <p:cNvPicPr>
            <a:picLocks noChangeAspect="1"/>
          </p:cNvPicPr>
          <p:nvPr/>
        </p:nvPicPr>
        <p:blipFill rotWithShape="1">
          <a:blip r:embed="rId2"/>
          <a:srcRect l="8107" r="5226" b="17515"/>
          <a:stretch/>
        </p:blipFill>
        <p:spPr>
          <a:xfrm>
            <a:off x="0" y="-15241"/>
            <a:ext cx="12192000" cy="6873241"/>
          </a:xfrm>
          <a:prstGeom prst="rect">
            <a:avLst/>
          </a:prstGeom>
        </p:spPr>
      </p:pic>
      <p:sp>
        <p:nvSpPr>
          <p:cNvPr id="4" name="Rectangle: Rounded Corners 3">
            <a:extLst>
              <a:ext uri="{FF2B5EF4-FFF2-40B4-BE49-F238E27FC236}">
                <a16:creationId xmlns:a16="http://schemas.microsoft.com/office/drawing/2014/main" id="{01DC7CF9-B0DA-4342-A0AC-0DD58F788701}"/>
              </a:ext>
            </a:extLst>
          </p:cNvPr>
          <p:cNvSpPr/>
          <p:nvPr/>
        </p:nvSpPr>
        <p:spPr>
          <a:xfrm>
            <a:off x="190500" y="247650"/>
            <a:ext cx="11811000" cy="6362700"/>
          </a:xfrm>
          <a:custGeom>
            <a:avLst/>
            <a:gdLst>
              <a:gd name="connsiteX0" fmla="*/ 0 w 11811000"/>
              <a:gd name="connsiteY0" fmla="*/ 789866 h 6362700"/>
              <a:gd name="connsiteX1" fmla="*/ 789866 w 11811000"/>
              <a:gd name="connsiteY1" fmla="*/ 0 h 6362700"/>
              <a:gd name="connsiteX2" fmla="*/ 11021134 w 11811000"/>
              <a:gd name="connsiteY2" fmla="*/ 0 h 6362700"/>
              <a:gd name="connsiteX3" fmla="*/ 11811000 w 11811000"/>
              <a:gd name="connsiteY3" fmla="*/ 789866 h 6362700"/>
              <a:gd name="connsiteX4" fmla="*/ 11811000 w 11811000"/>
              <a:gd name="connsiteY4" fmla="*/ 5572834 h 6362700"/>
              <a:gd name="connsiteX5" fmla="*/ 11021134 w 11811000"/>
              <a:gd name="connsiteY5" fmla="*/ 6362700 h 6362700"/>
              <a:gd name="connsiteX6" fmla="*/ 789866 w 11811000"/>
              <a:gd name="connsiteY6" fmla="*/ 6362700 h 6362700"/>
              <a:gd name="connsiteX7" fmla="*/ 0 w 11811000"/>
              <a:gd name="connsiteY7" fmla="*/ 5572834 h 6362700"/>
              <a:gd name="connsiteX8" fmla="*/ 0 w 11811000"/>
              <a:gd name="connsiteY8" fmla="*/ 789866 h 636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11000" h="6362700" fill="none" extrusionOk="0">
                <a:moveTo>
                  <a:pt x="0" y="789866"/>
                </a:moveTo>
                <a:cubicBezTo>
                  <a:pt x="53136" y="288561"/>
                  <a:pt x="381492" y="51225"/>
                  <a:pt x="789866" y="0"/>
                </a:cubicBezTo>
                <a:cubicBezTo>
                  <a:pt x="2709807" y="-86585"/>
                  <a:pt x="9889967" y="93677"/>
                  <a:pt x="11021134" y="0"/>
                </a:cubicBezTo>
                <a:cubicBezTo>
                  <a:pt x="11520033" y="20776"/>
                  <a:pt x="11800265" y="317641"/>
                  <a:pt x="11811000" y="789866"/>
                </a:cubicBezTo>
                <a:cubicBezTo>
                  <a:pt x="11774229" y="1801393"/>
                  <a:pt x="11961282" y="4677789"/>
                  <a:pt x="11811000" y="5572834"/>
                </a:cubicBezTo>
                <a:cubicBezTo>
                  <a:pt x="11790729" y="6047961"/>
                  <a:pt x="11379855" y="6324073"/>
                  <a:pt x="11021134" y="6362700"/>
                </a:cubicBezTo>
                <a:cubicBezTo>
                  <a:pt x="9315568" y="6206776"/>
                  <a:pt x="2730747" y="6197373"/>
                  <a:pt x="789866" y="6362700"/>
                </a:cubicBezTo>
                <a:cubicBezTo>
                  <a:pt x="315497" y="6322157"/>
                  <a:pt x="2121" y="5990662"/>
                  <a:pt x="0" y="5572834"/>
                </a:cubicBezTo>
                <a:cubicBezTo>
                  <a:pt x="-162729" y="3190942"/>
                  <a:pt x="108828" y="2096914"/>
                  <a:pt x="0" y="789866"/>
                </a:cubicBezTo>
                <a:close/>
              </a:path>
              <a:path w="11811000" h="6362700" stroke="0" extrusionOk="0">
                <a:moveTo>
                  <a:pt x="0" y="789866"/>
                </a:moveTo>
                <a:cubicBezTo>
                  <a:pt x="-22828" y="326581"/>
                  <a:pt x="298032" y="-43941"/>
                  <a:pt x="789866" y="0"/>
                </a:cubicBezTo>
                <a:cubicBezTo>
                  <a:pt x="2891088" y="-77135"/>
                  <a:pt x="8594010" y="120992"/>
                  <a:pt x="11021134" y="0"/>
                </a:cubicBezTo>
                <a:cubicBezTo>
                  <a:pt x="11448308" y="-16736"/>
                  <a:pt x="11752125" y="327218"/>
                  <a:pt x="11811000" y="789866"/>
                </a:cubicBezTo>
                <a:cubicBezTo>
                  <a:pt x="11931601" y="1725787"/>
                  <a:pt x="11753624" y="3542249"/>
                  <a:pt x="11811000" y="5572834"/>
                </a:cubicBezTo>
                <a:cubicBezTo>
                  <a:pt x="11834643" y="5991203"/>
                  <a:pt x="11464215" y="6409404"/>
                  <a:pt x="11021134" y="6362700"/>
                </a:cubicBezTo>
                <a:cubicBezTo>
                  <a:pt x="9366919" y="6254135"/>
                  <a:pt x="2991230" y="6205012"/>
                  <a:pt x="789866" y="6362700"/>
                </a:cubicBezTo>
                <a:cubicBezTo>
                  <a:pt x="345176" y="6344211"/>
                  <a:pt x="-60775" y="6016930"/>
                  <a:pt x="0" y="5572834"/>
                </a:cubicBezTo>
                <a:cubicBezTo>
                  <a:pt x="-168793" y="3198122"/>
                  <a:pt x="-144351" y="2525228"/>
                  <a:pt x="0" y="789866"/>
                </a:cubicBezTo>
                <a:close/>
              </a:path>
            </a:pathLst>
          </a:custGeom>
          <a:solidFill>
            <a:schemeClr val="bg1">
              <a:alpha val="84000"/>
            </a:schemeClr>
          </a:solidFill>
          <a:ln w="38100">
            <a:solidFill>
              <a:schemeClr val="accent4">
                <a:lumMod val="75000"/>
              </a:schemeClr>
            </a:solidFill>
            <a:extLst>
              <a:ext uri="{C807C97D-BFC1-408E-A445-0C87EB9F89A2}">
                <ask:lineSketchStyleProps xmlns:ask="http://schemas.microsoft.com/office/drawing/2018/sketchyshapes" sd="3905126099">
                  <a:prstGeom prst="roundRect">
                    <a:avLst>
                      <a:gd name="adj" fmla="val 1241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D42D6F3-2416-44D9-986B-C7C8203C3205}"/>
              </a:ext>
            </a:extLst>
          </p:cNvPr>
          <p:cNvGrpSpPr/>
          <p:nvPr/>
        </p:nvGrpSpPr>
        <p:grpSpPr>
          <a:xfrm>
            <a:off x="796995" y="1676400"/>
            <a:ext cx="10598009" cy="4440291"/>
            <a:chOff x="509238" y="1794328"/>
            <a:chExt cx="10598009" cy="4440291"/>
          </a:xfrm>
        </p:grpSpPr>
        <p:grpSp>
          <p:nvGrpSpPr>
            <p:cNvPr id="6" name="Group 5">
              <a:extLst>
                <a:ext uri="{FF2B5EF4-FFF2-40B4-BE49-F238E27FC236}">
                  <a16:creationId xmlns:a16="http://schemas.microsoft.com/office/drawing/2014/main" id="{A2D0ED21-EE25-43E9-9CEC-5EE864E96617}"/>
                </a:ext>
              </a:extLst>
            </p:cNvPr>
            <p:cNvGrpSpPr/>
            <p:nvPr/>
          </p:nvGrpSpPr>
          <p:grpSpPr>
            <a:xfrm>
              <a:off x="509238" y="1794328"/>
              <a:ext cx="10598009" cy="4435284"/>
              <a:chOff x="582390" y="2109874"/>
              <a:chExt cx="10598009" cy="4435284"/>
            </a:xfrm>
          </p:grpSpPr>
          <p:sp>
            <p:nvSpPr>
              <p:cNvPr id="19" name="Rectangle: Rounded Corners 18">
                <a:extLst>
                  <a:ext uri="{FF2B5EF4-FFF2-40B4-BE49-F238E27FC236}">
                    <a16:creationId xmlns:a16="http://schemas.microsoft.com/office/drawing/2014/main" id="{83F2E099-094C-4F56-BD5A-F18AF3593C83}"/>
                  </a:ext>
                </a:extLst>
              </p:cNvPr>
              <p:cNvSpPr/>
              <p:nvPr/>
            </p:nvSpPr>
            <p:spPr>
              <a:xfrm>
                <a:off x="582390" y="2680955"/>
                <a:ext cx="5299006" cy="1089438"/>
              </a:xfrm>
              <a:prstGeom prst="roundRect">
                <a:avLst>
                  <a:gd name="adj" fmla="val 0"/>
                </a:avLst>
              </a:prstGeom>
              <a:noFill/>
              <a:ln w="38100" cap="flat" cmpd="sng" algn="ctr">
                <a:noFill/>
                <a:prstDash val="sysDash"/>
                <a:miter lim="800000"/>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Đọc</a:t>
                </a:r>
                <a:r>
                  <a:rPr kumimoji="0" lang="en-SG"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 đúng tiếng, đúng từ,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l</a:t>
                </a:r>
                <a:r>
                  <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rPr>
                  <a:t>ưu</a:t>
                </a:r>
                <a:r>
                  <a:rPr kumimoji="0" lang="en-SG"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 loát, mạch lạc</a:t>
                </a:r>
                <a:endParaRPr kumimoji="0" lang="en-US"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endParaRPr>
              </a:p>
            </p:txBody>
          </p:sp>
          <p:sp>
            <p:nvSpPr>
              <p:cNvPr id="20" name="Rectangle: Rounded Corners 19">
                <a:extLst>
                  <a:ext uri="{FF2B5EF4-FFF2-40B4-BE49-F238E27FC236}">
                    <a16:creationId xmlns:a16="http://schemas.microsoft.com/office/drawing/2014/main" id="{534907C9-3682-4EBC-9C41-25A568A0FD14}"/>
                  </a:ext>
                </a:extLst>
              </p:cNvPr>
              <p:cNvSpPr/>
              <p:nvPr/>
            </p:nvSpPr>
            <p:spPr>
              <a:xfrm>
                <a:off x="690282" y="4071117"/>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rPr>
                  <a:t>Ngắt, nghỉ hơi đúng ở các dấu câu, </a:t>
                </a:r>
                <a:r>
                  <a:rPr kumimoji="0" lang="en-SG"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cụm từ rõ nghĩa</a:t>
                </a:r>
                <a:endPar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637EFEB3-93A1-4B8B-9C39-02A17FAE0961}"/>
                  </a:ext>
                </a:extLst>
              </p:cNvPr>
              <p:cNvSpPr/>
              <p:nvPr/>
            </p:nvSpPr>
            <p:spPr>
              <a:xfrm>
                <a:off x="582390" y="5455720"/>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rPr>
                  <a:t>Cường độ đọc, tốc độ đọc đạt yêu cầu</a:t>
                </a:r>
                <a:r>
                  <a:rPr kumimoji="0" lang="en-SG"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rPr>
                  <a:t>, diễn cảm</a:t>
                </a:r>
                <a:endPar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56695D80-7566-4CEE-84DD-BDBD0F7D3095}"/>
                  </a:ext>
                </a:extLst>
              </p:cNvPr>
              <p:cNvSpPr txBox="1"/>
              <p:nvPr/>
            </p:nvSpPr>
            <p:spPr>
              <a:xfrm>
                <a:off x="1689020" y="2109874"/>
                <a:ext cx="2819399" cy="553998"/>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600" b="1" i="0" u="none" strike="noStrike" kern="0" cap="none" spc="0" normalizeH="0" baseline="0" noProof="0">
                    <a:ln>
                      <a:noFill/>
                    </a:ln>
                    <a:solidFill>
                      <a:srgbClr val="257997"/>
                    </a:solidFill>
                    <a:effectLst/>
                    <a:uLnTx/>
                    <a:uFillTx/>
                    <a:latin typeface="Calibri" panose="020F0502020204030204"/>
                    <a:cs typeface="Calibri" panose="020F0502020204030204" pitchFamily="34" charset="0"/>
                  </a:rPr>
                  <a:t>TIÊU CHÍ</a:t>
                </a:r>
                <a:endParaRPr kumimoji="0" lang="en-US" sz="3600" b="1" i="0" u="none" strike="noStrike" kern="0" cap="none" spc="0" normalizeH="0" baseline="0" noProof="0">
                  <a:ln>
                    <a:noFill/>
                  </a:ln>
                  <a:solidFill>
                    <a:srgbClr val="257997"/>
                  </a:solidFill>
                  <a:effectLst/>
                  <a:uLnTx/>
                  <a:uFillTx/>
                  <a:latin typeface="Calibri" panose="020F0502020204030204"/>
                  <a:cs typeface="Calibri" panose="020F0502020204030204" pitchFamily="34" charset="0"/>
                </a:endParaRPr>
              </a:p>
            </p:txBody>
          </p:sp>
          <p:grpSp>
            <p:nvGrpSpPr>
              <p:cNvPr id="23" name="Group 22">
                <a:extLst>
                  <a:ext uri="{FF2B5EF4-FFF2-40B4-BE49-F238E27FC236}">
                    <a16:creationId xmlns:a16="http://schemas.microsoft.com/office/drawing/2014/main" id="{0BCB62A0-85DE-4464-8048-0085D954A3C2}"/>
                  </a:ext>
                </a:extLst>
              </p:cNvPr>
              <p:cNvGrpSpPr/>
              <p:nvPr/>
            </p:nvGrpSpPr>
            <p:grpSpPr>
              <a:xfrm>
                <a:off x="5195596" y="2195336"/>
                <a:ext cx="5984803" cy="463622"/>
                <a:chOff x="5562601" y="1669978"/>
                <a:chExt cx="5984803" cy="463622"/>
              </a:xfrm>
            </p:grpSpPr>
            <p:sp>
              <p:nvSpPr>
                <p:cNvPr id="24" name="TextBox 23">
                  <a:extLst>
                    <a:ext uri="{FF2B5EF4-FFF2-40B4-BE49-F238E27FC236}">
                      <a16:creationId xmlns:a16="http://schemas.microsoft.com/office/drawing/2014/main" id="{927710C0-61BB-4559-9266-45A6C317E289}"/>
                    </a:ext>
                  </a:extLst>
                </p:cNvPr>
                <p:cNvSpPr txBox="1"/>
                <p:nvPr/>
              </p:nvSpPr>
              <p:spPr>
                <a:xfrm>
                  <a:off x="5562601" y="1669978"/>
                  <a:ext cx="2819399" cy="43088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rPr>
                    <a:t>Bình th</a:t>
                  </a:r>
                  <a:r>
                    <a:rPr kumimoji="0" lang="vi-VN" sz="2800" b="1" i="0" u="none" strike="noStrike" kern="0" cap="none" spc="0" normalizeH="0" baseline="0" noProof="0">
                      <a:ln>
                        <a:noFill/>
                      </a:ln>
                      <a:solidFill>
                        <a:srgbClr val="116B8B"/>
                      </a:solidFill>
                      <a:effectLst/>
                      <a:uLnTx/>
                      <a:uFillTx/>
                      <a:latin typeface="Arial" panose="020B0604020202020204" pitchFamily="34" charset="0"/>
                      <a:cs typeface="Calibri" panose="020F0502020204030204" pitchFamily="34" charset="0"/>
                    </a:rPr>
                    <a:t>ường</a:t>
                  </a:r>
                  <a:endParaRPr kumimoji="0" lang="en-US"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endParaRPr>
                </a:p>
              </p:txBody>
            </p:sp>
            <p:sp>
              <p:nvSpPr>
                <p:cNvPr id="25" name="TextBox 24">
                  <a:extLst>
                    <a:ext uri="{FF2B5EF4-FFF2-40B4-BE49-F238E27FC236}">
                      <a16:creationId xmlns:a16="http://schemas.microsoft.com/office/drawing/2014/main" id="{DA0A97CA-144D-4D29-A0F6-78C825237E4C}"/>
                    </a:ext>
                  </a:extLst>
                </p:cNvPr>
                <p:cNvSpPr txBox="1"/>
                <p:nvPr/>
              </p:nvSpPr>
              <p:spPr>
                <a:xfrm>
                  <a:off x="8229600" y="1702713"/>
                  <a:ext cx="1249679" cy="43088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rPr>
                    <a:t>Tốt</a:t>
                  </a:r>
                  <a:endParaRPr kumimoji="0" lang="en-US"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endParaRPr>
                </a:p>
              </p:txBody>
            </p:sp>
            <p:sp>
              <p:nvSpPr>
                <p:cNvPr id="26" name="TextBox 25">
                  <a:extLst>
                    <a:ext uri="{FF2B5EF4-FFF2-40B4-BE49-F238E27FC236}">
                      <a16:creationId xmlns:a16="http://schemas.microsoft.com/office/drawing/2014/main" id="{B825B01F-401F-41BA-8DA2-50865889D574}"/>
                    </a:ext>
                  </a:extLst>
                </p:cNvPr>
                <p:cNvSpPr txBox="1"/>
                <p:nvPr/>
              </p:nvSpPr>
              <p:spPr>
                <a:xfrm>
                  <a:off x="9601200" y="1669978"/>
                  <a:ext cx="1946204" cy="43088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rPr>
                    <a:t>Rất tốt</a:t>
                  </a:r>
                  <a:endParaRPr kumimoji="0" lang="en-US"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endParaRPr>
                </a:p>
              </p:txBody>
            </p:sp>
          </p:grpSp>
        </p:grpSp>
        <p:grpSp>
          <p:nvGrpSpPr>
            <p:cNvPr id="7" name="Group 6">
              <a:extLst>
                <a:ext uri="{FF2B5EF4-FFF2-40B4-BE49-F238E27FC236}">
                  <a16:creationId xmlns:a16="http://schemas.microsoft.com/office/drawing/2014/main" id="{3A40D0D6-61D8-4664-8C5D-95AF75FC2025}"/>
                </a:ext>
              </a:extLst>
            </p:cNvPr>
            <p:cNvGrpSpPr/>
            <p:nvPr/>
          </p:nvGrpSpPr>
          <p:grpSpPr>
            <a:xfrm>
              <a:off x="5944803" y="2343412"/>
              <a:ext cx="4804360" cy="984254"/>
              <a:chOff x="5944803" y="2343412"/>
              <a:chExt cx="4804360" cy="984254"/>
            </a:xfrm>
          </p:grpSpPr>
          <p:sp>
            <p:nvSpPr>
              <p:cNvPr id="16" name="Star: 5 Points 15">
                <a:extLst>
                  <a:ext uri="{FF2B5EF4-FFF2-40B4-BE49-F238E27FC236}">
                    <a16:creationId xmlns:a16="http://schemas.microsoft.com/office/drawing/2014/main" id="{8848CD14-936C-4CAC-8C1C-3AB056769447}"/>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1</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7" name="Star: 5 Points 16">
                <a:extLst>
                  <a:ext uri="{FF2B5EF4-FFF2-40B4-BE49-F238E27FC236}">
                    <a16:creationId xmlns:a16="http://schemas.microsoft.com/office/drawing/2014/main" id="{BC8168BC-DF28-4BA8-985C-36EB16DBCDD4}"/>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2</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8" name="Star: 5 Points 17">
                <a:extLst>
                  <a:ext uri="{FF2B5EF4-FFF2-40B4-BE49-F238E27FC236}">
                    <a16:creationId xmlns:a16="http://schemas.microsoft.com/office/drawing/2014/main" id="{CAFAEB24-4B3B-4190-B54D-B63D3AEDECEA}"/>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3</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id="{428792DE-FF58-467D-A0C8-8AF9DBE5DA9C}"/>
                </a:ext>
              </a:extLst>
            </p:cNvPr>
            <p:cNvGrpSpPr/>
            <p:nvPr/>
          </p:nvGrpSpPr>
          <p:grpSpPr>
            <a:xfrm>
              <a:off x="6012102" y="3808163"/>
              <a:ext cx="4804360" cy="984254"/>
              <a:chOff x="5944803" y="2343412"/>
              <a:chExt cx="4804360" cy="984254"/>
            </a:xfrm>
          </p:grpSpPr>
          <p:sp>
            <p:nvSpPr>
              <p:cNvPr id="13" name="Star: 5 Points 12">
                <a:extLst>
                  <a:ext uri="{FF2B5EF4-FFF2-40B4-BE49-F238E27FC236}">
                    <a16:creationId xmlns:a16="http://schemas.microsoft.com/office/drawing/2014/main" id="{FFEC9182-0FBD-4A58-860B-095566BF1CEA}"/>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1</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4" name="Star: 5 Points 13">
                <a:extLst>
                  <a:ext uri="{FF2B5EF4-FFF2-40B4-BE49-F238E27FC236}">
                    <a16:creationId xmlns:a16="http://schemas.microsoft.com/office/drawing/2014/main" id="{C4623817-EEB9-43C5-A12C-79CB24874C31}"/>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2</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5" name="Star: 5 Points 14">
                <a:extLst>
                  <a:ext uri="{FF2B5EF4-FFF2-40B4-BE49-F238E27FC236}">
                    <a16:creationId xmlns:a16="http://schemas.microsoft.com/office/drawing/2014/main" id="{C0BF8CE8-1CD4-4173-8B12-5446F74C80E2}"/>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3</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25521623-F6A1-4066-AE9E-2DFA63BAB8C4}"/>
                </a:ext>
              </a:extLst>
            </p:cNvPr>
            <p:cNvGrpSpPr/>
            <p:nvPr/>
          </p:nvGrpSpPr>
          <p:grpSpPr>
            <a:xfrm>
              <a:off x="6012102" y="5250365"/>
              <a:ext cx="4804360" cy="984254"/>
              <a:chOff x="5944803" y="2343412"/>
              <a:chExt cx="4804360" cy="984254"/>
            </a:xfrm>
          </p:grpSpPr>
          <p:sp>
            <p:nvSpPr>
              <p:cNvPr id="10" name="Star: 5 Points 9">
                <a:extLst>
                  <a:ext uri="{FF2B5EF4-FFF2-40B4-BE49-F238E27FC236}">
                    <a16:creationId xmlns:a16="http://schemas.microsoft.com/office/drawing/2014/main" id="{C8F9F06B-591F-40DF-A969-3B0CBBC845A7}"/>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1</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1" name="Star: 5 Points 10">
                <a:extLst>
                  <a:ext uri="{FF2B5EF4-FFF2-40B4-BE49-F238E27FC236}">
                    <a16:creationId xmlns:a16="http://schemas.microsoft.com/office/drawing/2014/main" id="{425CBFB9-CA11-4436-BD6D-F9FBCB98EC03}"/>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2</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2" name="Star: 5 Points 11">
                <a:extLst>
                  <a:ext uri="{FF2B5EF4-FFF2-40B4-BE49-F238E27FC236}">
                    <a16:creationId xmlns:a16="http://schemas.microsoft.com/office/drawing/2014/main" id="{0D9D7695-F60E-47FC-A20F-65254845F984}"/>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3</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grpSp>
      </p:grpSp>
      <p:sp>
        <p:nvSpPr>
          <p:cNvPr id="27" name="Rectangle 26">
            <a:extLst>
              <a:ext uri="{FF2B5EF4-FFF2-40B4-BE49-F238E27FC236}">
                <a16:creationId xmlns:a16="http://schemas.microsoft.com/office/drawing/2014/main" id="{5072C6B5-B4A3-40CD-8F71-29E3010E8A3A}"/>
              </a:ext>
            </a:extLst>
          </p:cNvPr>
          <p:cNvSpPr/>
          <p:nvPr/>
        </p:nvSpPr>
        <p:spPr>
          <a:xfrm>
            <a:off x="1027261" y="456267"/>
            <a:ext cx="10023899" cy="1107996"/>
          </a:xfrm>
          <a:prstGeom prst="rect">
            <a:avLst/>
          </a:prstGeom>
          <a:noFill/>
        </p:spPr>
        <p:txBody>
          <a:bodyPr wrap="none" lIns="91440" tIns="45720" rIns="91440" bIns="45720">
            <a:spAutoFit/>
          </a:bodyPr>
          <a:lstStyle/>
          <a:p>
            <a:pPr algn="ctr"/>
            <a:r>
              <a:rPr lang="en-US" sz="6600" b="1" cap="none" spc="0">
                <a:ln w="13462">
                  <a:solidFill>
                    <a:schemeClr val="bg1"/>
                  </a:solidFill>
                  <a:prstDash val="solid"/>
                </a:ln>
                <a:solidFill>
                  <a:srgbClr val="FF0066"/>
                </a:solidFill>
                <a:effectLst>
                  <a:outerShdw blurRad="50800" dist="38100" algn="l" rotWithShape="0">
                    <a:prstClr val="black">
                      <a:alpha val="40000"/>
                    </a:prstClr>
                  </a:outerShdw>
                </a:effectLst>
                <a:latin typeface="#9Slide03 SVNSquare" panose="02040603050506020204" pitchFamily="18" charset="0"/>
              </a:rPr>
              <a:t>TIÊU CHÍ ĐỌC VÀ NHẬN XÉT</a:t>
            </a:r>
          </a:p>
        </p:txBody>
      </p:sp>
    </p:spTree>
    <p:extLst>
      <p:ext uri="{BB962C8B-B14F-4D97-AF65-F5344CB8AC3E}">
        <p14:creationId xmlns:p14="http://schemas.microsoft.com/office/powerpoint/2010/main" val="40080143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400"/>
                                        <p:tgtEl>
                                          <p:spTgt spid="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p:cTn id="10" dur="500" fill="hold"/>
                                        <p:tgtEl>
                                          <p:spTgt spid="27"/>
                                        </p:tgtEl>
                                        <p:attrNameLst>
                                          <p:attrName>ppt_w</p:attrName>
                                        </p:attrNameLst>
                                      </p:cBhvr>
                                      <p:tavLst>
                                        <p:tav tm="0">
                                          <p:val>
                                            <p:fltVal val="0"/>
                                          </p:val>
                                        </p:tav>
                                        <p:tav tm="100000">
                                          <p:val>
                                            <p:strVal val="#ppt_w"/>
                                          </p:val>
                                        </p:tav>
                                      </p:tavLst>
                                    </p:anim>
                                    <p:anim calcmode="lin" valueType="num">
                                      <p:cBhvr>
                                        <p:cTn id="11" dur="500" fill="hold"/>
                                        <p:tgtEl>
                                          <p:spTgt spid="27"/>
                                        </p:tgtEl>
                                        <p:attrNameLst>
                                          <p:attrName>ppt_h</p:attrName>
                                        </p:attrNameLst>
                                      </p:cBhvr>
                                      <p:tavLst>
                                        <p:tav tm="0">
                                          <p:val>
                                            <p:fltVal val="0"/>
                                          </p:val>
                                        </p:tav>
                                        <p:tav tm="100000">
                                          <p:val>
                                            <p:strVal val="#ppt_h"/>
                                          </p:val>
                                        </p:tav>
                                      </p:tavLst>
                                    </p:anim>
                                    <p:animEffect transition="in" filter="fade">
                                      <p:cBhvr>
                                        <p:cTn id="12" dur="500"/>
                                        <p:tgtEl>
                                          <p:spTgt spid="27"/>
                                        </p:tgtEl>
                                      </p:cBhvr>
                                    </p:animEffect>
                                  </p:childTnLst>
                                </p:cTn>
                              </p:par>
                            </p:childTnLst>
                          </p:cTn>
                        </p:par>
                        <p:par>
                          <p:cTn id="13" fill="hold">
                            <p:stCondLst>
                              <p:cond delay="1400"/>
                            </p:stCondLst>
                            <p:childTnLst>
                              <p:par>
                                <p:cTn id="14" presetID="53" presetClass="entr" presetSubtype="16"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E91CF7-6093-4E70-9298-5D6D270CA062}"/>
              </a:ext>
            </a:extLst>
          </p:cNvPr>
          <p:cNvPicPr>
            <a:picLocks noChangeAspect="1"/>
          </p:cNvPicPr>
          <p:nvPr/>
        </p:nvPicPr>
        <p:blipFill rotWithShape="1">
          <a:blip r:embed="rId3"/>
          <a:srcRect l="8107" r="5226" b="17515"/>
          <a:stretch/>
        </p:blipFill>
        <p:spPr>
          <a:xfrm>
            <a:off x="0" y="-15241"/>
            <a:ext cx="12192000" cy="6873241"/>
          </a:xfrm>
          <a:prstGeom prst="rect">
            <a:avLst/>
          </a:prstGeom>
        </p:spPr>
      </p:pic>
      <p:sp>
        <p:nvSpPr>
          <p:cNvPr id="4" name="Rectangle: Rounded Corners 3">
            <a:extLst>
              <a:ext uri="{FF2B5EF4-FFF2-40B4-BE49-F238E27FC236}">
                <a16:creationId xmlns:a16="http://schemas.microsoft.com/office/drawing/2014/main" id="{01DC7CF9-B0DA-4342-A0AC-0DD58F788701}"/>
              </a:ext>
            </a:extLst>
          </p:cNvPr>
          <p:cNvSpPr/>
          <p:nvPr/>
        </p:nvSpPr>
        <p:spPr>
          <a:xfrm>
            <a:off x="190500" y="247650"/>
            <a:ext cx="11811000" cy="6362700"/>
          </a:xfrm>
          <a:custGeom>
            <a:avLst/>
            <a:gdLst>
              <a:gd name="connsiteX0" fmla="*/ 0 w 11811000"/>
              <a:gd name="connsiteY0" fmla="*/ 789866 h 6362700"/>
              <a:gd name="connsiteX1" fmla="*/ 789866 w 11811000"/>
              <a:gd name="connsiteY1" fmla="*/ 0 h 6362700"/>
              <a:gd name="connsiteX2" fmla="*/ 11021134 w 11811000"/>
              <a:gd name="connsiteY2" fmla="*/ 0 h 6362700"/>
              <a:gd name="connsiteX3" fmla="*/ 11811000 w 11811000"/>
              <a:gd name="connsiteY3" fmla="*/ 789866 h 6362700"/>
              <a:gd name="connsiteX4" fmla="*/ 11811000 w 11811000"/>
              <a:gd name="connsiteY4" fmla="*/ 5572834 h 6362700"/>
              <a:gd name="connsiteX5" fmla="*/ 11021134 w 11811000"/>
              <a:gd name="connsiteY5" fmla="*/ 6362700 h 6362700"/>
              <a:gd name="connsiteX6" fmla="*/ 789866 w 11811000"/>
              <a:gd name="connsiteY6" fmla="*/ 6362700 h 6362700"/>
              <a:gd name="connsiteX7" fmla="*/ 0 w 11811000"/>
              <a:gd name="connsiteY7" fmla="*/ 5572834 h 6362700"/>
              <a:gd name="connsiteX8" fmla="*/ 0 w 11811000"/>
              <a:gd name="connsiteY8" fmla="*/ 789866 h 636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11000" h="6362700" fill="none" extrusionOk="0">
                <a:moveTo>
                  <a:pt x="0" y="789866"/>
                </a:moveTo>
                <a:cubicBezTo>
                  <a:pt x="53136" y="288561"/>
                  <a:pt x="381492" y="51225"/>
                  <a:pt x="789866" y="0"/>
                </a:cubicBezTo>
                <a:cubicBezTo>
                  <a:pt x="2709807" y="-86585"/>
                  <a:pt x="9889967" y="93677"/>
                  <a:pt x="11021134" y="0"/>
                </a:cubicBezTo>
                <a:cubicBezTo>
                  <a:pt x="11520033" y="20776"/>
                  <a:pt x="11800265" y="317641"/>
                  <a:pt x="11811000" y="789866"/>
                </a:cubicBezTo>
                <a:cubicBezTo>
                  <a:pt x="11774229" y="1801393"/>
                  <a:pt x="11961282" y="4677789"/>
                  <a:pt x="11811000" y="5572834"/>
                </a:cubicBezTo>
                <a:cubicBezTo>
                  <a:pt x="11790729" y="6047961"/>
                  <a:pt x="11379855" y="6324073"/>
                  <a:pt x="11021134" y="6362700"/>
                </a:cubicBezTo>
                <a:cubicBezTo>
                  <a:pt x="9315568" y="6206776"/>
                  <a:pt x="2730747" y="6197373"/>
                  <a:pt x="789866" y="6362700"/>
                </a:cubicBezTo>
                <a:cubicBezTo>
                  <a:pt x="315497" y="6322157"/>
                  <a:pt x="2121" y="5990662"/>
                  <a:pt x="0" y="5572834"/>
                </a:cubicBezTo>
                <a:cubicBezTo>
                  <a:pt x="-162729" y="3190942"/>
                  <a:pt x="108828" y="2096914"/>
                  <a:pt x="0" y="789866"/>
                </a:cubicBezTo>
                <a:close/>
              </a:path>
              <a:path w="11811000" h="6362700" stroke="0" extrusionOk="0">
                <a:moveTo>
                  <a:pt x="0" y="789866"/>
                </a:moveTo>
                <a:cubicBezTo>
                  <a:pt x="-22828" y="326581"/>
                  <a:pt x="298032" y="-43941"/>
                  <a:pt x="789866" y="0"/>
                </a:cubicBezTo>
                <a:cubicBezTo>
                  <a:pt x="2891088" y="-77135"/>
                  <a:pt x="8594010" y="120992"/>
                  <a:pt x="11021134" y="0"/>
                </a:cubicBezTo>
                <a:cubicBezTo>
                  <a:pt x="11448308" y="-16736"/>
                  <a:pt x="11752125" y="327218"/>
                  <a:pt x="11811000" y="789866"/>
                </a:cubicBezTo>
                <a:cubicBezTo>
                  <a:pt x="11931601" y="1725787"/>
                  <a:pt x="11753624" y="3542249"/>
                  <a:pt x="11811000" y="5572834"/>
                </a:cubicBezTo>
                <a:cubicBezTo>
                  <a:pt x="11834643" y="5991203"/>
                  <a:pt x="11464215" y="6409404"/>
                  <a:pt x="11021134" y="6362700"/>
                </a:cubicBezTo>
                <a:cubicBezTo>
                  <a:pt x="9366919" y="6254135"/>
                  <a:pt x="2991230" y="6205012"/>
                  <a:pt x="789866" y="6362700"/>
                </a:cubicBezTo>
                <a:cubicBezTo>
                  <a:pt x="345176" y="6344211"/>
                  <a:pt x="-60775" y="6016930"/>
                  <a:pt x="0" y="5572834"/>
                </a:cubicBezTo>
                <a:cubicBezTo>
                  <a:pt x="-168793" y="3198122"/>
                  <a:pt x="-144351" y="2525228"/>
                  <a:pt x="0" y="789866"/>
                </a:cubicBezTo>
                <a:close/>
              </a:path>
            </a:pathLst>
          </a:custGeom>
          <a:solidFill>
            <a:schemeClr val="bg1">
              <a:alpha val="84000"/>
            </a:schemeClr>
          </a:solidFill>
          <a:ln w="38100">
            <a:solidFill>
              <a:schemeClr val="accent4">
                <a:lumMod val="75000"/>
              </a:schemeClr>
            </a:solidFill>
            <a:extLst>
              <a:ext uri="{C807C97D-BFC1-408E-A445-0C87EB9F89A2}">
                <ask:lineSketchStyleProps xmlns:ask="http://schemas.microsoft.com/office/drawing/2018/sketchyshapes" sd="3905126099">
                  <a:prstGeom prst="roundRect">
                    <a:avLst>
                      <a:gd name="adj" fmla="val 1241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D0D354A-D27D-4704-A53C-A6DF58578890}"/>
              </a:ext>
            </a:extLst>
          </p:cNvPr>
          <p:cNvSpPr txBox="1"/>
          <p:nvPr/>
        </p:nvSpPr>
        <p:spPr>
          <a:xfrm>
            <a:off x="3257082" y="477976"/>
            <a:ext cx="5677836" cy="738664"/>
          </a:xfrm>
          <a:prstGeom prst="rect">
            <a:avLst/>
          </a:prstGeom>
          <a:noFill/>
        </p:spPr>
        <p:txBody>
          <a:bodyPr wrap="none" lIns="0" tIns="0" rIns="0" bIns="0" rtlCol="0">
            <a:spAutoFit/>
          </a:bodyPr>
          <a:lstStyle/>
          <a:p>
            <a:pPr algn="l"/>
            <a:r>
              <a:rPr lang="en-SG" sz="4800" b="1">
                <a:solidFill>
                  <a:schemeClr val="accent3">
                    <a:lumMod val="50000"/>
                  </a:schemeClr>
                </a:solidFill>
                <a:latin typeface="#9Slide03 SVNSquare" panose="02040603050506020204" pitchFamily="18" charset="0"/>
              </a:rPr>
              <a:t>LUYỆN ĐỌC DIỄN CẢM</a:t>
            </a:r>
            <a:endParaRPr lang="en-US" sz="4800" b="1">
              <a:solidFill>
                <a:schemeClr val="accent3">
                  <a:lumMod val="50000"/>
                </a:schemeClr>
              </a:solidFill>
              <a:latin typeface="#9Slide03 SVNSquare" panose="02040603050506020204" pitchFamily="18" charset="0"/>
            </a:endParaRPr>
          </a:p>
        </p:txBody>
      </p:sp>
      <p:sp>
        <p:nvSpPr>
          <p:cNvPr id="6" name="TextBox 5">
            <a:extLst>
              <a:ext uri="{FF2B5EF4-FFF2-40B4-BE49-F238E27FC236}">
                <a16:creationId xmlns:a16="http://schemas.microsoft.com/office/drawing/2014/main" id="{43F9622C-BAF5-4668-99A9-9CCB61E8C8B6}"/>
              </a:ext>
            </a:extLst>
          </p:cNvPr>
          <p:cNvSpPr txBox="1"/>
          <p:nvPr/>
        </p:nvSpPr>
        <p:spPr>
          <a:xfrm>
            <a:off x="419100" y="1374338"/>
            <a:ext cx="11353800" cy="507831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Anh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lấy</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mái</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nhà</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xuống</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bó</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giấy</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lớn</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rồi</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hỏi</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Út</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dám</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rải</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truyền</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đơn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Tôi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vừa</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mừng</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vừa</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lo,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nói</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Được</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nhưng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rải</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thế</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nào</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anh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phải</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chỉ</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vẽ</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em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được</a:t>
            </a:r>
            <a:r>
              <a:rPr lang="en-US" sz="3600" dirty="0">
                <a:solidFill>
                  <a:prstClr val="black"/>
                </a:solidFill>
                <a:latin typeface="Calibri" panose="020F0502020204030204" pitchFamily="34" charset="0"/>
                <a:cs typeface="Calibri" panose="020F0502020204030204" pitchFamily="34" charset="0"/>
              </a:rPr>
              <a:t>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chớ</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Anh Ba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cười</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rồi</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dặn</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dò</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tôi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tỉ</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mỉ</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Cuối</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cùng</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anh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nhắc</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Rủi</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địch</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nó</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bắt</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tận</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tay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thì</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em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một</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mực</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nói</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rằng</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một</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anh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bảo</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đây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giấy</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quảng</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thuốc</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Em không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biết</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chữ</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nên không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biết</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giấy</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7" name="Rectangle: Rounded Corners 6">
            <a:extLst>
              <a:ext uri="{FF2B5EF4-FFF2-40B4-BE49-F238E27FC236}">
                <a16:creationId xmlns:a16="http://schemas.microsoft.com/office/drawing/2014/main" id="{818FF7CC-D460-4E9B-9C78-E3AFAFE85DF2}"/>
              </a:ext>
            </a:extLst>
          </p:cNvPr>
          <p:cNvSpPr/>
          <p:nvPr/>
        </p:nvSpPr>
        <p:spPr>
          <a:xfrm>
            <a:off x="2133600" y="2015337"/>
            <a:ext cx="1447800" cy="457200"/>
          </a:xfrm>
          <a:prstGeom prst="round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A687245-60D3-4833-ADEC-FBE40D4E0180}"/>
              </a:ext>
            </a:extLst>
          </p:cNvPr>
          <p:cNvSpPr/>
          <p:nvPr/>
        </p:nvSpPr>
        <p:spPr>
          <a:xfrm>
            <a:off x="1981200" y="2534149"/>
            <a:ext cx="3200400" cy="457200"/>
          </a:xfrm>
          <a:prstGeom prst="round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368020D4-D341-434C-B9B9-036D9A4127A7}"/>
              </a:ext>
            </a:extLst>
          </p:cNvPr>
          <p:cNvSpPr/>
          <p:nvPr/>
        </p:nvSpPr>
        <p:spPr>
          <a:xfrm>
            <a:off x="1656882" y="3113536"/>
            <a:ext cx="1086318" cy="457200"/>
          </a:xfrm>
          <a:prstGeom prst="round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440363D4-8F01-44FB-9C69-144A9661C3CD}"/>
              </a:ext>
            </a:extLst>
          </p:cNvPr>
          <p:cNvSpPr/>
          <p:nvPr/>
        </p:nvSpPr>
        <p:spPr>
          <a:xfrm>
            <a:off x="10287000" y="4191000"/>
            <a:ext cx="1066800" cy="457200"/>
          </a:xfrm>
          <a:prstGeom prst="round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565F2533-3E7D-43F0-AD63-ADA7F6B3BBA2}"/>
              </a:ext>
            </a:extLst>
          </p:cNvPr>
          <p:cNvSpPr/>
          <p:nvPr/>
        </p:nvSpPr>
        <p:spPr>
          <a:xfrm>
            <a:off x="8229600" y="4720258"/>
            <a:ext cx="1905000" cy="533400"/>
          </a:xfrm>
          <a:prstGeom prst="round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88A5F94D-A162-4F8F-B1CB-7327B748D315}"/>
              </a:ext>
            </a:extLst>
          </p:cNvPr>
          <p:cNvSpPr/>
          <p:nvPr/>
        </p:nvSpPr>
        <p:spPr>
          <a:xfrm>
            <a:off x="9639300" y="5234608"/>
            <a:ext cx="2133600" cy="540279"/>
          </a:xfrm>
          <a:prstGeom prst="round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6DF5E613-5A9B-4215-97A5-5574A098D2EE}"/>
              </a:ext>
            </a:extLst>
          </p:cNvPr>
          <p:cNvSpPr/>
          <p:nvPr/>
        </p:nvSpPr>
        <p:spPr>
          <a:xfrm>
            <a:off x="419100" y="5766058"/>
            <a:ext cx="876300" cy="540279"/>
          </a:xfrm>
          <a:prstGeom prst="round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C878B54C-D8FD-4CD5-930C-71C85E770130}"/>
              </a:ext>
            </a:extLst>
          </p:cNvPr>
          <p:cNvSpPr/>
          <p:nvPr/>
        </p:nvSpPr>
        <p:spPr>
          <a:xfrm>
            <a:off x="2123660" y="5766058"/>
            <a:ext cx="1991139" cy="540279"/>
          </a:xfrm>
          <a:prstGeom prst="round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20356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animBg="1"/>
      <p:bldP spid="11" grpId="0" animBg="1"/>
      <p:bldP spid="12" grpId="0" animBg="1"/>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684A3F-8CC0-42A4-8912-76E5792693E6}"/>
              </a:ext>
            </a:extLst>
          </p:cNvPr>
          <p:cNvSpPr/>
          <p:nvPr/>
        </p:nvSpPr>
        <p:spPr>
          <a:xfrm>
            <a:off x="0" y="0"/>
            <a:ext cx="6096000" cy="6858000"/>
          </a:xfrm>
          <a:prstGeom prst="rect">
            <a:avLst/>
          </a:prstGeom>
          <a:solidFill>
            <a:srgbClr val="454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021B581-3938-490C-9469-72BC39540CB2}"/>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496"/>
                    </a14:imgEffect>
                    <a14:imgEffect>
                      <a14:saturation sat="112000"/>
                    </a14:imgEffect>
                  </a14:imgLayer>
                </a14:imgProps>
              </a:ext>
            </a:extLst>
          </a:blip>
          <a:srcRect l="4159" r="41261" b="20997"/>
          <a:stretch/>
        </p:blipFill>
        <p:spPr>
          <a:xfrm>
            <a:off x="4191000" y="0"/>
            <a:ext cx="8001000" cy="6858000"/>
          </a:xfrm>
          <a:prstGeom prst="rect">
            <a:avLst/>
          </a:prstGeom>
        </p:spPr>
      </p:pic>
      <p:sp>
        <p:nvSpPr>
          <p:cNvPr id="5" name="TextBox 4">
            <a:extLst>
              <a:ext uri="{FF2B5EF4-FFF2-40B4-BE49-F238E27FC236}">
                <a16:creationId xmlns:a16="http://schemas.microsoft.com/office/drawing/2014/main" id="{206B9E1C-6AB5-4786-A3B0-CC0F8AE61EE4}"/>
              </a:ext>
            </a:extLst>
          </p:cNvPr>
          <p:cNvSpPr txBox="1"/>
          <p:nvPr/>
        </p:nvSpPr>
        <p:spPr>
          <a:xfrm>
            <a:off x="1652815" y="228600"/>
            <a:ext cx="3399970" cy="1015663"/>
          </a:xfrm>
          <a:prstGeom prst="rect">
            <a:avLst/>
          </a:prstGeom>
          <a:noFill/>
        </p:spPr>
        <p:txBody>
          <a:bodyPr wrap="none" lIns="0" tIns="0" rIns="0" bIns="0" rtlCol="0">
            <a:spAutoFit/>
          </a:bodyPr>
          <a:lstStyle/>
          <a:p>
            <a:pPr algn="l"/>
            <a:r>
              <a:rPr lang="en-SG" sz="6600" b="1">
                <a:solidFill>
                  <a:schemeClr val="accent4">
                    <a:lumMod val="60000"/>
                    <a:lumOff val="40000"/>
                  </a:schemeClr>
                </a:solidFill>
                <a:latin typeface="#9Slide03 SVNSquare" panose="02040603050506020204" pitchFamily="18" charset="0"/>
              </a:rPr>
              <a:t>MỤC TIÊU</a:t>
            </a:r>
            <a:endParaRPr lang="en-US" sz="6600" b="1">
              <a:solidFill>
                <a:schemeClr val="accent4">
                  <a:lumMod val="60000"/>
                  <a:lumOff val="40000"/>
                </a:schemeClr>
              </a:solidFill>
              <a:latin typeface="#9Slide03 SVNSquare" panose="02040603050506020204" pitchFamily="18" charset="0"/>
            </a:endParaRPr>
          </a:p>
        </p:txBody>
      </p:sp>
      <p:sp>
        <p:nvSpPr>
          <p:cNvPr id="6" name="TextBox 5">
            <a:extLst>
              <a:ext uri="{FF2B5EF4-FFF2-40B4-BE49-F238E27FC236}">
                <a16:creationId xmlns:a16="http://schemas.microsoft.com/office/drawing/2014/main" id="{80D145CE-53FA-46DE-9D7D-E13BA79BE069}"/>
              </a:ext>
            </a:extLst>
          </p:cNvPr>
          <p:cNvSpPr txBox="1"/>
          <p:nvPr/>
        </p:nvSpPr>
        <p:spPr>
          <a:xfrm>
            <a:off x="360455" y="3001527"/>
            <a:ext cx="6465183" cy="1107996"/>
          </a:xfrm>
          <a:prstGeom prst="rect">
            <a:avLst/>
          </a:prstGeom>
          <a:noFill/>
        </p:spPr>
        <p:txBody>
          <a:bodyPr wrap="square" lIns="0" tIns="0" rIns="0" bIns="0" rtlCol="0">
            <a:spAutoFit/>
          </a:bodyPr>
          <a:lstStyle/>
          <a:p>
            <a:pPr algn="just"/>
            <a:r>
              <a:rPr lang="en-SG" sz="3600">
                <a:solidFill>
                  <a:schemeClr val="bg1"/>
                </a:solidFill>
                <a:latin typeface="Calibri" panose="020F0502020204030204" pitchFamily="34" charset="0"/>
                <a:cs typeface="Calibri" panose="020F0502020204030204" pitchFamily="34" charset="0"/>
              </a:rPr>
              <a:t>- Hiểu các từ ngữ khó trong bài, diễn biến của truyện.</a:t>
            </a:r>
            <a:endParaRPr lang="en-US" sz="3600">
              <a:solidFill>
                <a:schemeClr val="bg1"/>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2A754427-12EF-493D-9F48-B3C2B901D4C6}"/>
              </a:ext>
            </a:extLst>
          </p:cNvPr>
          <p:cNvSpPr txBox="1"/>
          <p:nvPr/>
        </p:nvSpPr>
        <p:spPr>
          <a:xfrm>
            <a:off x="340577" y="1886635"/>
            <a:ext cx="8293608" cy="646331"/>
          </a:xfrm>
          <a:prstGeom prst="rect">
            <a:avLst/>
          </a:prstGeom>
          <a:noFill/>
        </p:spPr>
        <p:txBody>
          <a:bodyPr wrap="square">
            <a:spAutoFit/>
          </a:bodyPr>
          <a:lstStyle/>
          <a:p>
            <a:r>
              <a:rPr lang="en-US" sz="3600">
                <a:solidFill>
                  <a:schemeClr val="bg1"/>
                </a:solidFill>
                <a:latin typeface="Calibri" panose="020F0502020204030204" pitchFamily="34" charset="0"/>
                <a:cs typeface="Calibri" panose="020F0502020204030204" pitchFamily="34" charset="0"/>
              </a:rPr>
              <a:t>- Đọc lưu loát, diễn cảm bài văn.</a:t>
            </a:r>
          </a:p>
        </p:txBody>
      </p:sp>
      <p:sp>
        <p:nvSpPr>
          <p:cNvPr id="10" name="TextBox 9">
            <a:extLst>
              <a:ext uri="{FF2B5EF4-FFF2-40B4-BE49-F238E27FC236}">
                <a16:creationId xmlns:a16="http://schemas.microsoft.com/office/drawing/2014/main" id="{8841EA55-5197-41F3-A5A7-C9EAB1B62829}"/>
              </a:ext>
            </a:extLst>
          </p:cNvPr>
          <p:cNvSpPr txBox="1"/>
          <p:nvPr/>
        </p:nvSpPr>
        <p:spPr>
          <a:xfrm>
            <a:off x="226089" y="4460792"/>
            <a:ext cx="8522583" cy="1754326"/>
          </a:xfrm>
          <a:prstGeom prst="rect">
            <a:avLst/>
          </a:prstGeom>
          <a:noFill/>
        </p:spPr>
        <p:txBody>
          <a:bodyPr wrap="square">
            <a:spAutoFit/>
          </a:bodyPr>
          <a:lstStyle/>
          <a:p>
            <a:pPr algn="just"/>
            <a:r>
              <a:rPr lang="en-US" sz="3600">
                <a:solidFill>
                  <a:schemeClr val="bg1"/>
                </a:solidFill>
                <a:latin typeface="Calibri" panose="020F0502020204030204" pitchFamily="34" charset="0"/>
                <a:cs typeface="Calibri" panose="020F0502020204030204" pitchFamily="34" charset="0"/>
              </a:rPr>
              <a:t>- Hiểu nguyện vọng, lòng nhiệt thành của một phụ nữ dũng cảm muốn làm việc lớn, đóng góp công sức cho cách mạng.</a:t>
            </a:r>
          </a:p>
        </p:txBody>
      </p:sp>
      <p:pic>
        <p:nvPicPr>
          <p:cNvPr id="9" name="Graphic 8" descr="Checkmark with solid fill">
            <a:extLst>
              <a:ext uri="{FF2B5EF4-FFF2-40B4-BE49-F238E27FC236}">
                <a16:creationId xmlns:a16="http://schemas.microsoft.com/office/drawing/2014/main" id="{49E7A655-B46F-438D-A192-22711419C7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50692" y="1650238"/>
            <a:ext cx="914400" cy="914400"/>
          </a:xfrm>
          <a:prstGeom prst="rect">
            <a:avLst/>
          </a:prstGeom>
        </p:spPr>
      </p:pic>
      <p:pic>
        <p:nvPicPr>
          <p:cNvPr id="12" name="Graphic 11" descr="Checkmark with solid fill">
            <a:extLst>
              <a:ext uri="{FF2B5EF4-FFF2-40B4-BE49-F238E27FC236}">
                <a16:creationId xmlns:a16="http://schemas.microsoft.com/office/drawing/2014/main" id="{393E6AB9-54CD-4430-A673-98184D4C16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87380" y="3505201"/>
            <a:ext cx="914400" cy="914400"/>
          </a:xfrm>
          <a:prstGeom prst="rect">
            <a:avLst/>
          </a:prstGeom>
        </p:spPr>
      </p:pic>
      <p:pic>
        <p:nvPicPr>
          <p:cNvPr id="13" name="Graphic 12" descr="Checkmark with solid fill">
            <a:extLst>
              <a:ext uri="{FF2B5EF4-FFF2-40B4-BE49-F238E27FC236}">
                <a16:creationId xmlns:a16="http://schemas.microsoft.com/office/drawing/2014/main" id="{32EEDC07-0D8D-46A1-A742-8FC7E41E9F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25638" y="5548477"/>
            <a:ext cx="914400" cy="914400"/>
          </a:xfrm>
          <a:prstGeom prst="rect">
            <a:avLst/>
          </a:prstGeom>
        </p:spPr>
      </p:pic>
    </p:spTree>
    <p:extLst>
      <p:ext uri="{BB962C8B-B14F-4D97-AF65-F5344CB8AC3E}">
        <p14:creationId xmlns:p14="http://schemas.microsoft.com/office/powerpoint/2010/main" val="2013587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80">
                                          <p:stCondLst>
                                            <p:cond delay="0"/>
                                          </p:stCondLst>
                                        </p:cTn>
                                        <p:tgtEl>
                                          <p:spTgt spid="12"/>
                                        </p:tgtEl>
                                      </p:cBhvr>
                                    </p:animEffect>
                                    <p:anim calcmode="lin" valueType="num">
                                      <p:cBhvr>
                                        <p:cTn id="2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1" dur="26">
                                          <p:stCondLst>
                                            <p:cond delay="650"/>
                                          </p:stCondLst>
                                        </p:cTn>
                                        <p:tgtEl>
                                          <p:spTgt spid="12"/>
                                        </p:tgtEl>
                                      </p:cBhvr>
                                      <p:to x="100000" y="60000"/>
                                    </p:animScale>
                                    <p:animScale>
                                      <p:cBhvr>
                                        <p:cTn id="32" dur="166" decel="50000">
                                          <p:stCondLst>
                                            <p:cond delay="676"/>
                                          </p:stCondLst>
                                        </p:cTn>
                                        <p:tgtEl>
                                          <p:spTgt spid="12"/>
                                        </p:tgtEl>
                                      </p:cBhvr>
                                      <p:to x="100000" y="100000"/>
                                    </p:animScale>
                                    <p:animScale>
                                      <p:cBhvr>
                                        <p:cTn id="33" dur="26">
                                          <p:stCondLst>
                                            <p:cond delay="1312"/>
                                          </p:stCondLst>
                                        </p:cTn>
                                        <p:tgtEl>
                                          <p:spTgt spid="12"/>
                                        </p:tgtEl>
                                      </p:cBhvr>
                                      <p:to x="100000" y="80000"/>
                                    </p:animScale>
                                    <p:animScale>
                                      <p:cBhvr>
                                        <p:cTn id="34" dur="166" decel="50000">
                                          <p:stCondLst>
                                            <p:cond delay="1338"/>
                                          </p:stCondLst>
                                        </p:cTn>
                                        <p:tgtEl>
                                          <p:spTgt spid="12"/>
                                        </p:tgtEl>
                                      </p:cBhvr>
                                      <p:to x="100000" y="100000"/>
                                    </p:animScale>
                                    <p:animScale>
                                      <p:cBhvr>
                                        <p:cTn id="35" dur="26">
                                          <p:stCondLst>
                                            <p:cond delay="1642"/>
                                          </p:stCondLst>
                                        </p:cTn>
                                        <p:tgtEl>
                                          <p:spTgt spid="12"/>
                                        </p:tgtEl>
                                      </p:cBhvr>
                                      <p:to x="100000" y="90000"/>
                                    </p:animScale>
                                    <p:animScale>
                                      <p:cBhvr>
                                        <p:cTn id="36" dur="166" decel="50000">
                                          <p:stCondLst>
                                            <p:cond delay="1668"/>
                                          </p:stCondLst>
                                        </p:cTn>
                                        <p:tgtEl>
                                          <p:spTgt spid="12"/>
                                        </p:tgtEl>
                                      </p:cBhvr>
                                      <p:to x="100000" y="100000"/>
                                    </p:animScale>
                                    <p:animScale>
                                      <p:cBhvr>
                                        <p:cTn id="37" dur="26">
                                          <p:stCondLst>
                                            <p:cond delay="1808"/>
                                          </p:stCondLst>
                                        </p:cTn>
                                        <p:tgtEl>
                                          <p:spTgt spid="12"/>
                                        </p:tgtEl>
                                      </p:cBhvr>
                                      <p:to x="100000" y="95000"/>
                                    </p:animScale>
                                    <p:animScale>
                                      <p:cBhvr>
                                        <p:cTn id="38" dur="166" decel="50000">
                                          <p:stCondLst>
                                            <p:cond delay="1834"/>
                                          </p:stCondLst>
                                        </p:cTn>
                                        <p:tgtEl>
                                          <p:spTgt spid="1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80">
                                          <p:stCondLst>
                                            <p:cond delay="0"/>
                                          </p:stCondLst>
                                        </p:cTn>
                                        <p:tgtEl>
                                          <p:spTgt spid="13"/>
                                        </p:tgtEl>
                                      </p:cBhvr>
                                    </p:animEffect>
                                    <p:anim calcmode="lin" valueType="num">
                                      <p:cBhvr>
                                        <p:cTn id="4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9" dur="26">
                                          <p:stCondLst>
                                            <p:cond delay="650"/>
                                          </p:stCondLst>
                                        </p:cTn>
                                        <p:tgtEl>
                                          <p:spTgt spid="13"/>
                                        </p:tgtEl>
                                      </p:cBhvr>
                                      <p:to x="100000" y="60000"/>
                                    </p:animScale>
                                    <p:animScale>
                                      <p:cBhvr>
                                        <p:cTn id="50" dur="166" decel="50000">
                                          <p:stCondLst>
                                            <p:cond delay="676"/>
                                          </p:stCondLst>
                                        </p:cTn>
                                        <p:tgtEl>
                                          <p:spTgt spid="13"/>
                                        </p:tgtEl>
                                      </p:cBhvr>
                                      <p:to x="100000" y="100000"/>
                                    </p:animScale>
                                    <p:animScale>
                                      <p:cBhvr>
                                        <p:cTn id="51" dur="26">
                                          <p:stCondLst>
                                            <p:cond delay="1312"/>
                                          </p:stCondLst>
                                        </p:cTn>
                                        <p:tgtEl>
                                          <p:spTgt spid="13"/>
                                        </p:tgtEl>
                                      </p:cBhvr>
                                      <p:to x="100000" y="80000"/>
                                    </p:animScale>
                                    <p:animScale>
                                      <p:cBhvr>
                                        <p:cTn id="52" dur="166" decel="50000">
                                          <p:stCondLst>
                                            <p:cond delay="1338"/>
                                          </p:stCondLst>
                                        </p:cTn>
                                        <p:tgtEl>
                                          <p:spTgt spid="13"/>
                                        </p:tgtEl>
                                      </p:cBhvr>
                                      <p:to x="100000" y="100000"/>
                                    </p:animScale>
                                    <p:animScale>
                                      <p:cBhvr>
                                        <p:cTn id="53" dur="26">
                                          <p:stCondLst>
                                            <p:cond delay="1642"/>
                                          </p:stCondLst>
                                        </p:cTn>
                                        <p:tgtEl>
                                          <p:spTgt spid="13"/>
                                        </p:tgtEl>
                                      </p:cBhvr>
                                      <p:to x="100000" y="90000"/>
                                    </p:animScale>
                                    <p:animScale>
                                      <p:cBhvr>
                                        <p:cTn id="54" dur="166" decel="50000">
                                          <p:stCondLst>
                                            <p:cond delay="1668"/>
                                          </p:stCondLst>
                                        </p:cTn>
                                        <p:tgtEl>
                                          <p:spTgt spid="13"/>
                                        </p:tgtEl>
                                      </p:cBhvr>
                                      <p:to x="100000" y="100000"/>
                                    </p:animScale>
                                    <p:animScale>
                                      <p:cBhvr>
                                        <p:cTn id="55" dur="26">
                                          <p:stCondLst>
                                            <p:cond delay="1808"/>
                                          </p:stCondLst>
                                        </p:cTn>
                                        <p:tgtEl>
                                          <p:spTgt spid="13"/>
                                        </p:tgtEl>
                                      </p:cBhvr>
                                      <p:to x="100000" y="95000"/>
                                    </p:animScale>
                                    <p:animScale>
                                      <p:cBhvr>
                                        <p:cTn id="56"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684A3F-8CC0-42A4-8912-76E5792693E6}"/>
              </a:ext>
            </a:extLst>
          </p:cNvPr>
          <p:cNvSpPr/>
          <p:nvPr/>
        </p:nvSpPr>
        <p:spPr>
          <a:xfrm>
            <a:off x="0" y="0"/>
            <a:ext cx="6096000" cy="6858000"/>
          </a:xfrm>
          <a:prstGeom prst="rect">
            <a:avLst/>
          </a:prstGeom>
          <a:solidFill>
            <a:srgbClr val="454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021B581-3938-490C-9469-72BC39540CB2}"/>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496"/>
                    </a14:imgEffect>
                    <a14:imgEffect>
                      <a14:saturation sat="112000"/>
                    </a14:imgEffect>
                  </a14:imgLayer>
                </a14:imgProps>
              </a:ext>
            </a:extLst>
          </a:blip>
          <a:srcRect l="4159" r="41261" b="20997"/>
          <a:stretch/>
        </p:blipFill>
        <p:spPr>
          <a:xfrm>
            <a:off x="4191000" y="0"/>
            <a:ext cx="8001000" cy="6858000"/>
          </a:xfrm>
          <a:prstGeom prst="rect">
            <a:avLst/>
          </a:prstGeom>
        </p:spPr>
      </p:pic>
      <p:sp>
        <p:nvSpPr>
          <p:cNvPr id="5" name="TextBox 4">
            <a:extLst>
              <a:ext uri="{FF2B5EF4-FFF2-40B4-BE49-F238E27FC236}">
                <a16:creationId xmlns:a16="http://schemas.microsoft.com/office/drawing/2014/main" id="{206B9E1C-6AB5-4786-A3B0-CC0F8AE61EE4}"/>
              </a:ext>
            </a:extLst>
          </p:cNvPr>
          <p:cNvSpPr txBox="1"/>
          <p:nvPr/>
        </p:nvSpPr>
        <p:spPr>
          <a:xfrm>
            <a:off x="1652815" y="228600"/>
            <a:ext cx="3399970" cy="1015663"/>
          </a:xfrm>
          <a:prstGeom prst="rect">
            <a:avLst/>
          </a:prstGeom>
          <a:noFill/>
        </p:spPr>
        <p:txBody>
          <a:bodyPr wrap="none" lIns="0" tIns="0" rIns="0" bIns="0" rtlCol="0">
            <a:spAutoFit/>
          </a:bodyPr>
          <a:lstStyle/>
          <a:p>
            <a:pPr algn="l"/>
            <a:r>
              <a:rPr lang="en-SG" sz="6600" b="1">
                <a:solidFill>
                  <a:schemeClr val="accent4">
                    <a:lumMod val="60000"/>
                    <a:lumOff val="40000"/>
                  </a:schemeClr>
                </a:solidFill>
                <a:latin typeface="#9Slide03 SVNSquare" panose="02040603050506020204" pitchFamily="18" charset="0"/>
              </a:rPr>
              <a:t>MỤC TIÊU</a:t>
            </a:r>
            <a:endParaRPr lang="en-US" sz="6600" b="1">
              <a:solidFill>
                <a:schemeClr val="accent4">
                  <a:lumMod val="60000"/>
                  <a:lumOff val="40000"/>
                </a:schemeClr>
              </a:solidFill>
              <a:latin typeface="#9Slide03 SVNSquare" panose="02040603050506020204" pitchFamily="18" charset="0"/>
            </a:endParaRPr>
          </a:p>
        </p:txBody>
      </p:sp>
      <p:sp>
        <p:nvSpPr>
          <p:cNvPr id="6" name="TextBox 5">
            <a:extLst>
              <a:ext uri="{FF2B5EF4-FFF2-40B4-BE49-F238E27FC236}">
                <a16:creationId xmlns:a16="http://schemas.microsoft.com/office/drawing/2014/main" id="{80D145CE-53FA-46DE-9D7D-E13BA79BE069}"/>
              </a:ext>
            </a:extLst>
          </p:cNvPr>
          <p:cNvSpPr txBox="1"/>
          <p:nvPr/>
        </p:nvSpPr>
        <p:spPr>
          <a:xfrm>
            <a:off x="420550" y="2073146"/>
            <a:ext cx="6465183" cy="1107996"/>
          </a:xfrm>
          <a:prstGeom prst="rect">
            <a:avLst/>
          </a:prstGeom>
          <a:noFill/>
        </p:spPr>
        <p:txBody>
          <a:bodyPr wrap="square" lIns="0" tIns="0" rIns="0" bIns="0" rtlCol="0">
            <a:spAutoFit/>
          </a:bodyPr>
          <a:lstStyle/>
          <a:p>
            <a:pPr algn="just"/>
            <a:r>
              <a:rPr lang="en-SG" sz="3600">
                <a:solidFill>
                  <a:schemeClr val="bg1"/>
                </a:solidFill>
                <a:latin typeface="Calibri" panose="020F0502020204030204" pitchFamily="34" charset="0"/>
                <a:cs typeface="Calibri" panose="020F0502020204030204" pitchFamily="34" charset="0"/>
              </a:rPr>
              <a:t>- Hiểu các từ ngữ khó trong bài, diễn biến của truyện.</a:t>
            </a:r>
            <a:endParaRPr lang="en-US" sz="3600">
              <a:solidFill>
                <a:schemeClr val="bg1"/>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2A754427-12EF-493D-9F48-B3C2B901D4C6}"/>
              </a:ext>
            </a:extLst>
          </p:cNvPr>
          <p:cNvSpPr txBox="1"/>
          <p:nvPr/>
        </p:nvSpPr>
        <p:spPr>
          <a:xfrm>
            <a:off x="340577" y="3445907"/>
            <a:ext cx="8293608" cy="646331"/>
          </a:xfrm>
          <a:prstGeom prst="rect">
            <a:avLst/>
          </a:prstGeom>
          <a:noFill/>
        </p:spPr>
        <p:txBody>
          <a:bodyPr wrap="square">
            <a:spAutoFit/>
          </a:bodyPr>
          <a:lstStyle/>
          <a:p>
            <a:r>
              <a:rPr lang="en-US" sz="3600">
                <a:solidFill>
                  <a:schemeClr val="bg1"/>
                </a:solidFill>
                <a:latin typeface="Calibri" panose="020F0502020204030204" pitchFamily="34" charset="0"/>
                <a:cs typeface="Calibri" panose="020F0502020204030204" pitchFamily="34" charset="0"/>
              </a:rPr>
              <a:t>- Đọc diễn cảm bài văn.</a:t>
            </a:r>
          </a:p>
        </p:txBody>
      </p:sp>
      <p:sp>
        <p:nvSpPr>
          <p:cNvPr id="10" name="TextBox 9">
            <a:extLst>
              <a:ext uri="{FF2B5EF4-FFF2-40B4-BE49-F238E27FC236}">
                <a16:creationId xmlns:a16="http://schemas.microsoft.com/office/drawing/2014/main" id="{8841EA55-5197-41F3-A5A7-C9EAB1B62829}"/>
              </a:ext>
            </a:extLst>
          </p:cNvPr>
          <p:cNvSpPr txBox="1"/>
          <p:nvPr/>
        </p:nvSpPr>
        <p:spPr>
          <a:xfrm>
            <a:off x="340577" y="4419600"/>
            <a:ext cx="8522583" cy="1754326"/>
          </a:xfrm>
          <a:prstGeom prst="rect">
            <a:avLst/>
          </a:prstGeom>
          <a:noFill/>
        </p:spPr>
        <p:txBody>
          <a:bodyPr wrap="square">
            <a:spAutoFit/>
          </a:bodyPr>
          <a:lstStyle/>
          <a:p>
            <a:pPr algn="just"/>
            <a:r>
              <a:rPr lang="en-US" sz="3600">
                <a:solidFill>
                  <a:schemeClr val="bg1"/>
                </a:solidFill>
                <a:latin typeface="Calibri" panose="020F0502020204030204" pitchFamily="34" charset="0"/>
                <a:cs typeface="Calibri" panose="020F0502020204030204" pitchFamily="34" charset="0"/>
              </a:rPr>
              <a:t>- Hiểu nguyện vọng, lòng nhiệt thành của một phụ nữ dũng cảm muốn làm việc lớn, đóng góp công sức cho cách mạng.</a:t>
            </a:r>
          </a:p>
        </p:txBody>
      </p:sp>
    </p:spTree>
    <p:extLst>
      <p:ext uri="{BB962C8B-B14F-4D97-AF65-F5344CB8AC3E}">
        <p14:creationId xmlns:p14="http://schemas.microsoft.com/office/powerpoint/2010/main" val="350883489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1000"/>
                                        <p:tgtEl>
                                          <p:spTgt spid="8">
                                            <p:txEl>
                                              <p:pRg st="0" end="0"/>
                                            </p:txEl>
                                          </p:spTgt>
                                        </p:tgtEl>
                                      </p:cBhvr>
                                    </p:animEffect>
                                    <p:anim calcmode="lin" valueType="num">
                                      <p:cBhvr>
                                        <p:cTn id="20"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0FACB3-73BB-4F74-9A40-F2671C887E42}"/>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496"/>
                    </a14:imgEffect>
                    <a14:imgEffect>
                      <a14:saturation sat="112000"/>
                    </a14:imgEffect>
                  </a14:imgLayer>
                </a14:imgProps>
              </a:ext>
            </a:extLst>
          </a:blip>
          <a:srcRect l="4159" r="12672" b="20997"/>
          <a:stretch/>
        </p:blipFill>
        <p:spPr>
          <a:xfrm>
            <a:off x="0" y="0"/>
            <a:ext cx="12192000" cy="6858000"/>
          </a:xfrm>
          <a:prstGeom prst="rect">
            <a:avLst/>
          </a:prstGeom>
        </p:spPr>
      </p:pic>
      <p:sp>
        <p:nvSpPr>
          <p:cNvPr id="10" name="Rectangle: Rounded Corners 9">
            <a:extLst>
              <a:ext uri="{FF2B5EF4-FFF2-40B4-BE49-F238E27FC236}">
                <a16:creationId xmlns:a16="http://schemas.microsoft.com/office/drawing/2014/main" id="{91C73F8B-033E-4E1C-BAA8-60F82863B207}"/>
              </a:ext>
            </a:extLst>
          </p:cNvPr>
          <p:cNvSpPr/>
          <p:nvPr/>
        </p:nvSpPr>
        <p:spPr>
          <a:xfrm>
            <a:off x="190500" y="195005"/>
            <a:ext cx="11811000" cy="6362700"/>
          </a:xfrm>
          <a:custGeom>
            <a:avLst/>
            <a:gdLst>
              <a:gd name="connsiteX0" fmla="*/ 0 w 11811000"/>
              <a:gd name="connsiteY0" fmla="*/ 789866 h 6362700"/>
              <a:gd name="connsiteX1" fmla="*/ 789866 w 11811000"/>
              <a:gd name="connsiteY1" fmla="*/ 0 h 6362700"/>
              <a:gd name="connsiteX2" fmla="*/ 11021134 w 11811000"/>
              <a:gd name="connsiteY2" fmla="*/ 0 h 6362700"/>
              <a:gd name="connsiteX3" fmla="*/ 11811000 w 11811000"/>
              <a:gd name="connsiteY3" fmla="*/ 789866 h 6362700"/>
              <a:gd name="connsiteX4" fmla="*/ 11811000 w 11811000"/>
              <a:gd name="connsiteY4" fmla="*/ 5572834 h 6362700"/>
              <a:gd name="connsiteX5" fmla="*/ 11021134 w 11811000"/>
              <a:gd name="connsiteY5" fmla="*/ 6362700 h 6362700"/>
              <a:gd name="connsiteX6" fmla="*/ 789866 w 11811000"/>
              <a:gd name="connsiteY6" fmla="*/ 6362700 h 6362700"/>
              <a:gd name="connsiteX7" fmla="*/ 0 w 11811000"/>
              <a:gd name="connsiteY7" fmla="*/ 5572834 h 6362700"/>
              <a:gd name="connsiteX8" fmla="*/ 0 w 11811000"/>
              <a:gd name="connsiteY8" fmla="*/ 789866 h 636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11000" h="6362700" fill="none" extrusionOk="0">
                <a:moveTo>
                  <a:pt x="0" y="789866"/>
                </a:moveTo>
                <a:cubicBezTo>
                  <a:pt x="53136" y="288561"/>
                  <a:pt x="381492" y="51225"/>
                  <a:pt x="789866" y="0"/>
                </a:cubicBezTo>
                <a:cubicBezTo>
                  <a:pt x="2709807" y="-86585"/>
                  <a:pt x="9889967" y="93677"/>
                  <a:pt x="11021134" y="0"/>
                </a:cubicBezTo>
                <a:cubicBezTo>
                  <a:pt x="11520033" y="20776"/>
                  <a:pt x="11800265" y="317641"/>
                  <a:pt x="11811000" y="789866"/>
                </a:cubicBezTo>
                <a:cubicBezTo>
                  <a:pt x="11774229" y="1801393"/>
                  <a:pt x="11961282" y="4677789"/>
                  <a:pt x="11811000" y="5572834"/>
                </a:cubicBezTo>
                <a:cubicBezTo>
                  <a:pt x="11790729" y="6047961"/>
                  <a:pt x="11379855" y="6324073"/>
                  <a:pt x="11021134" y="6362700"/>
                </a:cubicBezTo>
                <a:cubicBezTo>
                  <a:pt x="9315568" y="6206776"/>
                  <a:pt x="2730747" y="6197373"/>
                  <a:pt x="789866" y="6362700"/>
                </a:cubicBezTo>
                <a:cubicBezTo>
                  <a:pt x="315497" y="6322157"/>
                  <a:pt x="2121" y="5990662"/>
                  <a:pt x="0" y="5572834"/>
                </a:cubicBezTo>
                <a:cubicBezTo>
                  <a:pt x="-162729" y="3190942"/>
                  <a:pt x="108828" y="2096914"/>
                  <a:pt x="0" y="789866"/>
                </a:cubicBezTo>
                <a:close/>
              </a:path>
              <a:path w="11811000" h="6362700" stroke="0" extrusionOk="0">
                <a:moveTo>
                  <a:pt x="0" y="789866"/>
                </a:moveTo>
                <a:cubicBezTo>
                  <a:pt x="-22828" y="326581"/>
                  <a:pt x="298032" y="-43941"/>
                  <a:pt x="789866" y="0"/>
                </a:cubicBezTo>
                <a:cubicBezTo>
                  <a:pt x="2891088" y="-77135"/>
                  <a:pt x="8594010" y="120992"/>
                  <a:pt x="11021134" y="0"/>
                </a:cubicBezTo>
                <a:cubicBezTo>
                  <a:pt x="11448308" y="-16736"/>
                  <a:pt x="11752125" y="327218"/>
                  <a:pt x="11811000" y="789866"/>
                </a:cubicBezTo>
                <a:cubicBezTo>
                  <a:pt x="11931601" y="1725787"/>
                  <a:pt x="11753624" y="3542249"/>
                  <a:pt x="11811000" y="5572834"/>
                </a:cubicBezTo>
                <a:cubicBezTo>
                  <a:pt x="11834643" y="5991203"/>
                  <a:pt x="11464215" y="6409404"/>
                  <a:pt x="11021134" y="6362700"/>
                </a:cubicBezTo>
                <a:cubicBezTo>
                  <a:pt x="9366919" y="6254135"/>
                  <a:pt x="2991230" y="6205012"/>
                  <a:pt x="789866" y="6362700"/>
                </a:cubicBezTo>
                <a:cubicBezTo>
                  <a:pt x="345176" y="6344211"/>
                  <a:pt x="-60775" y="6016930"/>
                  <a:pt x="0" y="5572834"/>
                </a:cubicBezTo>
                <a:cubicBezTo>
                  <a:pt x="-168793" y="3198122"/>
                  <a:pt x="-144351" y="2525228"/>
                  <a:pt x="0" y="789866"/>
                </a:cubicBezTo>
                <a:close/>
              </a:path>
            </a:pathLst>
          </a:custGeom>
          <a:solidFill>
            <a:schemeClr val="bg1">
              <a:alpha val="84000"/>
            </a:schemeClr>
          </a:solidFill>
          <a:ln w="38100">
            <a:solidFill>
              <a:schemeClr val="accent4">
                <a:lumMod val="75000"/>
              </a:schemeClr>
            </a:solidFill>
            <a:extLst>
              <a:ext uri="{C807C97D-BFC1-408E-A445-0C87EB9F89A2}">
                <ask:lineSketchStyleProps xmlns:ask="http://schemas.microsoft.com/office/drawing/2018/sketchyshapes" sd="3905126099">
                  <a:prstGeom prst="roundRect">
                    <a:avLst>
                      <a:gd name="adj" fmla="val 1241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6A20A28-2CA3-4520-8643-8F21F7E0FB34}"/>
              </a:ext>
            </a:extLst>
          </p:cNvPr>
          <p:cNvPicPr>
            <a:picLocks noChangeAspect="1"/>
          </p:cNvPicPr>
          <p:nvPr/>
        </p:nvPicPr>
        <p:blipFill>
          <a:blip r:embed="rId4">
            <a:alphaModFix amt="86000"/>
            <a:extLst>
              <a:ext uri="{BEBA8EAE-BF5A-486C-A8C5-ECC9F3942E4B}">
                <a14:imgProps xmlns:a14="http://schemas.microsoft.com/office/drawing/2010/main">
                  <a14:imgLayer r:embed="rId5">
                    <a14:imgEffect>
                      <a14:backgroundRemoval t="9574" b="99088" l="1111" r="90000">
                        <a14:foregroundMark x1="13778" y1="35714" x2="8444" y2="45289"/>
                        <a14:foregroundMark x1="8444" y1="45289" x2="8222" y2="51672"/>
                        <a14:foregroundMark x1="2889" y1="41337" x2="1333" y2="50912"/>
                        <a14:foregroundMark x1="1333" y1="50912" x2="2889" y2="52280"/>
                        <a14:foregroundMark x1="19556" y1="99088" x2="38222" y2="91185"/>
                        <a14:foregroundMark x1="54222" y1="48024" x2="61333" y2="56991"/>
                        <a14:backgroundMark x1="19556" y1="35714" x2="21111" y2="41033"/>
                        <a14:backgroundMark x1="68000" y1="22188" x2="84667" y2="37082"/>
                        <a14:backgroundMark x1="84667" y1="37082" x2="84667" y2="37082"/>
                        <a14:backgroundMark x1="69556" y1="30851" x2="73333" y2="46049"/>
                        <a14:backgroundMark x1="73333" y1="46049" x2="73333" y2="46049"/>
                        <a14:backgroundMark x1="52667" y1="40729" x2="52667" y2="42857"/>
                        <a14:backgroundMark x1="11333" y1="63982" x2="12889" y2="90122"/>
                      </a14:backgroundRemoval>
                    </a14:imgEffect>
                    <a14:imgEffect>
                      <a14:colorTemperature colorTemp="8086"/>
                    </a14:imgEffect>
                    <a14:imgEffect>
                      <a14:saturation sat="99000"/>
                    </a14:imgEffect>
                  </a14:imgLayer>
                </a14:imgProps>
              </a:ext>
            </a:extLst>
          </a:blip>
          <a:stretch>
            <a:fillRect/>
          </a:stretch>
        </p:blipFill>
        <p:spPr>
          <a:xfrm>
            <a:off x="15240" y="195005"/>
            <a:ext cx="4556760" cy="6662995"/>
          </a:xfrm>
          <a:prstGeom prst="rect">
            <a:avLst/>
          </a:prstGeom>
          <a:effectLst>
            <a:outerShdw blurRad="50800" dist="38100" dir="18900000" algn="bl" rotWithShape="0">
              <a:prstClr val="black">
                <a:alpha val="40000"/>
              </a:prstClr>
            </a:outerShdw>
          </a:effectLst>
        </p:spPr>
      </p:pic>
      <p:sp>
        <p:nvSpPr>
          <p:cNvPr id="8" name="TextBox 7">
            <a:extLst>
              <a:ext uri="{FF2B5EF4-FFF2-40B4-BE49-F238E27FC236}">
                <a16:creationId xmlns:a16="http://schemas.microsoft.com/office/drawing/2014/main" id="{083B324D-7656-441A-890F-E51AF6EAB485}"/>
              </a:ext>
            </a:extLst>
          </p:cNvPr>
          <p:cNvSpPr txBox="1"/>
          <p:nvPr/>
        </p:nvSpPr>
        <p:spPr>
          <a:xfrm>
            <a:off x="5486400" y="685800"/>
            <a:ext cx="2662588" cy="1015663"/>
          </a:xfrm>
          <a:prstGeom prst="rect">
            <a:avLst/>
          </a:prstGeom>
          <a:noFill/>
        </p:spPr>
        <p:txBody>
          <a:bodyPr wrap="none" lIns="0" tIns="0" rIns="0" bIns="0" rtlCol="0">
            <a:spAutoFit/>
          </a:bodyPr>
          <a:lstStyle/>
          <a:p>
            <a:pPr algn="l"/>
            <a:r>
              <a:rPr lang="en-SG" sz="6600" b="1">
                <a:solidFill>
                  <a:schemeClr val="accent2">
                    <a:lumMod val="75000"/>
                  </a:schemeClr>
                </a:solidFill>
                <a:latin typeface="#9Slide03 SVNSquare" panose="02040603050506020204" pitchFamily="18" charset="0"/>
              </a:rPr>
              <a:t>DẶN DÒ</a:t>
            </a:r>
            <a:endParaRPr lang="en-US" sz="6600" b="1">
              <a:solidFill>
                <a:schemeClr val="accent2">
                  <a:lumMod val="75000"/>
                </a:schemeClr>
              </a:solidFill>
              <a:latin typeface="#9Slide03 SVNSquare" panose="02040603050506020204" pitchFamily="18" charset="0"/>
            </a:endParaRPr>
          </a:p>
        </p:txBody>
      </p:sp>
      <p:sp>
        <p:nvSpPr>
          <p:cNvPr id="9" name="TextBox 8">
            <a:extLst>
              <a:ext uri="{FF2B5EF4-FFF2-40B4-BE49-F238E27FC236}">
                <a16:creationId xmlns:a16="http://schemas.microsoft.com/office/drawing/2014/main" id="{DC2DFF34-5612-47E9-B986-663C763C9D8D}"/>
              </a:ext>
            </a:extLst>
          </p:cNvPr>
          <p:cNvSpPr txBox="1"/>
          <p:nvPr/>
        </p:nvSpPr>
        <p:spPr>
          <a:xfrm>
            <a:off x="3352800" y="2057400"/>
            <a:ext cx="8144858" cy="1692771"/>
          </a:xfrm>
          <a:prstGeom prst="rect">
            <a:avLst/>
          </a:prstGeom>
          <a:noFill/>
        </p:spPr>
        <p:txBody>
          <a:bodyPr wrap="none" lIns="0" tIns="0" rIns="0" bIns="0" rtlCol="0">
            <a:spAutoFit/>
          </a:bodyPr>
          <a:lstStyle/>
          <a:p>
            <a:pPr algn="just">
              <a:lnSpc>
                <a:spcPct val="150000"/>
              </a:lnSpc>
            </a:pPr>
            <a:r>
              <a:rPr lang="en-SG" sz="4400" b="1" dirty="0">
                <a:latin typeface="Calibri" panose="020F0502020204030204" pitchFamily="34" charset="0"/>
                <a:cs typeface="Calibri" panose="020F0502020204030204" pitchFamily="34" charset="0"/>
              </a:rPr>
              <a:t>- </a:t>
            </a:r>
            <a:r>
              <a:rPr lang="en-SG" sz="4400" b="1" dirty="0" err="1">
                <a:latin typeface="Calibri" panose="020F0502020204030204" pitchFamily="34" charset="0"/>
                <a:cs typeface="Calibri" panose="020F0502020204030204" pitchFamily="34" charset="0"/>
              </a:rPr>
              <a:t>Luyện</a:t>
            </a:r>
            <a:r>
              <a:rPr lang="en-SG" sz="4400" b="1" dirty="0">
                <a:latin typeface="Calibri" panose="020F0502020204030204" pitchFamily="34" charset="0"/>
                <a:cs typeface="Calibri" panose="020F0502020204030204" pitchFamily="34" charset="0"/>
              </a:rPr>
              <a:t> </a:t>
            </a:r>
            <a:r>
              <a:rPr lang="en-SG" sz="4400" b="1" dirty="0" err="1">
                <a:latin typeface="Calibri" panose="020F0502020204030204" pitchFamily="34" charset="0"/>
                <a:cs typeface="Calibri" panose="020F0502020204030204" pitchFamily="34" charset="0"/>
              </a:rPr>
              <a:t>đọc</a:t>
            </a:r>
            <a:r>
              <a:rPr lang="en-SG" sz="4400" b="1" dirty="0">
                <a:latin typeface="Calibri" panose="020F0502020204030204" pitchFamily="34" charset="0"/>
                <a:cs typeface="Calibri" panose="020F0502020204030204" pitchFamily="34" charset="0"/>
              </a:rPr>
              <a:t> </a:t>
            </a:r>
            <a:r>
              <a:rPr lang="en-SG" sz="4400" b="1" dirty="0" err="1">
                <a:latin typeface="Calibri" panose="020F0502020204030204" pitchFamily="34" charset="0"/>
                <a:cs typeface="Calibri" panose="020F0502020204030204" pitchFamily="34" charset="0"/>
              </a:rPr>
              <a:t>lại</a:t>
            </a:r>
            <a:r>
              <a:rPr lang="en-SG" sz="4400" b="1" dirty="0">
                <a:latin typeface="Calibri" panose="020F0502020204030204" pitchFamily="34" charset="0"/>
                <a:cs typeface="Calibri" panose="020F0502020204030204" pitchFamily="34" charset="0"/>
              </a:rPr>
              <a:t> </a:t>
            </a:r>
            <a:r>
              <a:rPr lang="en-SG" sz="4400" b="1" dirty="0" err="1">
                <a:latin typeface="Calibri" panose="020F0502020204030204" pitchFamily="34" charset="0"/>
                <a:cs typeface="Calibri" panose="020F0502020204030204" pitchFamily="34" charset="0"/>
              </a:rPr>
              <a:t>bài</a:t>
            </a:r>
            <a:r>
              <a:rPr lang="en-SG" sz="4400" b="1" dirty="0">
                <a:latin typeface="Calibri" panose="020F0502020204030204" pitchFamily="34" charset="0"/>
                <a:cs typeface="Calibri" panose="020F0502020204030204" pitchFamily="34" charset="0"/>
              </a:rPr>
              <a:t>.</a:t>
            </a:r>
          </a:p>
          <a:p>
            <a:pPr algn="just"/>
            <a:r>
              <a:rPr lang="en-SG" sz="4400" b="1" dirty="0">
                <a:latin typeface="Calibri" panose="020F0502020204030204" pitchFamily="34" charset="0"/>
                <a:cs typeface="Calibri" panose="020F0502020204030204" pitchFamily="34" charset="0"/>
              </a:rPr>
              <a:t>- </a:t>
            </a:r>
            <a:r>
              <a:rPr lang="en-SG" sz="4400" b="1" dirty="0" err="1">
                <a:latin typeface="Calibri" panose="020F0502020204030204" pitchFamily="34" charset="0"/>
                <a:cs typeface="Calibri" panose="020F0502020204030204" pitchFamily="34" charset="0"/>
              </a:rPr>
              <a:t>Chuẩn</a:t>
            </a:r>
            <a:r>
              <a:rPr lang="en-SG" sz="4400" b="1" dirty="0">
                <a:latin typeface="Calibri" panose="020F0502020204030204" pitchFamily="34" charset="0"/>
                <a:cs typeface="Calibri" panose="020F0502020204030204" pitchFamily="34" charset="0"/>
              </a:rPr>
              <a:t> </a:t>
            </a:r>
            <a:r>
              <a:rPr lang="en-SG" sz="4400" b="1" dirty="0" err="1">
                <a:latin typeface="Calibri" panose="020F0502020204030204" pitchFamily="34" charset="0"/>
                <a:cs typeface="Calibri" panose="020F0502020204030204" pitchFamily="34" charset="0"/>
              </a:rPr>
              <a:t>bị</a:t>
            </a:r>
            <a:r>
              <a:rPr lang="en-SG" sz="4400" b="1" dirty="0">
                <a:latin typeface="Calibri" panose="020F0502020204030204" pitchFamily="34" charset="0"/>
                <a:cs typeface="Calibri" panose="020F0502020204030204" pitchFamily="34" charset="0"/>
              </a:rPr>
              <a:t> </a:t>
            </a:r>
            <a:r>
              <a:rPr lang="en-SG" sz="4400" b="1" dirty="0" err="1">
                <a:latin typeface="Calibri" panose="020F0502020204030204" pitchFamily="34" charset="0"/>
                <a:cs typeface="Calibri" panose="020F0502020204030204" pitchFamily="34" charset="0"/>
              </a:rPr>
              <a:t>bài</a:t>
            </a:r>
            <a:r>
              <a:rPr lang="en-SG" sz="4400" b="1" dirty="0">
                <a:latin typeface="Calibri" panose="020F0502020204030204" pitchFamily="34" charset="0"/>
                <a:cs typeface="Calibri" panose="020F0502020204030204" pitchFamily="34" charset="0"/>
              </a:rPr>
              <a:t> "</a:t>
            </a:r>
            <a:r>
              <a:rPr lang="en-SG" sz="4400" b="1" dirty="0" err="1">
                <a:latin typeface="Calibri" panose="020F0502020204030204" pitchFamily="34" charset="0"/>
                <a:cs typeface="Calibri" panose="020F0502020204030204" pitchFamily="34" charset="0"/>
              </a:rPr>
              <a:t>Bầm</a:t>
            </a:r>
            <a:r>
              <a:rPr lang="en-SG" sz="4400" b="1" dirty="0">
                <a:latin typeface="Calibri" panose="020F0502020204030204" pitchFamily="34" charset="0"/>
                <a:cs typeface="Calibri" panose="020F0502020204030204" pitchFamily="34" charset="0"/>
              </a:rPr>
              <a:t> </a:t>
            </a:r>
            <a:r>
              <a:rPr lang="en-SG" sz="4400" b="1" dirty="0" err="1">
                <a:latin typeface="Calibri" panose="020F0502020204030204" pitchFamily="34" charset="0"/>
                <a:cs typeface="Calibri" panose="020F0502020204030204" pitchFamily="34" charset="0"/>
              </a:rPr>
              <a:t>ơi</a:t>
            </a:r>
            <a:r>
              <a:rPr lang="en-SG" sz="4400" b="1" dirty="0">
                <a:latin typeface="Calibri" panose="020F0502020204030204" pitchFamily="34" charset="0"/>
                <a:cs typeface="Calibri" panose="020F0502020204030204" pitchFamily="34" charset="0"/>
              </a:rPr>
              <a:t>!", SGK/130.</a:t>
            </a:r>
            <a:endParaRPr lang="en-US" sz="4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527950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E91CF7-6093-4E70-9298-5D6D270CA062}"/>
              </a:ext>
            </a:extLst>
          </p:cNvPr>
          <p:cNvPicPr>
            <a:picLocks noChangeAspect="1"/>
          </p:cNvPicPr>
          <p:nvPr/>
        </p:nvPicPr>
        <p:blipFill rotWithShape="1">
          <a:blip r:embed="rId3"/>
          <a:srcRect l="8107" r="5226" b="17515"/>
          <a:stretch/>
        </p:blipFill>
        <p:spPr>
          <a:xfrm>
            <a:off x="0" y="-15241"/>
            <a:ext cx="12192000" cy="6873241"/>
          </a:xfrm>
          <a:prstGeom prst="rect">
            <a:avLst/>
          </a:prstGeom>
        </p:spPr>
      </p:pic>
      <p:sp>
        <p:nvSpPr>
          <p:cNvPr id="4" name="Rectangle: Rounded Corners 3">
            <a:extLst>
              <a:ext uri="{FF2B5EF4-FFF2-40B4-BE49-F238E27FC236}">
                <a16:creationId xmlns:a16="http://schemas.microsoft.com/office/drawing/2014/main" id="{01DC7CF9-B0DA-4342-A0AC-0DD58F788701}"/>
              </a:ext>
            </a:extLst>
          </p:cNvPr>
          <p:cNvSpPr/>
          <p:nvPr/>
        </p:nvSpPr>
        <p:spPr>
          <a:xfrm>
            <a:off x="190500" y="247650"/>
            <a:ext cx="11811000" cy="6362700"/>
          </a:xfrm>
          <a:custGeom>
            <a:avLst/>
            <a:gdLst>
              <a:gd name="connsiteX0" fmla="*/ 0 w 11811000"/>
              <a:gd name="connsiteY0" fmla="*/ 789866 h 6362700"/>
              <a:gd name="connsiteX1" fmla="*/ 789866 w 11811000"/>
              <a:gd name="connsiteY1" fmla="*/ 0 h 6362700"/>
              <a:gd name="connsiteX2" fmla="*/ 11021134 w 11811000"/>
              <a:gd name="connsiteY2" fmla="*/ 0 h 6362700"/>
              <a:gd name="connsiteX3" fmla="*/ 11811000 w 11811000"/>
              <a:gd name="connsiteY3" fmla="*/ 789866 h 6362700"/>
              <a:gd name="connsiteX4" fmla="*/ 11811000 w 11811000"/>
              <a:gd name="connsiteY4" fmla="*/ 5572834 h 6362700"/>
              <a:gd name="connsiteX5" fmla="*/ 11021134 w 11811000"/>
              <a:gd name="connsiteY5" fmla="*/ 6362700 h 6362700"/>
              <a:gd name="connsiteX6" fmla="*/ 789866 w 11811000"/>
              <a:gd name="connsiteY6" fmla="*/ 6362700 h 6362700"/>
              <a:gd name="connsiteX7" fmla="*/ 0 w 11811000"/>
              <a:gd name="connsiteY7" fmla="*/ 5572834 h 6362700"/>
              <a:gd name="connsiteX8" fmla="*/ 0 w 11811000"/>
              <a:gd name="connsiteY8" fmla="*/ 789866 h 636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11000" h="6362700" fill="none" extrusionOk="0">
                <a:moveTo>
                  <a:pt x="0" y="789866"/>
                </a:moveTo>
                <a:cubicBezTo>
                  <a:pt x="53136" y="288561"/>
                  <a:pt x="381492" y="51225"/>
                  <a:pt x="789866" y="0"/>
                </a:cubicBezTo>
                <a:cubicBezTo>
                  <a:pt x="2709807" y="-86585"/>
                  <a:pt x="9889967" y="93677"/>
                  <a:pt x="11021134" y="0"/>
                </a:cubicBezTo>
                <a:cubicBezTo>
                  <a:pt x="11520033" y="20776"/>
                  <a:pt x="11800265" y="317641"/>
                  <a:pt x="11811000" y="789866"/>
                </a:cubicBezTo>
                <a:cubicBezTo>
                  <a:pt x="11774229" y="1801393"/>
                  <a:pt x="11961282" y="4677789"/>
                  <a:pt x="11811000" y="5572834"/>
                </a:cubicBezTo>
                <a:cubicBezTo>
                  <a:pt x="11790729" y="6047961"/>
                  <a:pt x="11379855" y="6324073"/>
                  <a:pt x="11021134" y="6362700"/>
                </a:cubicBezTo>
                <a:cubicBezTo>
                  <a:pt x="9315568" y="6206776"/>
                  <a:pt x="2730747" y="6197373"/>
                  <a:pt x="789866" y="6362700"/>
                </a:cubicBezTo>
                <a:cubicBezTo>
                  <a:pt x="315497" y="6322157"/>
                  <a:pt x="2121" y="5990662"/>
                  <a:pt x="0" y="5572834"/>
                </a:cubicBezTo>
                <a:cubicBezTo>
                  <a:pt x="-162729" y="3190942"/>
                  <a:pt x="108828" y="2096914"/>
                  <a:pt x="0" y="789866"/>
                </a:cubicBezTo>
                <a:close/>
              </a:path>
              <a:path w="11811000" h="6362700" stroke="0" extrusionOk="0">
                <a:moveTo>
                  <a:pt x="0" y="789866"/>
                </a:moveTo>
                <a:cubicBezTo>
                  <a:pt x="-22828" y="326581"/>
                  <a:pt x="298032" y="-43941"/>
                  <a:pt x="789866" y="0"/>
                </a:cubicBezTo>
                <a:cubicBezTo>
                  <a:pt x="2891088" y="-77135"/>
                  <a:pt x="8594010" y="120992"/>
                  <a:pt x="11021134" y="0"/>
                </a:cubicBezTo>
                <a:cubicBezTo>
                  <a:pt x="11448308" y="-16736"/>
                  <a:pt x="11752125" y="327218"/>
                  <a:pt x="11811000" y="789866"/>
                </a:cubicBezTo>
                <a:cubicBezTo>
                  <a:pt x="11931601" y="1725787"/>
                  <a:pt x="11753624" y="3542249"/>
                  <a:pt x="11811000" y="5572834"/>
                </a:cubicBezTo>
                <a:cubicBezTo>
                  <a:pt x="11834643" y="5991203"/>
                  <a:pt x="11464215" y="6409404"/>
                  <a:pt x="11021134" y="6362700"/>
                </a:cubicBezTo>
                <a:cubicBezTo>
                  <a:pt x="9366919" y="6254135"/>
                  <a:pt x="2991230" y="6205012"/>
                  <a:pt x="789866" y="6362700"/>
                </a:cubicBezTo>
                <a:cubicBezTo>
                  <a:pt x="345176" y="6344211"/>
                  <a:pt x="-60775" y="6016930"/>
                  <a:pt x="0" y="5572834"/>
                </a:cubicBezTo>
                <a:cubicBezTo>
                  <a:pt x="-168793" y="3198122"/>
                  <a:pt x="-144351" y="2525228"/>
                  <a:pt x="0" y="789866"/>
                </a:cubicBezTo>
                <a:close/>
              </a:path>
            </a:pathLst>
          </a:custGeom>
          <a:solidFill>
            <a:schemeClr val="bg1">
              <a:alpha val="84000"/>
            </a:schemeClr>
          </a:solidFill>
          <a:ln w="38100">
            <a:solidFill>
              <a:schemeClr val="accent4">
                <a:lumMod val="75000"/>
              </a:schemeClr>
            </a:solidFill>
            <a:extLst>
              <a:ext uri="{C807C97D-BFC1-408E-A445-0C87EB9F89A2}">
                <ask:lineSketchStyleProps xmlns:ask="http://schemas.microsoft.com/office/drawing/2018/sketchyshapes" sd="3905126099">
                  <a:prstGeom prst="roundRect">
                    <a:avLst>
                      <a:gd name="adj" fmla="val 1241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D3F66E1-F582-4A6E-A813-A08BAB8DD160}"/>
              </a:ext>
            </a:extLst>
          </p:cNvPr>
          <p:cNvPicPr>
            <a:picLocks noChangeAspect="1"/>
          </p:cNvPicPr>
          <p:nvPr/>
        </p:nvPicPr>
        <p:blipFill>
          <a:blip r:embed="rId4"/>
          <a:stretch>
            <a:fillRect/>
          </a:stretch>
        </p:blipFill>
        <p:spPr>
          <a:xfrm>
            <a:off x="480384" y="760075"/>
            <a:ext cx="3669723" cy="5193004"/>
          </a:xfrm>
          <a:prstGeom prst="rect">
            <a:avLst/>
          </a:prstGeom>
          <a:effectLst>
            <a:outerShdw blurRad="50800" dist="38100" dir="16200000" rotWithShape="0">
              <a:prstClr val="black">
                <a:alpha val="40000"/>
              </a:prstClr>
            </a:outerShdw>
          </a:effectLst>
        </p:spPr>
      </p:pic>
      <p:sp>
        <p:nvSpPr>
          <p:cNvPr id="5" name="TextBox 4">
            <a:extLst>
              <a:ext uri="{FF2B5EF4-FFF2-40B4-BE49-F238E27FC236}">
                <a16:creationId xmlns:a16="http://schemas.microsoft.com/office/drawing/2014/main" id="{CF246EE9-90B9-459F-A5C3-8B64761174AB}"/>
              </a:ext>
            </a:extLst>
          </p:cNvPr>
          <p:cNvSpPr txBox="1"/>
          <p:nvPr/>
        </p:nvSpPr>
        <p:spPr>
          <a:xfrm>
            <a:off x="5943600" y="628577"/>
            <a:ext cx="4171950" cy="1446550"/>
          </a:xfrm>
          <a:prstGeom prst="rect">
            <a:avLst/>
          </a:prstGeom>
          <a:noFill/>
        </p:spPr>
        <p:txBody>
          <a:bodyPr wrap="square">
            <a:spAutoFit/>
          </a:bodyPr>
          <a:lstStyle/>
          <a:p>
            <a:pPr algn="ctr"/>
            <a:r>
              <a:rPr lang="en-SG" sz="4400" b="1">
                <a:solidFill>
                  <a:schemeClr val="accent5">
                    <a:lumMod val="75000"/>
                  </a:schemeClr>
                </a:solidFill>
                <a:effectLst/>
                <a:latin typeface="Calibri" panose="020F0502020204030204" pitchFamily="34" charset="0"/>
                <a:cs typeface="Calibri" panose="020F0502020204030204" pitchFamily="34" charset="0"/>
              </a:rPr>
              <a:t>Nguyễn Thị Định</a:t>
            </a:r>
          </a:p>
          <a:p>
            <a:pPr algn="ctr"/>
            <a:r>
              <a:rPr lang="en-SG" sz="4400" b="1">
                <a:solidFill>
                  <a:schemeClr val="accent5">
                    <a:lumMod val="75000"/>
                  </a:schemeClr>
                </a:solidFill>
                <a:latin typeface="Calibri" panose="020F0502020204030204" pitchFamily="34" charset="0"/>
                <a:cs typeface="Calibri" panose="020F0502020204030204" pitchFamily="34" charset="0"/>
              </a:rPr>
              <a:t>(1920 - 1992)</a:t>
            </a:r>
            <a:endParaRPr lang="en-US" sz="4400" b="1">
              <a:solidFill>
                <a:schemeClr val="accent5">
                  <a:lumMod val="75000"/>
                </a:schemeClr>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EA32FB22-9501-48C5-A262-B9D9FFCC6EE6}"/>
              </a:ext>
            </a:extLst>
          </p:cNvPr>
          <p:cNvSpPr txBox="1"/>
          <p:nvPr/>
        </p:nvSpPr>
        <p:spPr>
          <a:xfrm>
            <a:off x="4438650" y="2072072"/>
            <a:ext cx="7174923" cy="3970318"/>
          </a:xfrm>
          <a:prstGeom prst="rect">
            <a:avLst/>
          </a:prstGeom>
          <a:noFill/>
        </p:spPr>
        <p:txBody>
          <a:bodyPr wrap="square">
            <a:spAutoFit/>
          </a:bodyPr>
          <a:lstStyle/>
          <a:p>
            <a:pPr algn="just"/>
            <a:r>
              <a:rPr lang="en-SG" sz="3600" dirty="0">
                <a:latin typeface="Calibri" panose="020F0502020204030204" pitchFamily="34" charset="0"/>
                <a:cs typeface="Calibri" panose="020F0502020204030204" pitchFamily="34" charset="0"/>
              </a:rPr>
              <a:t>	</a:t>
            </a:r>
            <a:r>
              <a:rPr lang="en-SG" sz="3600" dirty="0" err="1">
                <a:latin typeface="Calibri" panose="020F0502020204030204" pitchFamily="34" charset="0"/>
                <a:cs typeface="Calibri" panose="020F0502020204030204" pitchFamily="34" charset="0"/>
              </a:rPr>
              <a:t>Thiếu</a:t>
            </a:r>
            <a:r>
              <a:rPr lang="en-SG" sz="3600" dirty="0">
                <a:latin typeface="Calibri" panose="020F0502020204030204" pitchFamily="34" charset="0"/>
                <a:cs typeface="Calibri" panose="020F0502020204030204" pitchFamily="34" charset="0"/>
              </a:rPr>
              <a:t> </a:t>
            </a:r>
            <a:r>
              <a:rPr lang="en-SG" sz="3600" dirty="0" err="1">
                <a:latin typeface="Calibri" panose="020F0502020204030204" pitchFamily="34" charset="0"/>
                <a:cs typeface="Calibri" panose="020F0502020204030204" pitchFamily="34" charset="0"/>
              </a:rPr>
              <a:t>tướng</a:t>
            </a:r>
            <a:r>
              <a:rPr lang="en-SG" sz="3600" dirty="0">
                <a:latin typeface="Calibri" panose="020F0502020204030204" pitchFamily="34" charset="0"/>
                <a:cs typeface="Calibri" panose="020F0502020204030204" pitchFamily="34" charset="0"/>
              </a:rPr>
              <a:t>, Anh </a:t>
            </a:r>
            <a:r>
              <a:rPr lang="en-SG" sz="3600" dirty="0" err="1">
                <a:latin typeface="Calibri" panose="020F0502020204030204" pitchFamily="34" charset="0"/>
                <a:cs typeface="Calibri" panose="020F0502020204030204" pitchFamily="34" charset="0"/>
              </a:rPr>
              <a:t>hùng</a:t>
            </a:r>
            <a:r>
              <a:rPr lang="en-SG" sz="3600" dirty="0">
                <a:latin typeface="Calibri" panose="020F0502020204030204" pitchFamily="34" charset="0"/>
                <a:cs typeface="Calibri" panose="020F0502020204030204" pitchFamily="34" charset="0"/>
              </a:rPr>
              <a:t> </a:t>
            </a:r>
            <a:r>
              <a:rPr lang="en-SG" sz="3600" dirty="0" err="1">
                <a:latin typeface="Calibri" panose="020F0502020204030204" pitchFamily="34" charset="0"/>
                <a:cs typeface="Calibri" panose="020F0502020204030204" pitchFamily="34" charset="0"/>
              </a:rPr>
              <a:t>Lực</a:t>
            </a:r>
            <a:r>
              <a:rPr lang="en-SG" sz="3600" dirty="0">
                <a:latin typeface="Calibri" panose="020F0502020204030204" pitchFamily="34" charset="0"/>
                <a:cs typeface="Calibri" panose="020F0502020204030204" pitchFamily="34" charset="0"/>
              </a:rPr>
              <a:t> </a:t>
            </a:r>
            <a:r>
              <a:rPr lang="en-SG" sz="3600" dirty="0" err="1">
                <a:latin typeface="Calibri" panose="020F0502020204030204" pitchFamily="34" charset="0"/>
                <a:cs typeface="Calibri" panose="020F0502020204030204" pitchFamily="34" charset="0"/>
              </a:rPr>
              <a:t>lượng</a:t>
            </a:r>
            <a:r>
              <a:rPr lang="en-SG" sz="3600" dirty="0">
                <a:latin typeface="Calibri" panose="020F0502020204030204" pitchFamily="34" charset="0"/>
                <a:cs typeface="Calibri" panose="020F0502020204030204" pitchFamily="34" charset="0"/>
              </a:rPr>
              <a:t> </a:t>
            </a:r>
            <a:r>
              <a:rPr lang="en-SG" sz="3600" dirty="0" err="1">
                <a:latin typeface="Calibri" panose="020F0502020204030204" pitchFamily="34" charset="0"/>
                <a:cs typeface="Calibri" panose="020F0502020204030204" pitchFamily="34" charset="0"/>
              </a:rPr>
              <a:t>vũ</a:t>
            </a:r>
            <a:r>
              <a:rPr lang="en-SG" sz="3600" dirty="0">
                <a:latin typeface="Calibri" panose="020F0502020204030204" pitchFamily="34" charset="0"/>
                <a:cs typeface="Calibri" panose="020F0502020204030204" pitchFamily="34" charset="0"/>
              </a:rPr>
              <a:t> </a:t>
            </a:r>
            <a:r>
              <a:rPr lang="en-SG" sz="3600" dirty="0" err="1">
                <a:latin typeface="Calibri" panose="020F0502020204030204" pitchFamily="34" charset="0"/>
                <a:cs typeface="Calibri" panose="020F0502020204030204" pitchFamily="34" charset="0"/>
              </a:rPr>
              <a:t>trang</a:t>
            </a:r>
            <a:r>
              <a:rPr lang="en-SG" sz="3600" dirty="0">
                <a:latin typeface="Calibri" panose="020F0502020204030204" pitchFamily="34" charset="0"/>
                <a:cs typeface="Calibri" panose="020F0502020204030204" pitchFamily="34" charset="0"/>
              </a:rPr>
              <a:t>, </a:t>
            </a:r>
            <a:r>
              <a:rPr lang="en-SG" sz="3600" dirty="0" err="1">
                <a:latin typeface="Calibri" panose="020F0502020204030204" pitchFamily="34" charset="0"/>
                <a:cs typeface="Calibri" panose="020F0502020204030204" pitchFamily="34" charset="0"/>
              </a:rPr>
              <a:t>Phó</a:t>
            </a:r>
            <a:r>
              <a:rPr lang="en-SG" sz="3600" dirty="0">
                <a:latin typeface="Calibri" panose="020F0502020204030204" pitchFamily="34" charset="0"/>
                <a:cs typeface="Calibri" panose="020F0502020204030204" pitchFamily="34" charset="0"/>
              </a:rPr>
              <a:t> </a:t>
            </a:r>
            <a:r>
              <a:rPr lang="en-SG" sz="3600" dirty="0" err="1">
                <a:latin typeface="Calibri" panose="020F0502020204030204" pitchFamily="34" charset="0"/>
                <a:cs typeface="Calibri" panose="020F0502020204030204" pitchFamily="34" charset="0"/>
              </a:rPr>
              <a:t>Tư</a:t>
            </a:r>
            <a:r>
              <a:rPr lang="en-SG" sz="3600" dirty="0">
                <a:latin typeface="Calibri" panose="020F0502020204030204" pitchFamily="34" charset="0"/>
                <a:cs typeface="Calibri" panose="020F0502020204030204" pitchFamily="34" charset="0"/>
              </a:rPr>
              <a:t> </a:t>
            </a:r>
            <a:r>
              <a:rPr lang="en-SG" sz="3600" dirty="0" err="1">
                <a:latin typeface="Calibri" panose="020F0502020204030204" pitchFamily="34" charset="0"/>
                <a:cs typeface="Calibri" panose="020F0502020204030204" pitchFamily="34" charset="0"/>
              </a:rPr>
              <a:t>lệnh</a:t>
            </a:r>
            <a:r>
              <a:rPr lang="en-SG" sz="3600" dirty="0">
                <a:latin typeface="Calibri" panose="020F0502020204030204" pitchFamily="34" charset="0"/>
                <a:cs typeface="Calibri" panose="020F0502020204030204" pitchFamily="34" charset="0"/>
              </a:rPr>
              <a:t> </a:t>
            </a:r>
            <a:r>
              <a:rPr lang="en-SG" sz="3600" dirty="0" err="1">
                <a:latin typeface="Calibri" panose="020F0502020204030204" pitchFamily="34" charset="0"/>
                <a:cs typeface="Calibri" panose="020F0502020204030204" pitchFamily="34" charset="0"/>
              </a:rPr>
              <a:t>Quân</a:t>
            </a:r>
            <a:r>
              <a:rPr lang="en-SG" sz="3600" dirty="0">
                <a:latin typeface="Calibri" panose="020F0502020204030204" pitchFamily="34" charset="0"/>
                <a:cs typeface="Calibri" panose="020F0502020204030204" pitchFamily="34" charset="0"/>
              </a:rPr>
              <a:t> </a:t>
            </a:r>
            <a:r>
              <a:rPr lang="en-SG" sz="3600" dirty="0" err="1">
                <a:latin typeface="Calibri" panose="020F0502020204030204" pitchFamily="34" charset="0"/>
                <a:cs typeface="Calibri" panose="020F0502020204030204" pitchFamily="34" charset="0"/>
              </a:rPr>
              <a:t>Giải</a:t>
            </a:r>
            <a:r>
              <a:rPr lang="en-SG" sz="3600" dirty="0">
                <a:latin typeface="Calibri" panose="020F0502020204030204" pitchFamily="34" charset="0"/>
                <a:cs typeface="Calibri" panose="020F0502020204030204" pitchFamily="34" charset="0"/>
              </a:rPr>
              <a:t> </a:t>
            </a:r>
            <a:r>
              <a:rPr lang="en-SG" sz="3600" dirty="0" err="1">
                <a:latin typeface="Calibri" panose="020F0502020204030204" pitchFamily="34" charset="0"/>
                <a:cs typeface="Calibri" panose="020F0502020204030204" pitchFamily="34" charset="0"/>
              </a:rPr>
              <a:t>phóng</a:t>
            </a:r>
            <a:r>
              <a:rPr lang="en-SG" sz="3600" dirty="0">
                <a:latin typeface="Calibri" panose="020F0502020204030204" pitchFamily="34" charset="0"/>
                <a:cs typeface="Calibri" panose="020F0502020204030204" pitchFamily="34" charset="0"/>
              </a:rPr>
              <a:t> </a:t>
            </a:r>
            <a:r>
              <a:rPr lang="en-SG" sz="3600" dirty="0" err="1">
                <a:latin typeface="Calibri" panose="020F0502020204030204" pitchFamily="34" charset="0"/>
                <a:cs typeface="Calibri" panose="020F0502020204030204" pitchFamily="34" charset="0"/>
              </a:rPr>
              <a:t>miền</a:t>
            </a:r>
            <a:r>
              <a:rPr lang="en-SG" sz="3600" dirty="0">
                <a:latin typeface="Calibri" panose="020F0502020204030204" pitchFamily="34" charset="0"/>
                <a:cs typeface="Calibri" panose="020F0502020204030204" pitchFamily="34" charset="0"/>
              </a:rPr>
              <a:t> Nam </a:t>
            </a:r>
            <a:r>
              <a:rPr lang="en-SG" sz="3600" dirty="0" err="1">
                <a:latin typeface="Calibri" panose="020F0502020204030204" pitchFamily="34" charset="0"/>
                <a:cs typeface="Calibri" panose="020F0502020204030204" pitchFamily="34" charset="0"/>
              </a:rPr>
              <a:t>Việt</a:t>
            </a:r>
            <a:r>
              <a:rPr lang="en-SG" sz="3600" dirty="0">
                <a:latin typeface="Calibri" panose="020F0502020204030204" pitchFamily="34" charset="0"/>
                <a:cs typeface="Calibri" panose="020F0502020204030204" pitchFamily="34" charset="0"/>
              </a:rPr>
              <a:t> Nam. </a:t>
            </a:r>
            <a:r>
              <a:rPr lang="en-SG" sz="3600" dirty="0" err="1">
                <a:latin typeface="Calibri" panose="020F0502020204030204" pitchFamily="34" charset="0"/>
                <a:cs typeface="Calibri" panose="020F0502020204030204" pitchFamily="34" charset="0"/>
              </a:rPr>
              <a:t>Phó</a:t>
            </a:r>
            <a:r>
              <a:rPr lang="en-SG" sz="3600" dirty="0">
                <a:latin typeface="Calibri" panose="020F0502020204030204" pitchFamily="34" charset="0"/>
                <a:cs typeface="Calibri" panose="020F0502020204030204" pitchFamily="34" charset="0"/>
              </a:rPr>
              <a:t> </a:t>
            </a:r>
            <a:r>
              <a:rPr lang="en-SG" sz="3600" dirty="0" err="1">
                <a:latin typeface="Calibri" panose="020F0502020204030204" pitchFamily="34" charset="0"/>
                <a:cs typeface="Calibri" panose="020F0502020204030204" pitchFamily="34" charset="0"/>
              </a:rPr>
              <a:t>Chủ</a:t>
            </a:r>
            <a:r>
              <a:rPr lang="en-SG" sz="3600" dirty="0">
                <a:latin typeface="Calibri" panose="020F0502020204030204" pitchFamily="34" charset="0"/>
                <a:cs typeface="Calibri" panose="020F0502020204030204" pitchFamily="34" charset="0"/>
              </a:rPr>
              <a:t> </a:t>
            </a:r>
            <a:r>
              <a:rPr lang="en-SG" sz="3600" dirty="0" err="1">
                <a:latin typeface="Calibri" panose="020F0502020204030204" pitchFamily="34" charset="0"/>
                <a:cs typeface="Calibri" panose="020F0502020204030204" pitchFamily="34" charset="0"/>
              </a:rPr>
              <a:t>tịch</a:t>
            </a:r>
            <a:r>
              <a:rPr lang="en-SG" sz="3600" dirty="0">
                <a:latin typeface="Calibri" panose="020F0502020204030204" pitchFamily="34" charset="0"/>
                <a:cs typeface="Calibri" panose="020F0502020204030204" pitchFamily="34" charset="0"/>
              </a:rPr>
              <a:t> </a:t>
            </a:r>
            <a:r>
              <a:rPr lang="en-SG" sz="3600" dirty="0" err="1">
                <a:latin typeface="Calibri" panose="020F0502020204030204" pitchFamily="34" charset="0"/>
                <a:cs typeface="Calibri" panose="020F0502020204030204" pitchFamily="34" charset="0"/>
              </a:rPr>
              <a:t>Hội</a:t>
            </a:r>
            <a:r>
              <a:rPr lang="en-SG" sz="3600" dirty="0">
                <a:latin typeface="Calibri" panose="020F0502020204030204" pitchFamily="34" charset="0"/>
                <a:cs typeface="Calibri" panose="020F0502020204030204" pitchFamily="34" charset="0"/>
              </a:rPr>
              <a:t> </a:t>
            </a:r>
            <a:r>
              <a:rPr lang="en-SG" sz="3600" dirty="0" err="1">
                <a:latin typeface="Calibri" panose="020F0502020204030204" pitchFamily="34" charset="0"/>
                <a:cs typeface="Calibri" panose="020F0502020204030204" pitchFamily="34" charset="0"/>
              </a:rPr>
              <a:t>đồng</a:t>
            </a:r>
            <a:r>
              <a:rPr lang="en-SG" sz="3600" dirty="0">
                <a:latin typeface="Calibri" panose="020F0502020204030204" pitchFamily="34" charset="0"/>
                <a:cs typeface="Calibri" panose="020F0502020204030204" pitchFamily="34" charset="0"/>
              </a:rPr>
              <a:t> </a:t>
            </a:r>
            <a:r>
              <a:rPr lang="en-SG" sz="3600" dirty="0" err="1">
                <a:latin typeface="Calibri" panose="020F0502020204030204" pitchFamily="34" charset="0"/>
                <a:cs typeface="Calibri" panose="020F0502020204030204" pitchFamily="34" charset="0"/>
              </a:rPr>
              <a:t>Nhà</a:t>
            </a:r>
            <a:r>
              <a:rPr lang="en-SG" sz="3600" dirty="0">
                <a:latin typeface="Calibri" panose="020F0502020204030204" pitchFamily="34" charset="0"/>
                <a:cs typeface="Calibri" panose="020F0502020204030204" pitchFamily="34" charset="0"/>
              </a:rPr>
              <a:t> </a:t>
            </a:r>
            <a:r>
              <a:rPr lang="en-SG" sz="3600" dirty="0" err="1">
                <a:latin typeface="Calibri" panose="020F0502020204030204" pitchFamily="34" charset="0"/>
                <a:cs typeface="Calibri" panose="020F0502020204030204" pitchFamily="34" charset="0"/>
              </a:rPr>
              <a:t>nước</a:t>
            </a:r>
            <a:r>
              <a:rPr lang="en-SG" sz="3600" dirty="0">
                <a:latin typeface="Calibri" panose="020F0502020204030204" pitchFamily="34" charset="0"/>
                <a:cs typeface="Calibri" panose="020F0502020204030204" pitchFamily="34" charset="0"/>
              </a:rPr>
              <a:t>; </a:t>
            </a:r>
            <a:r>
              <a:rPr lang="en-SG" sz="3600" dirty="0" err="1">
                <a:latin typeface="Calibri" panose="020F0502020204030204" pitchFamily="34" charset="0"/>
                <a:cs typeface="Calibri" panose="020F0502020204030204" pitchFamily="34" charset="0"/>
              </a:rPr>
              <a:t>tên</a:t>
            </a:r>
            <a:r>
              <a:rPr lang="en-SG" sz="3600" dirty="0">
                <a:latin typeface="Calibri" panose="020F0502020204030204" pitchFamily="34" charset="0"/>
                <a:cs typeface="Calibri" panose="020F0502020204030204" pitchFamily="34" charset="0"/>
              </a:rPr>
              <a:t> </a:t>
            </a:r>
            <a:r>
              <a:rPr lang="en-SG" sz="3600" dirty="0" err="1">
                <a:latin typeface="Calibri" panose="020F0502020204030204" pitchFamily="34" charset="0"/>
                <a:cs typeface="Calibri" panose="020F0502020204030204" pitchFamily="34" charset="0"/>
              </a:rPr>
              <a:t>tuổi</a:t>
            </a:r>
            <a:r>
              <a:rPr lang="en-SG" sz="3600" dirty="0">
                <a:latin typeface="Calibri" panose="020F0502020204030204" pitchFamily="34" charset="0"/>
                <a:cs typeface="Calibri" panose="020F0502020204030204" pitchFamily="34" charset="0"/>
              </a:rPr>
              <a:t> </a:t>
            </a:r>
            <a:r>
              <a:rPr lang="en-SG" sz="3600" dirty="0" err="1">
                <a:latin typeface="Calibri" panose="020F0502020204030204" pitchFamily="34" charset="0"/>
                <a:cs typeface="Calibri" panose="020F0502020204030204" pitchFamily="34" charset="0"/>
              </a:rPr>
              <a:t>bà</a:t>
            </a:r>
            <a:r>
              <a:rPr lang="en-SG" sz="3600" dirty="0">
                <a:latin typeface="Calibri" panose="020F0502020204030204" pitchFamily="34" charset="0"/>
                <a:cs typeface="Calibri" panose="020F0502020204030204" pitchFamily="34" charset="0"/>
              </a:rPr>
              <a:t> </a:t>
            </a:r>
            <a:r>
              <a:rPr lang="en-SG" sz="3600" dirty="0" err="1">
                <a:latin typeface="Calibri" panose="020F0502020204030204" pitchFamily="34" charset="0"/>
                <a:cs typeface="Calibri" panose="020F0502020204030204" pitchFamily="34" charset="0"/>
              </a:rPr>
              <a:t>gắn</a:t>
            </a:r>
            <a:r>
              <a:rPr lang="en-SG" sz="3600" dirty="0">
                <a:latin typeface="Calibri" panose="020F0502020204030204" pitchFamily="34" charset="0"/>
                <a:cs typeface="Calibri" panose="020F0502020204030204" pitchFamily="34" charset="0"/>
              </a:rPr>
              <a:t> </a:t>
            </a:r>
            <a:r>
              <a:rPr lang="en-SG" sz="3600" dirty="0" err="1">
                <a:latin typeface="Calibri" panose="020F0502020204030204" pitchFamily="34" charset="0"/>
                <a:cs typeface="Calibri" panose="020F0502020204030204" pitchFamily="34" charset="0"/>
              </a:rPr>
              <a:t>liền</a:t>
            </a:r>
            <a:r>
              <a:rPr lang="en-SG" sz="3600" dirty="0">
                <a:latin typeface="Calibri" panose="020F0502020204030204" pitchFamily="34" charset="0"/>
                <a:cs typeface="Calibri" panose="020F0502020204030204" pitchFamily="34" charset="0"/>
              </a:rPr>
              <a:t> </a:t>
            </a:r>
            <a:r>
              <a:rPr lang="en-SG" sz="3600" dirty="0" err="1">
                <a:latin typeface="Calibri" panose="020F0502020204030204" pitchFamily="34" charset="0"/>
                <a:cs typeface="Calibri" panose="020F0502020204030204" pitchFamily="34" charset="0"/>
              </a:rPr>
              <a:t>với</a:t>
            </a:r>
            <a:r>
              <a:rPr lang="en-SG" sz="3600" dirty="0">
                <a:latin typeface="Calibri" panose="020F0502020204030204" pitchFamily="34" charset="0"/>
                <a:cs typeface="Calibri" panose="020F0502020204030204" pitchFamily="34" charset="0"/>
              </a:rPr>
              <a:t> </a:t>
            </a:r>
            <a:r>
              <a:rPr lang="en-SG" sz="3600" dirty="0" err="1">
                <a:latin typeface="Calibri" panose="020F0502020204030204" pitchFamily="34" charset="0"/>
                <a:cs typeface="Calibri" panose="020F0502020204030204" pitchFamily="34" charset="0"/>
              </a:rPr>
              <a:t>phong</a:t>
            </a:r>
            <a:r>
              <a:rPr lang="en-SG" sz="3600" dirty="0">
                <a:latin typeface="Calibri" panose="020F0502020204030204" pitchFamily="34" charset="0"/>
                <a:cs typeface="Calibri" panose="020F0502020204030204" pitchFamily="34" charset="0"/>
              </a:rPr>
              <a:t> </a:t>
            </a:r>
            <a:r>
              <a:rPr lang="en-SG" sz="3600" dirty="0" err="1">
                <a:latin typeface="Calibri" panose="020F0502020204030204" pitchFamily="34" charset="0"/>
                <a:cs typeface="Calibri" panose="020F0502020204030204" pitchFamily="34" charset="0"/>
              </a:rPr>
              <a:t>trào</a:t>
            </a:r>
            <a:r>
              <a:rPr lang="en-SG" sz="3600" dirty="0">
                <a:latin typeface="Calibri" panose="020F0502020204030204" pitchFamily="34" charset="0"/>
                <a:cs typeface="Calibri" panose="020F0502020204030204" pitchFamily="34" charset="0"/>
              </a:rPr>
              <a:t> </a:t>
            </a:r>
            <a:r>
              <a:rPr lang="en-SG" sz="3600" dirty="0" err="1">
                <a:latin typeface="Calibri" panose="020F0502020204030204" pitchFamily="34" charset="0"/>
                <a:cs typeface="Calibri" panose="020F0502020204030204" pitchFamily="34" charset="0"/>
              </a:rPr>
              <a:t>đồng</a:t>
            </a:r>
            <a:r>
              <a:rPr lang="en-SG" sz="3600" dirty="0">
                <a:latin typeface="Calibri" panose="020F0502020204030204" pitchFamily="34" charset="0"/>
                <a:cs typeface="Calibri" panose="020F0502020204030204" pitchFamily="34" charset="0"/>
              </a:rPr>
              <a:t> </a:t>
            </a:r>
            <a:r>
              <a:rPr lang="en-SG" sz="3600" dirty="0" err="1">
                <a:latin typeface="Calibri" panose="020F0502020204030204" pitchFamily="34" charset="0"/>
                <a:cs typeface="Calibri" panose="020F0502020204030204" pitchFamily="34" charset="0"/>
              </a:rPr>
              <a:t>khởi</a:t>
            </a:r>
            <a:r>
              <a:rPr lang="en-SG" sz="3600" dirty="0">
                <a:latin typeface="Calibri" panose="020F0502020204030204" pitchFamily="34" charset="0"/>
                <a:cs typeface="Calibri" panose="020F0502020204030204" pitchFamily="34" charset="0"/>
              </a:rPr>
              <a:t> </a:t>
            </a:r>
            <a:r>
              <a:rPr lang="en-SG" sz="3600" dirty="0" err="1">
                <a:latin typeface="Calibri" panose="020F0502020204030204" pitchFamily="34" charset="0"/>
                <a:cs typeface="Calibri" panose="020F0502020204030204" pitchFamily="34" charset="0"/>
              </a:rPr>
              <a:t>và</a:t>
            </a:r>
            <a:r>
              <a:rPr lang="en-SG" sz="3600" dirty="0">
                <a:latin typeface="Calibri" panose="020F0502020204030204" pitchFamily="34" charset="0"/>
                <a:cs typeface="Calibri" panose="020F0502020204030204" pitchFamily="34" charset="0"/>
              </a:rPr>
              <a:t> </a:t>
            </a:r>
            <a:r>
              <a:rPr lang="en-SG" sz="3600" b="1" dirty="0">
                <a:latin typeface="Calibri" panose="020F0502020204030204" pitchFamily="34" charset="0"/>
                <a:cs typeface="Calibri" panose="020F0502020204030204" pitchFamily="34" charset="0"/>
              </a:rPr>
              <a:t>"</a:t>
            </a:r>
            <a:r>
              <a:rPr lang="en-SG" sz="3600" b="1" dirty="0" err="1">
                <a:latin typeface="Calibri" panose="020F0502020204030204" pitchFamily="34" charset="0"/>
                <a:cs typeface="Calibri" panose="020F0502020204030204" pitchFamily="34" charset="0"/>
              </a:rPr>
              <a:t>đội</a:t>
            </a:r>
            <a:r>
              <a:rPr lang="en-SG" sz="3600" b="1" dirty="0">
                <a:latin typeface="Calibri" panose="020F0502020204030204" pitchFamily="34" charset="0"/>
                <a:cs typeface="Calibri" panose="020F0502020204030204" pitchFamily="34" charset="0"/>
              </a:rPr>
              <a:t> </a:t>
            </a:r>
            <a:r>
              <a:rPr lang="en-SG" sz="3600" b="1" dirty="0" err="1">
                <a:latin typeface="Calibri" panose="020F0502020204030204" pitchFamily="34" charset="0"/>
                <a:cs typeface="Calibri" panose="020F0502020204030204" pitchFamily="34" charset="0"/>
              </a:rPr>
              <a:t>quân</a:t>
            </a:r>
            <a:r>
              <a:rPr lang="en-SG" sz="3600" b="1" dirty="0">
                <a:latin typeface="Calibri" panose="020F0502020204030204" pitchFamily="34" charset="0"/>
                <a:cs typeface="Calibri" panose="020F0502020204030204" pitchFamily="34" charset="0"/>
              </a:rPr>
              <a:t> </a:t>
            </a:r>
            <a:r>
              <a:rPr lang="en-SG" sz="3600" b="1" dirty="0" err="1">
                <a:latin typeface="Calibri" panose="020F0502020204030204" pitchFamily="34" charset="0"/>
                <a:cs typeface="Calibri" panose="020F0502020204030204" pitchFamily="34" charset="0"/>
              </a:rPr>
              <a:t>tóc</a:t>
            </a:r>
            <a:r>
              <a:rPr lang="en-SG" sz="3600" b="1" dirty="0">
                <a:latin typeface="Calibri" panose="020F0502020204030204" pitchFamily="34" charset="0"/>
                <a:cs typeface="Calibri" panose="020F0502020204030204" pitchFamily="34" charset="0"/>
              </a:rPr>
              <a:t> </a:t>
            </a:r>
            <a:r>
              <a:rPr lang="en-SG" sz="3600" b="1" dirty="0" err="1">
                <a:latin typeface="Calibri" panose="020F0502020204030204" pitchFamily="34" charset="0"/>
                <a:cs typeface="Calibri" panose="020F0502020204030204" pitchFamily="34" charset="0"/>
              </a:rPr>
              <a:t>dài</a:t>
            </a:r>
            <a:r>
              <a:rPr lang="en-SG" sz="3600" b="1" dirty="0">
                <a:latin typeface="Calibri" panose="020F0502020204030204" pitchFamily="34" charset="0"/>
                <a:cs typeface="Calibri" panose="020F0502020204030204" pitchFamily="34" charset="0"/>
              </a:rPr>
              <a:t>"</a:t>
            </a:r>
            <a:r>
              <a:rPr lang="en-SG" sz="3600" dirty="0">
                <a:latin typeface="Calibri" panose="020F0502020204030204" pitchFamily="34" charset="0"/>
                <a:cs typeface="Calibri" panose="020F0502020204030204" pitchFamily="34" charset="0"/>
              </a:rPr>
              <a:t> </a:t>
            </a:r>
            <a:r>
              <a:rPr lang="en-SG" sz="3600" dirty="0" err="1">
                <a:latin typeface="Calibri" panose="020F0502020204030204" pitchFamily="34" charset="0"/>
                <a:cs typeface="Calibri" panose="020F0502020204030204" pitchFamily="34" charset="0"/>
              </a:rPr>
              <a:t>được</a:t>
            </a:r>
            <a:r>
              <a:rPr lang="en-SG" sz="3600" dirty="0">
                <a:latin typeface="Calibri" panose="020F0502020204030204" pitchFamily="34" charset="0"/>
                <a:cs typeface="Calibri" panose="020F0502020204030204" pitchFamily="34" charset="0"/>
              </a:rPr>
              <a:t> </a:t>
            </a:r>
            <a:r>
              <a:rPr lang="en-SG" sz="3600" dirty="0" err="1">
                <a:latin typeface="Calibri" panose="020F0502020204030204" pitchFamily="34" charset="0"/>
                <a:cs typeface="Calibri" panose="020F0502020204030204" pitchFamily="34" charset="0"/>
              </a:rPr>
              <a:t>khai</a:t>
            </a:r>
            <a:r>
              <a:rPr lang="en-SG" sz="3600" dirty="0">
                <a:latin typeface="Calibri" panose="020F0502020204030204" pitchFamily="34" charset="0"/>
                <a:cs typeface="Calibri" panose="020F0502020204030204" pitchFamily="34" charset="0"/>
              </a:rPr>
              <a:t> </a:t>
            </a:r>
            <a:r>
              <a:rPr lang="en-SG" sz="3600" dirty="0" err="1">
                <a:latin typeface="Calibri" panose="020F0502020204030204" pitchFamily="34" charset="0"/>
                <a:cs typeface="Calibri" panose="020F0502020204030204" pitchFamily="34" charset="0"/>
              </a:rPr>
              <a:t>sinh</a:t>
            </a:r>
            <a:r>
              <a:rPr lang="en-SG" sz="3600" dirty="0">
                <a:latin typeface="Calibri" panose="020F0502020204030204" pitchFamily="34" charset="0"/>
                <a:cs typeface="Calibri" panose="020F0502020204030204" pitchFamily="34" charset="0"/>
              </a:rPr>
              <a:t> </a:t>
            </a:r>
            <a:r>
              <a:rPr lang="en-SG" sz="3600" dirty="0" err="1">
                <a:latin typeface="Calibri" panose="020F0502020204030204" pitchFamily="34" charset="0"/>
                <a:cs typeface="Calibri" panose="020F0502020204030204" pitchFamily="34" charset="0"/>
              </a:rPr>
              <a:t>từ</a:t>
            </a:r>
            <a:r>
              <a:rPr lang="en-SG" sz="3600" dirty="0">
                <a:latin typeface="Calibri" panose="020F0502020204030204" pitchFamily="34" charset="0"/>
                <a:cs typeface="Calibri" panose="020F0502020204030204" pitchFamily="34" charset="0"/>
              </a:rPr>
              <a:t> </a:t>
            </a:r>
            <a:r>
              <a:rPr lang="en-SG" sz="3600" dirty="0" err="1">
                <a:latin typeface="Calibri" panose="020F0502020204030204" pitchFamily="34" charset="0"/>
                <a:cs typeface="Calibri" panose="020F0502020204030204" pitchFamily="34" charset="0"/>
              </a:rPr>
              <a:t>Bến</a:t>
            </a:r>
            <a:r>
              <a:rPr lang="en-SG" sz="3600" dirty="0">
                <a:latin typeface="Calibri" panose="020F0502020204030204" pitchFamily="34" charset="0"/>
                <a:cs typeface="Calibri" panose="020F0502020204030204" pitchFamily="34" charset="0"/>
              </a:rPr>
              <a:t> Tre, </a:t>
            </a:r>
            <a:r>
              <a:rPr lang="en-SG" sz="3600" dirty="0" err="1">
                <a:latin typeface="Calibri" panose="020F0502020204030204" pitchFamily="34" charset="0"/>
                <a:cs typeface="Calibri" panose="020F0502020204030204" pitchFamily="34" charset="0"/>
              </a:rPr>
              <a:t>quê</a:t>
            </a:r>
            <a:r>
              <a:rPr lang="en-SG" sz="3600" dirty="0">
                <a:latin typeface="Calibri" panose="020F0502020204030204" pitchFamily="34" charset="0"/>
                <a:cs typeface="Calibri" panose="020F0502020204030204" pitchFamily="34" charset="0"/>
              </a:rPr>
              <a:t> </a:t>
            </a:r>
            <a:r>
              <a:rPr lang="en-SG" sz="3600" dirty="0" err="1">
                <a:latin typeface="Calibri" panose="020F0502020204030204" pitchFamily="34" charset="0"/>
                <a:cs typeface="Calibri" panose="020F0502020204030204" pitchFamily="34" charset="0"/>
              </a:rPr>
              <a:t>hương</a:t>
            </a:r>
            <a:r>
              <a:rPr lang="en-SG" sz="3600" dirty="0">
                <a:latin typeface="Calibri" panose="020F0502020204030204" pitchFamily="34" charset="0"/>
                <a:cs typeface="Calibri" panose="020F0502020204030204" pitchFamily="34" charset="0"/>
              </a:rPr>
              <a:t> </a:t>
            </a:r>
            <a:r>
              <a:rPr lang="en-SG" sz="3600" dirty="0" err="1">
                <a:latin typeface="Calibri" panose="020F0502020204030204" pitchFamily="34" charset="0"/>
                <a:cs typeface="Calibri" panose="020F0502020204030204" pitchFamily="34" charset="0"/>
              </a:rPr>
              <a:t>bà</a:t>
            </a:r>
            <a:r>
              <a:rPr lang="en-SG" sz="3600" dirty="0">
                <a:latin typeface="Calibri" panose="020F0502020204030204" pitchFamily="34" charset="0"/>
                <a:cs typeface="Calibri" panose="020F0502020204030204" pitchFamily="34" charset="0"/>
              </a:rPr>
              <a:t>.</a:t>
            </a:r>
            <a:endParaRPr lang="en-US" sz="3600"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33B497A2-4D29-4328-B249-5CEFD8BC5DF6}"/>
              </a:ext>
            </a:extLst>
          </p:cNvPr>
          <p:cNvPicPr>
            <a:picLocks noChangeAspect="1"/>
          </p:cNvPicPr>
          <p:nvPr/>
        </p:nvPicPr>
        <p:blipFill>
          <a:blip r:embed="rId5">
            <a:grayscl/>
          </a:blip>
          <a:stretch>
            <a:fillRect/>
          </a:stretch>
        </p:blipFill>
        <p:spPr>
          <a:xfrm>
            <a:off x="4546805" y="760075"/>
            <a:ext cx="7066768" cy="5193004"/>
          </a:xfrm>
          <a:prstGeom prst="rect">
            <a:avLst/>
          </a:prstGeom>
          <a:effectLst>
            <a:outerShdw blurRad="63500" sx="102000" sy="102000" algn="ctr" rotWithShape="0">
              <a:prstClr val="black">
                <a:alpha val="40000"/>
              </a:prstClr>
            </a:outerShdw>
          </a:effectLst>
        </p:spPr>
      </p:pic>
      <p:pic>
        <p:nvPicPr>
          <p:cNvPr id="9" name="Picture 8">
            <a:hlinkClick r:id="rId6" action="ppaction://hlinksldjump"/>
            <a:extLst>
              <a:ext uri="{FF2B5EF4-FFF2-40B4-BE49-F238E27FC236}">
                <a16:creationId xmlns:a16="http://schemas.microsoft.com/office/drawing/2014/main" id="{7D36D86E-0484-4AA2-9883-0D93E685C5C6}"/>
              </a:ext>
            </a:extLst>
          </p:cNvPr>
          <p:cNvPicPr>
            <a:picLocks noChangeAspect="1"/>
          </p:cNvPicPr>
          <p:nvPr/>
        </p:nvPicPr>
        <p:blipFill>
          <a:blip r:embed="rId7">
            <a:alphaModFix amt="86000"/>
            <a:extLst>
              <a:ext uri="{BEBA8EAE-BF5A-486C-A8C5-ECC9F3942E4B}">
                <a14:imgProps xmlns:a14="http://schemas.microsoft.com/office/drawing/2010/main">
                  <a14:imgLayer r:embed="rId8">
                    <a14:imgEffect>
                      <a14:backgroundRemoval t="9574" b="99088" l="1111" r="90000">
                        <a14:foregroundMark x1="13778" y1="35714" x2="8444" y2="45289"/>
                        <a14:foregroundMark x1="8444" y1="45289" x2="8222" y2="51672"/>
                        <a14:foregroundMark x1="2889" y1="41337" x2="1333" y2="50912"/>
                        <a14:foregroundMark x1="1333" y1="50912" x2="2889" y2="52280"/>
                        <a14:foregroundMark x1="19556" y1="99088" x2="38222" y2="91185"/>
                        <a14:foregroundMark x1="54222" y1="48024" x2="61333" y2="56991"/>
                        <a14:backgroundMark x1="19556" y1="35714" x2="21111" y2="41033"/>
                        <a14:backgroundMark x1="68000" y1="22188" x2="84667" y2="37082"/>
                        <a14:backgroundMark x1="84667" y1="37082" x2="84667" y2="37082"/>
                        <a14:backgroundMark x1="69556" y1="30851" x2="73333" y2="46049"/>
                        <a14:backgroundMark x1="73333" y1="46049" x2="73333" y2="46049"/>
                        <a14:backgroundMark x1="52667" y1="40729" x2="52667" y2="42857"/>
                        <a14:backgroundMark x1="11333" y1="63982" x2="12889" y2="90122"/>
                      </a14:backgroundRemoval>
                    </a14:imgEffect>
                    <a14:imgEffect>
                      <a14:colorTemperature colorTemp="8086"/>
                    </a14:imgEffect>
                    <a14:imgEffect>
                      <a14:saturation sat="99000"/>
                    </a14:imgEffect>
                  </a14:imgLayer>
                </a14:imgProps>
              </a:ext>
            </a:extLst>
          </a:blip>
          <a:stretch>
            <a:fillRect/>
          </a:stretch>
        </p:blipFill>
        <p:spPr>
          <a:xfrm>
            <a:off x="0" y="4191000"/>
            <a:ext cx="1897168" cy="2667953"/>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3836233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E91CF7-6093-4E70-9298-5D6D270CA062}"/>
              </a:ext>
            </a:extLst>
          </p:cNvPr>
          <p:cNvPicPr>
            <a:picLocks noChangeAspect="1"/>
          </p:cNvPicPr>
          <p:nvPr/>
        </p:nvPicPr>
        <p:blipFill rotWithShape="1">
          <a:blip r:embed="rId3"/>
          <a:srcRect l="8107" r="5226" b="17515"/>
          <a:stretch/>
        </p:blipFill>
        <p:spPr>
          <a:xfrm>
            <a:off x="0" y="-15241"/>
            <a:ext cx="12192000" cy="6873241"/>
          </a:xfrm>
          <a:prstGeom prst="rect">
            <a:avLst/>
          </a:prstGeom>
        </p:spPr>
      </p:pic>
      <p:sp>
        <p:nvSpPr>
          <p:cNvPr id="4" name="Rectangle: Rounded Corners 3">
            <a:extLst>
              <a:ext uri="{FF2B5EF4-FFF2-40B4-BE49-F238E27FC236}">
                <a16:creationId xmlns:a16="http://schemas.microsoft.com/office/drawing/2014/main" id="{01DC7CF9-B0DA-4342-A0AC-0DD58F788701}"/>
              </a:ext>
            </a:extLst>
          </p:cNvPr>
          <p:cNvSpPr/>
          <p:nvPr/>
        </p:nvSpPr>
        <p:spPr>
          <a:xfrm>
            <a:off x="190500" y="247650"/>
            <a:ext cx="11811000" cy="6362700"/>
          </a:xfrm>
          <a:custGeom>
            <a:avLst/>
            <a:gdLst>
              <a:gd name="connsiteX0" fmla="*/ 0 w 11811000"/>
              <a:gd name="connsiteY0" fmla="*/ 789866 h 6362700"/>
              <a:gd name="connsiteX1" fmla="*/ 789866 w 11811000"/>
              <a:gd name="connsiteY1" fmla="*/ 0 h 6362700"/>
              <a:gd name="connsiteX2" fmla="*/ 11021134 w 11811000"/>
              <a:gd name="connsiteY2" fmla="*/ 0 h 6362700"/>
              <a:gd name="connsiteX3" fmla="*/ 11811000 w 11811000"/>
              <a:gd name="connsiteY3" fmla="*/ 789866 h 6362700"/>
              <a:gd name="connsiteX4" fmla="*/ 11811000 w 11811000"/>
              <a:gd name="connsiteY4" fmla="*/ 5572834 h 6362700"/>
              <a:gd name="connsiteX5" fmla="*/ 11021134 w 11811000"/>
              <a:gd name="connsiteY5" fmla="*/ 6362700 h 6362700"/>
              <a:gd name="connsiteX6" fmla="*/ 789866 w 11811000"/>
              <a:gd name="connsiteY6" fmla="*/ 6362700 h 6362700"/>
              <a:gd name="connsiteX7" fmla="*/ 0 w 11811000"/>
              <a:gd name="connsiteY7" fmla="*/ 5572834 h 6362700"/>
              <a:gd name="connsiteX8" fmla="*/ 0 w 11811000"/>
              <a:gd name="connsiteY8" fmla="*/ 789866 h 636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11000" h="6362700" fill="none" extrusionOk="0">
                <a:moveTo>
                  <a:pt x="0" y="789866"/>
                </a:moveTo>
                <a:cubicBezTo>
                  <a:pt x="53136" y="288561"/>
                  <a:pt x="381492" y="51225"/>
                  <a:pt x="789866" y="0"/>
                </a:cubicBezTo>
                <a:cubicBezTo>
                  <a:pt x="2709807" y="-86585"/>
                  <a:pt x="9889967" y="93677"/>
                  <a:pt x="11021134" y="0"/>
                </a:cubicBezTo>
                <a:cubicBezTo>
                  <a:pt x="11520033" y="20776"/>
                  <a:pt x="11800265" y="317641"/>
                  <a:pt x="11811000" y="789866"/>
                </a:cubicBezTo>
                <a:cubicBezTo>
                  <a:pt x="11774229" y="1801393"/>
                  <a:pt x="11961282" y="4677789"/>
                  <a:pt x="11811000" y="5572834"/>
                </a:cubicBezTo>
                <a:cubicBezTo>
                  <a:pt x="11790729" y="6047961"/>
                  <a:pt x="11379855" y="6324073"/>
                  <a:pt x="11021134" y="6362700"/>
                </a:cubicBezTo>
                <a:cubicBezTo>
                  <a:pt x="9315568" y="6206776"/>
                  <a:pt x="2730747" y="6197373"/>
                  <a:pt x="789866" y="6362700"/>
                </a:cubicBezTo>
                <a:cubicBezTo>
                  <a:pt x="315497" y="6322157"/>
                  <a:pt x="2121" y="5990662"/>
                  <a:pt x="0" y="5572834"/>
                </a:cubicBezTo>
                <a:cubicBezTo>
                  <a:pt x="-162729" y="3190942"/>
                  <a:pt x="108828" y="2096914"/>
                  <a:pt x="0" y="789866"/>
                </a:cubicBezTo>
                <a:close/>
              </a:path>
              <a:path w="11811000" h="6362700" stroke="0" extrusionOk="0">
                <a:moveTo>
                  <a:pt x="0" y="789866"/>
                </a:moveTo>
                <a:cubicBezTo>
                  <a:pt x="-22828" y="326581"/>
                  <a:pt x="298032" y="-43941"/>
                  <a:pt x="789866" y="0"/>
                </a:cubicBezTo>
                <a:cubicBezTo>
                  <a:pt x="2891088" y="-77135"/>
                  <a:pt x="8594010" y="120992"/>
                  <a:pt x="11021134" y="0"/>
                </a:cubicBezTo>
                <a:cubicBezTo>
                  <a:pt x="11448308" y="-16736"/>
                  <a:pt x="11752125" y="327218"/>
                  <a:pt x="11811000" y="789866"/>
                </a:cubicBezTo>
                <a:cubicBezTo>
                  <a:pt x="11931601" y="1725787"/>
                  <a:pt x="11753624" y="3542249"/>
                  <a:pt x="11811000" y="5572834"/>
                </a:cubicBezTo>
                <a:cubicBezTo>
                  <a:pt x="11834643" y="5991203"/>
                  <a:pt x="11464215" y="6409404"/>
                  <a:pt x="11021134" y="6362700"/>
                </a:cubicBezTo>
                <a:cubicBezTo>
                  <a:pt x="9366919" y="6254135"/>
                  <a:pt x="2991230" y="6205012"/>
                  <a:pt x="789866" y="6362700"/>
                </a:cubicBezTo>
                <a:cubicBezTo>
                  <a:pt x="345176" y="6344211"/>
                  <a:pt x="-60775" y="6016930"/>
                  <a:pt x="0" y="5572834"/>
                </a:cubicBezTo>
                <a:cubicBezTo>
                  <a:pt x="-168793" y="3198122"/>
                  <a:pt x="-144351" y="2525228"/>
                  <a:pt x="0" y="789866"/>
                </a:cubicBezTo>
                <a:close/>
              </a:path>
            </a:pathLst>
          </a:custGeom>
          <a:solidFill>
            <a:schemeClr val="bg1">
              <a:alpha val="84000"/>
            </a:schemeClr>
          </a:solidFill>
          <a:ln w="38100">
            <a:solidFill>
              <a:schemeClr val="accent4">
                <a:lumMod val="75000"/>
              </a:schemeClr>
            </a:solidFill>
            <a:extLst>
              <a:ext uri="{C807C97D-BFC1-408E-A445-0C87EB9F89A2}">
                <ask:lineSketchStyleProps xmlns:ask="http://schemas.microsoft.com/office/drawing/2018/sketchyshapes" sd="3905126099">
                  <a:prstGeom prst="roundRect">
                    <a:avLst>
                      <a:gd name="adj" fmla="val 1241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A32FB22-9501-48C5-A262-B9D9FFCC6EE6}"/>
              </a:ext>
            </a:extLst>
          </p:cNvPr>
          <p:cNvSpPr txBox="1"/>
          <p:nvPr/>
        </p:nvSpPr>
        <p:spPr>
          <a:xfrm>
            <a:off x="438150" y="5564694"/>
            <a:ext cx="11315700" cy="646331"/>
          </a:xfrm>
          <a:prstGeom prst="rect">
            <a:avLst/>
          </a:prstGeom>
          <a:noFill/>
        </p:spPr>
        <p:txBody>
          <a:bodyPr wrap="square">
            <a:spAutoFit/>
          </a:bodyPr>
          <a:lstStyle/>
          <a:p>
            <a:pPr algn="just"/>
            <a:r>
              <a:rPr lang="en-SG" sz="3600">
                <a:latin typeface="Calibri" panose="020F0502020204030204" pitchFamily="34" charset="0"/>
                <a:cs typeface="Calibri" panose="020F0502020204030204" pitchFamily="34" charset="0"/>
              </a:rPr>
              <a:t>	</a:t>
            </a:r>
            <a:r>
              <a:rPr lang="en-SG" sz="3600" b="1">
                <a:latin typeface="Calibri" panose="020F0502020204030204" pitchFamily="34" charset="0"/>
                <a:cs typeface="Calibri" panose="020F0502020204030204" pitchFamily="34" charset="0"/>
              </a:rPr>
              <a:t>Lính mã tà</a:t>
            </a:r>
            <a:r>
              <a:rPr lang="en-SG" sz="3600">
                <a:latin typeface="Calibri" panose="020F0502020204030204" pitchFamily="34" charset="0"/>
                <a:cs typeface="Calibri" panose="020F0502020204030204" pitchFamily="34" charset="0"/>
              </a:rPr>
              <a:t> (tiếng Nam Bộ): cảnh sát thời Pháp thuộc. </a:t>
            </a:r>
            <a:endParaRPr lang="en-US" sz="3600">
              <a:latin typeface="Calibri" panose="020F0502020204030204" pitchFamily="34" charset="0"/>
              <a:cs typeface="Calibri" panose="020F0502020204030204" pitchFamily="34" charset="0"/>
            </a:endParaRPr>
          </a:p>
        </p:txBody>
      </p:sp>
      <p:pic>
        <p:nvPicPr>
          <p:cNvPr id="1026" name="Picture 2" descr="Danh từ Phὺ Nam trong Việt ngữ miền Nam – Những nhịp cầu thân thưσng">
            <a:extLst>
              <a:ext uri="{FF2B5EF4-FFF2-40B4-BE49-F238E27FC236}">
                <a16:creationId xmlns:a16="http://schemas.microsoft.com/office/drawing/2014/main" id="{10E41919-F27D-4B36-BC7F-9F5B97630D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690633"/>
            <a:ext cx="7620000" cy="4711700"/>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8">
            <a:hlinkClick r:id="rId5" action="ppaction://hlinksldjump"/>
            <a:extLst>
              <a:ext uri="{FF2B5EF4-FFF2-40B4-BE49-F238E27FC236}">
                <a16:creationId xmlns:a16="http://schemas.microsoft.com/office/drawing/2014/main" id="{CC0FEF67-FC7B-49F5-BBC3-F9425F5886E3}"/>
              </a:ext>
            </a:extLst>
          </p:cNvPr>
          <p:cNvPicPr>
            <a:picLocks noChangeAspect="1"/>
          </p:cNvPicPr>
          <p:nvPr/>
        </p:nvPicPr>
        <p:blipFill>
          <a:blip r:embed="rId6">
            <a:alphaModFix amt="86000"/>
            <a:extLst>
              <a:ext uri="{BEBA8EAE-BF5A-486C-A8C5-ECC9F3942E4B}">
                <a14:imgProps xmlns:a14="http://schemas.microsoft.com/office/drawing/2010/main">
                  <a14:imgLayer r:embed="rId7">
                    <a14:imgEffect>
                      <a14:backgroundRemoval t="9574" b="99088" l="1111" r="90000">
                        <a14:foregroundMark x1="13778" y1="35714" x2="8444" y2="45289"/>
                        <a14:foregroundMark x1="8444" y1="45289" x2="8222" y2="51672"/>
                        <a14:foregroundMark x1="2889" y1="41337" x2="1333" y2="50912"/>
                        <a14:foregroundMark x1="1333" y1="50912" x2="2889" y2="52280"/>
                        <a14:foregroundMark x1="19556" y1="99088" x2="38222" y2="91185"/>
                        <a14:foregroundMark x1="54222" y1="48024" x2="61333" y2="56991"/>
                        <a14:backgroundMark x1="19556" y1="35714" x2="21111" y2="41033"/>
                        <a14:backgroundMark x1="68000" y1="22188" x2="84667" y2="37082"/>
                        <a14:backgroundMark x1="84667" y1="37082" x2="84667" y2="37082"/>
                        <a14:backgroundMark x1="69556" y1="30851" x2="73333" y2="46049"/>
                        <a14:backgroundMark x1="73333" y1="46049" x2="73333" y2="46049"/>
                        <a14:backgroundMark x1="52667" y1="40729" x2="52667" y2="42857"/>
                        <a14:backgroundMark x1="11333" y1="63982" x2="12889" y2="90122"/>
                      </a14:backgroundRemoval>
                    </a14:imgEffect>
                    <a14:imgEffect>
                      <a14:colorTemperature colorTemp="8086"/>
                    </a14:imgEffect>
                    <a14:imgEffect>
                      <a14:saturation sat="99000"/>
                    </a14:imgEffect>
                  </a14:imgLayer>
                </a14:imgProps>
              </a:ext>
            </a:extLst>
          </a:blip>
          <a:stretch>
            <a:fillRect/>
          </a:stretch>
        </p:blipFill>
        <p:spPr>
          <a:xfrm>
            <a:off x="0" y="4191000"/>
            <a:ext cx="1897168" cy="2667953"/>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343503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3A2B66-195A-44E3-A909-C171F4EAF580}"/>
              </a:ext>
            </a:extLst>
          </p:cNvPr>
          <p:cNvSpPr/>
          <p:nvPr/>
        </p:nvSpPr>
        <p:spPr>
          <a:xfrm>
            <a:off x="4572000" y="0"/>
            <a:ext cx="7620000" cy="6858000"/>
          </a:xfrm>
          <a:prstGeom prst="rect">
            <a:avLst/>
          </a:prstGeom>
          <a:solidFill>
            <a:srgbClr val="454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4AFDD75-012B-42CA-B824-C820ED87B8E0}"/>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496"/>
                    </a14:imgEffect>
                    <a14:imgEffect>
                      <a14:saturation sat="112000"/>
                    </a14:imgEffect>
                  </a14:imgLayer>
                </a14:imgProps>
              </a:ext>
            </a:extLst>
          </a:blip>
          <a:srcRect l="59035" r="4356" b="20997"/>
          <a:stretch/>
        </p:blipFill>
        <p:spPr>
          <a:xfrm>
            <a:off x="6096" y="0"/>
            <a:ext cx="5364482" cy="6858000"/>
          </a:xfrm>
          <a:prstGeom prst="rect">
            <a:avLst/>
          </a:prstGeom>
        </p:spPr>
      </p:pic>
      <p:pic>
        <p:nvPicPr>
          <p:cNvPr id="5" name="Picture 4">
            <a:extLst>
              <a:ext uri="{FF2B5EF4-FFF2-40B4-BE49-F238E27FC236}">
                <a16:creationId xmlns:a16="http://schemas.microsoft.com/office/drawing/2014/main" id="{56D4D940-CA57-483A-B52B-2CCB7F5CF075}"/>
              </a:ext>
            </a:extLst>
          </p:cNvPr>
          <p:cNvPicPr>
            <a:picLocks noChangeAspect="1"/>
          </p:cNvPicPr>
          <p:nvPr/>
        </p:nvPicPr>
        <p:blipFill>
          <a:blip r:embed="rId4">
            <a:alphaModFix amt="86000"/>
            <a:extLst>
              <a:ext uri="{BEBA8EAE-BF5A-486C-A8C5-ECC9F3942E4B}">
                <a14:imgProps xmlns:a14="http://schemas.microsoft.com/office/drawing/2010/main">
                  <a14:imgLayer r:embed="rId5">
                    <a14:imgEffect>
                      <a14:backgroundRemoval t="9574" b="99088" l="1111" r="90000">
                        <a14:foregroundMark x1="13778" y1="35714" x2="8444" y2="45289"/>
                        <a14:foregroundMark x1="8444" y1="45289" x2="8222" y2="51672"/>
                        <a14:foregroundMark x1="2889" y1="41337" x2="1333" y2="50912"/>
                        <a14:foregroundMark x1="1333" y1="50912" x2="2889" y2="52280"/>
                        <a14:foregroundMark x1="19556" y1="99088" x2="38222" y2="91185"/>
                        <a14:foregroundMark x1="54222" y1="48024" x2="61333" y2="56991"/>
                        <a14:backgroundMark x1="19556" y1="35714" x2="21111" y2="41033"/>
                        <a14:backgroundMark x1="68000" y1="22188" x2="84667" y2="37082"/>
                        <a14:backgroundMark x1="84667" y1="37082" x2="84667" y2="37082"/>
                        <a14:backgroundMark x1="69556" y1="30851" x2="73333" y2="46049"/>
                        <a14:backgroundMark x1="73333" y1="46049" x2="73333" y2="46049"/>
                        <a14:backgroundMark x1="52667" y1="40729" x2="52667" y2="42857"/>
                        <a14:backgroundMark x1="11333" y1="63982" x2="12889" y2="90122"/>
                      </a14:backgroundRemoval>
                    </a14:imgEffect>
                    <a14:imgEffect>
                      <a14:colorTemperature colorTemp="8086"/>
                    </a14:imgEffect>
                    <a14:imgEffect>
                      <a14:saturation sat="99000"/>
                    </a14:imgEffect>
                  </a14:imgLayer>
                </a14:imgProps>
              </a:ext>
            </a:extLst>
          </a:blip>
          <a:stretch>
            <a:fillRect/>
          </a:stretch>
        </p:blipFill>
        <p:spPr>
          <a:xfrm flipH="1">
            <a:off x="7629144" y="195005"/>
            <a:ext cx="4556760" cy="6662995"/>
          </a:xfrm>
          <a:prstGeom prst="rect">
            <a:avLst/>
          </a:prstGeom>
          <a:effectLst>
            <a:outerShdw blurRad="50800" dist="38100" dir="18900000" algn="bl" rotWithShape="0">
              <a:prstClr val="black">
                <a:alpha val="40000"/>
              </a:prstClr>
            </a:outerShdw>
          </a:effectLst>
        </p:spPr>
      </p:pic>
      <p:sp>
        <p:nvSpPr>
          <p:cNvPr id="10" name="Rectangle: Diagonal Corners Rounded 9">
            <a:extLst>
              <a:ext uri="{FF2B5EF4-FFF2-40B4-BE49-F238E27FC236}">
                <a16:creationId xmlns:a16="http://schemas.microsoft.com/office/drawing/2014/main" id="{0E41F611-AA9E-4F16-BA12-411715E6AB26}"/>
              </a:ext>
            </a:extLst>
          </p:cNvPr>
          <p:cNvSpPr/>
          <p:nvPr/>
        </p:nvSpPr>
        <p:spPr>
          <a:xfrm>
            <a:off x="2688337" y="762000"/>
            <a:ext cx="5693662" cy="1524000"/>
          </a:xfrm>
          <a:prstGeom prst="round2DiagRect">
            <a:avLst>
              <a:gd name="adj1" fmla="val 46667"/>
              <a:gd name="adj2" fmla="val 10800"/>
            </a:avLst>
          </a:prstGeom>
          <a:solidFill>
            <a:schemeClr val="bg2">
              <a:lumMod val="9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5400">
                <a:solidFill>
                  <a:schemeClr val="tx1">
                    <a:lumMod val="95000"/>
                    <a:lumOff val="5000"/>
                  </a:schemeClr>
                </a:solidFill>
                <a:latin typeface="#9Slide03 Maven Pro Black" panose="00000A00000000000000" pitchFamily="2" charset="0"/>
              </a:rPr>
              <a:t>LUYỆN ĐỌC</a:t>
            </a:r>
            <a:endParaRPr lang="en-US" sz="5400">
              <a:solidFill>
                <a:schemeClr val="tx1">
                  <a:lumMod val="95000"/>
                  <a:lumOff val="5000"/>
                </a:schemeClr>
              </a:solidFill>
              <a:latin typeface="#9Slide03 Maven Pro Black" panose="00000A00000000000000" pitchFamily="2" charset="0"/>
            </a:endParaRPr>
          </a:p>
        </p:txBody>
      </p:sp>
      <p:sp>
        <p:nvSpPr>
          <p:cNvPr id="11" name="Rectangle: Diagonal Corners Rounded 10">
            <a:extLst>
              <a:ext uri="{FF2B5EF4-FFF2-40B4-BE49-F238E27FC236}">
                <a16:creationId xmlns:a16="http://schemas.microsoft.com/office/drawing/2014/main" id="{FEB1FF21-7D98-461D-8001-35314B669433}"/>
              </a:ext>
            </a:extLst>
          </p:cNvPr>
          <p:cNvSpPr/>
          <p:nvPr/>
        </p:nvSpPr>
        <p:spPr>
          <a:xfrm>
            <a:off x="2688337" y="2612102"/>
            <a:ext cx="5693662" cy="1524000"/>
          </a:xfrm>
          <a:prstGeom prst="round2DiagRect">
            <a:avLst>
              <a:gd name="adj1" fmla="val 46667"/>
              <a:gd name="adj2" fmla="val 10800"/>
            </a:avLst>
          </a:prstGeom>
          <a:solidFill>
            <a:schemeClr val="bg2">
              <a:lumMod val="9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5400">
                <a:solidFill>
                  <a:schemeClr val="tx1">
                    <a:lumMod val="95000"/>
                    <a:lumOff val="5000"/>
                  </a:schemeClr>
                </a:solidFill>
                <a:latin typeface="#9Slide03 Maven Pro Black" panose="00000A00000000000000" pitchFamily="2" charset="0"/>
              </a:rPr>
              <a:t>TÌM HIỂU BÀI</a:t>
            </a:r>
            <a:endParaRPr lang="en-US" sz="5400">
              <a:solidFill>
                <a:schemeClr val="tx1">
                  <a:lumMod val="95000"/>
                  <a:lumOff val="5000"/>
                </a:schemeClr>
              </a:solidFill>
              <a:latin typeface="#9Slide03 Maven Pro Black" panose="00000A00000000000000" pitchFamily="2" charset="0"/>
            </a:endParaRPr>
          </a:p>
        </p:txBody>
      </p:sp>
      <p:sp>
        <p:nvSpPr>
          <p:cNvPr id="12" name="Rectangle: Diagonal Corners Rounded 11">
            <a:extLst>
              <a:ext uri="{FF2B5EF4-FFF2-40B4-BE49-F238E27FC236}">
                <a16:creationId xmlns:a16="http://schemas.microsoft.com/office/drawing/2014/main" id="{6585D171-BDBD-49FF-A578-B53D118744FC}"/>
              </a:ext>
            </a:extLst>
          </p:cNvPr>
          <p:cNvSpPr/>
          <p:nvPr/>
        </p:nvSpPr>
        <p:spPr>
          <a:xfrm>
            <a:off x="2663950" y="4462205"/>
            <a:ext cx="5718049" cy="1524000"/>
          </a:xfrm>
          <a:prstGeom prst="round2DiagRect">
            <a:avLst>
              <a:gd name="adj1" fmla="val 46667"/>
              <a:gd name="adj2" fmla="val 10800"/>
            </a:avLst>
          </a:prstGeom>
          <a:solidFill>
            <a:schemeClr val="bg2">
              <a:lumMod val="9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5400">
                <a:solidFill>
                  <a:schemeClr val="tx1">
                    <a:lumMod val="95000"/>
                    <a:lumOff val="5000"/>
                  </a:schemeClr>
                </a:solidFill>
                <a:latin typeface="#9Slide03 Maven Pro Black" panose="00000A00000000000000" pitchFamily="2" charset="0"/>
              </a:rPr>
              <a:t>ĐỌC DIỄN CẢM</a:t>
            </a:r>
            <a:endParaRPr lang="en-US" sz="5400">
              <a:solidFill>
                <a:schemeClr val="tx1">
                  <a:lumMod val="95000"/>
                  <a:lumOff val="5000"/>
                </a:schemeClr>
              </a:solidFill>
              <a:latin typeface="#9Slide03 Maven Pro Black" panose="00000A00000000000000" pitchFamily="2" charset="0"/>
            </a:endParaRPr>
          </a:p>
        </p:txBody>
      </p:sp>
    </p:spTree>
    <p:extLst>
      <p:ext uri="{BB962C8B-B14F-4D97-AF65-F5344CB8AC3E}">
        <p14:creationId xmlns:p14="http://schemas.microsoft.com/office/powerpoint/2010/main" val="19852162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E91CF7-6093-4E70-9298-5D6D270CA062}"/>
              </a:ext>
            </a:extLst>
          </p:cNvPr>
          <p:cNvPicPr>
            <a:picLocks noChangeAspect="1"/>
          </p:cNvPicPr>
          <p:nvPr/>
        </p:nvPicPr>
        <p:blipFill rotWithShape="1">
          <a:blip r:embed="rId2"/>
          <a:srcRect l="8107" r="5226" b="17515"/>
          <a:stretch/>
        </p:blipFill>
        <p:spPr>
          <a:xfrm>
            <a:off x="0" y="-15241"/>
            <a:ext cx="12192000" cy="6873241"/>
          </a:xfrm>
          <a:prstGeom prst="rect">
            <a:avLst/>
          </a:prstGeom>
        </p:spPr>
      </p:pic>
      <p:sp>
        <p:nvSpPr>
          <p:cNvPr id="4" name="Rectangle: Rounded Corners 3">
            <a:extLst>
              <a:ext uri="{FF2B5EF4-FFF2-40B4-BE49-F238E27FC236}">
                <a16:creationId xmlns:a16="http://schemas.microsoft.com/office/drawing/2014/main" id="{01DC7CF9-B0DA-4342-A0AC-0DD58F788701}"/>
              </a:ext>
            </a:extLst>
          </p:cNvPr>
          <p:cNvSpPr/>
          <p:nvPr/>
        </p:nvSpPr>
        <p:spPr>
          <a:xfrm>
            <a:off x="190500" y="247650"/>
            <a:ext cx="11811000" cy="6362700"/>
          </a:xfrm>
          <a:custGeom>
            <a:avLst/>
            <a:gdLst>
              <a:gd name="connsiteX0" fmla="*/ 0 w 11811000"/>
              <a:gd name="connsiteY0" fmla="*/ 789866 h 6362700"/>
              <a:gd name="connsiteX1" fmla="*/ 789866 w 11811000"/>
              <a:gd name="connsiteY1" fmla="*/ 0 h 6362700"/>
              <a:gd name="connsiteX2" fmla="*/ 11021134 w 11811000"/>
              <a:gd name="connsiteY2" fmla="*/ 0 h 6362700"/>
              <a:gd name="connsiteX3" fmla="*/ 11811000 w 11811000"/>
              <a:gd name="connsiteY3" fmla="*/ 789866 h 6362700"/>
              <a:gd name="connsiteX4" fmla="*/ 11811000 w 11811000"/>
              <a:gd name="connsiteY4" fmla="*/ 5572834 h 6362700"/>
              <a:gd name="connsiteX5" fmla="*/ 11021134 w 11811000"/>
              <a:gd name="connsiteY5" fmla="*/ 6362700 h 6362700"/>
              <a:gd name="connsiteX6" fmla="*/ 789866 w 11811000"/>
              <a:gd name="connsiteY6" fmla="*/ 6362700 h 6362700"/>
              <a:gd name="connsiteX7" fmla="*/ 0 w 11811000"/>
              <a:gd name="connsiteY7" fmla="*/ 5572834 h 6362700"/>
              <a:gd name="connsiteX8" fmla="*/ 0 w 11811000"/>
              <a:gd name="connsiteY8" fmla="*/ 789866 h 636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11000" h="6362700" fill="none" extrusionOk="0">
                <a:moveTo>
                  <a:pt x="0" y="789866"/>
                </a:moveTo>
                <a:cubicBezTo>
                  <a:pt x="53136" y="288561"/>
                  <a:pt x="381492" y="51225"/>
                  <a:pt x="789866" y="0"/>
                </a:cubicBezTo>
                <a:cubicBezTo>
                  <a:pt x="2709807" y="-86585"/>
                  <a:pt x="9889967" y="93677"/>
                  <a:pt x="11021134" y="0"/>
                </a:cubicBezTo>
                <a:cubicBezTo>
                  <a:pt x="11520033" y="20776"/>
                  <a:pt x="11800265" y="317641"/>
                  <a:pt x="11811000" y="789866"/>
                </a:cubicBezTo>
                <a:cubicBezTo>
                  <a:pt x="11774229" y="1801393"/>
                  <a:pt x="11961282" y="4677789"/>
                  <a:pt x="11811000" y="5572834"/>
                </a:cubicBezTo>
                <a:cubicBezTo>
                  <a:pt x="11790729" y="6047961"/>
                  <a:pt x="11379855" y="6324073"/>
                  <a:pt x="11021134" y="6362700"/>
                </a:cubicBezTo>
                <a:cubicBezTo>
                  <a:pt x="9315568" y="6206776"/>
                  <a:pt x="2730747" y="6197373"/>
                  <a:pt x="789866" y="6362700"/>
                </a:cubicBezTo>
                <a:cubicBezTo>
                  <a:pt x="315497" y="6322157"/>
                  <a:pt x="2121" y="5990662"/>
                  <a:pt x="0" y="5572834"/>
                </a:cubicBezTo>
                <a:cubicBezTo>
                  <a:pt x="-162729" y="3190942"/>
                  <a:pt x="108828" y="2096914"/>
                  <a:pt x="0" y="789866"/>
                </a:cubicBezTo>
                <a:close/>
              </a:path>
              <a:path w="11811000" h="6362700" stroke="0" extrusionOk="0">
                <a:moveTo>
                  <a:pt x="0" y="789866"/>
                </a:moveTo>
                <a:cubicBezTo>
                  <a:pt x="-22828" y="326581"/>
                  <a:pt x="298032" y="-43941"/>
                  <a:pt x="789866" y="0"/>
                </a:cubicBezTo>
                <a:cubicBezTo>
                  <a:pt x="2891088" y="-77135"/>
                  <a:pt x="8594010" y="120992"/>
                  <a:pt x="11021134" y="0"/>
                </a:cubicBezTo>
                <a:cubicBezTo>
                  <a:pt x="11448308" y="-16736"/>
                  <a:pt x="11752125" y="327218"/>
                  <a:pt x="11811000" y="789866"/>
                </a:cubicBezTo>
                <a:cubicBezTo>
                  <a:pt x="11931601" y="1725787"/>
                  <a:pt x="11753624" y="3542249"/>
                  <a:pt x="11811000" y="5572834"/>
                </a:cubicBezTo>
                <a:cubicBezTo>
                  <a:pt x="11834643" y="5991203"/>
                  <a:pt x="11464215" y="6409404"/>
                  <a:pt x="11021134" y="6362700"/>
                </a:cubicBezTo>
                <a:cubicBezTo>
                  <a:pt x="9366919" y="6254135"/>
                  <a:pt x="2991230" y="6205012"/>
                  <a:pt x="789866" y="6362700"/>
                </a:cubicBezTo>
                <a:cubicBezTo>
                  <a:pt x="345176" y="6344211"/>
                  <a:pt x="-60775" y="6016930"/>
                  <a:pt x="0" y="5572834"/>
                </a:cubicBezTo>
                <a:cubicBezTo>
                  <a:pt x="-168793" y="3198122"/>
                  <a:pt x="-144351" y="2525228"/>
                  <a:pt x="0" y="789866"/>
                </a:cubicBezTo>
                <a:close/>
              </a:path>
            </a:pathLst>
          </a:custGeom>
          <a:solidFill>
            <a:schemeClr val="bg1">
              <a:alpha val="84000"/>
            </a:schemeClr>
          </a:solidFill>
          <a:ln w="38100">
            <a:solidFill>
              <a:schemeClr val="accent4">
                <a:lumMod val="75000"/>
              </a:schemeClr>
            </a:solidFill>
            <a:extLst>
              <a:ext uri="{C807C97D-BFC1-408E-A445-0C87EB9F89A2}">
                <ask:lineSketchStyleProps xmlns:ask="http://schemas.microsoft.com/office/drawing/2018/sketchyshapes" sd="3905126099">
                  <a:prstGeom prst="roundRect">
                    <a:avLst>
                      <a:gd name="adj" fmla="val 1241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9314A6B4-6699-42CB-826E-103A3AED8931}"/>
              </a:ext>
            </a:extLst>
          </p:cNvPr>
          <p:cNvGrpSpPr/>
          <p:nvPr/>
        </p:nvGrpSpPr>
        <p:grpSpPr>
          <a:xfrm>
            <a:off x="796995" y="1676400"/>
            <a:ext cx="10598009" cy="4440291"/>
            <a:chOff x="509238" y="1794328"/>
            <a:chExt cx="10598009" cy="4440291"/>
          </a:xfrm>
        </p:grpSpPr>
        <p:grpSp>
          <p:nvGrpSpPr>
            <p:cNvPr id="29" name="Group 28">
              <a:extLst>
                <a:ext uri="{FF2B5EF4-FFF2-40B4-BE49-F238E27FC236}">
                  <a16:creationId xmlns:a16="http://schemas.microsoft.com/office/drawing/2014/main" id="{83558014-F5E0-4385-9F38-DBA77332AD5C}"/>
                </a:ext>
              </a:extLst>
            </p:cNvPr>
            <p:cNvGrpSpPr/>
            <p:nvPr/>
          </p:nvGrpSpPr>
          <p:grpSpPr>
            <a:xfrm>
              <a:off x="509238" y="1794328"/>
              <a:ext cx="10598009" cy="4435284"/>
              <a:chOff x="582390" y="2109874"/>
              <a:chExt cx="10598009" cy="4435284"/>
            </a:xfrm>
          </p:grpSpPr>
          <p:sp>
            <p:nvSpPr>
              <p:cNvPr id="42" name="Rectangle: Rounded Corners 41">
                <a:extLst>
                  <a:ext uri="{FF2B5EF4-FFF2-40B4-BE49-F238E27FC236}">
                    <a16:creationId xmlns:a16="http://schemas.microsoft.com/office/drawing/2014/main" id="{3C893C61-93C9-48F4-B0B4-45A2DB0138C9}"/>
                  </a:ext>
                </a:extLst>
              </p:cNvPr>
              <p:cNvSpPr/>
              <p:nvPr/>
            </p:nvSpPr>
            <p:spPr>
              <a:xfrm>
                <a:off x="582390" y="2680955"/>
                <a:ext cx="5299006" cy="1089438"/>
              </a:xfrm>
              <a:prstGeom prst="roundRect">
                <a:avLst>
                  <a:gd name="adj" fmla="val 0"/>
                </a:avLst>
              </a:prstGeom>
              <a:noFill/>
              <a:ln w="38100" cap="flat" cmpd="sng" algn="ctr">
                <a:noFill/>
                <a:prstDash val="sysDash"/>
                <a:miter lim="800000"/>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Đọc</a:t>
                </a:r>
                <a:r>
                  <a:rPr kumimoji="0" lang="en-SG"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 đúng tiếng, đúng từ,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l</a:t>
                </a:r>
                <a:r>
                  <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rPr>
                  <a:t>ưu</a:t>
                </a:r>
                <a:r>
                  <a:rPr kumimoji="0" lang="en-SG"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 loát, mạch lạc</a:t>
                </a:r>
                <a:endParaRPr kumimoji="0" lang="en-US"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endParaRPr>
              </a:p>
            </p:txBody>
          </p:sp>
          <p:sp>
            <p:nvSpPr>
              <p:cNvPr id="43" name="Rectangle: Rounded Corners 42">
                <a:extLst>
                  <a:ext uri="{FF2B5EF4-FFF2-40B4-BE49-F238E27FC236}">
                    <a16:creationId xmlns:a16="http://schemas.microsoft.com/office/drawing/2014/main" id="{7EB06983-2B50-48E8-9AE8-127A7BB6A674}"/>
                  </a:ext>
                </a:extLst>
              </p:cNvPr>
              <p:cNvSpPr/>
              <p:nvPr/>
            </p:nvSpPr>
            <p:spPr>
              <a:xfrm>
                <a:off x="690282" y="4071117"/>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rPr>
                  <a:t>Ngắt, nghỉ hơi đúng ở các dấu câu, </a:t>
                </a:r>
                <a:r>
                  <a:rPr kumimoji="0" lang="en-SG"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cụm từ rõ nghĩa</a:t>
                </a:r>
                <a:endPar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endParaRPr>
              </a:p>
            </p:txBody>
          </p:sp>
          <p:sp>
            <p:nvSpPr>
              <p:cNvPr id="44" name="Rectangle: Rounded Corners 43">
                <a:extLst>
                  <a:ext uri="{FF2B5EF4-FFF2-40B4-BE49-F238E27FC236}">
                    <a16:creationId xmlns:a16="http://schemas.microsoft.com/office/drawing/2014/main" id="{76AF35F7-4D72-4F55-9A15-33B70D0FE544}"/>
                  </a:ext>
                </a:extLst>
              </p:cNvPr>
              <p:cNvSpPr/>
              <p:nvPr/>
            </p:nvSpPr>
            <p:spPr>
              <a:xfrm>
                <a:off x="582390" y="5455720"/>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rPr>
                  <a:t>Cường độ đọc, tốc độ đọc đạt yêu cầu</a:t>
                </a:r>
              </a:p>
            </p:txBody>
          </p:sp>
          <p:sp>
            <p:nvSpPr>
              <p:cNvPr id="45" name="TextBox 44">
                <a:extLst>
                  <a:ext uri="{FF2B5EF4-FFF2-40B4-BE49-F238E27FC236}">
                    <a16:creationId xmlns:a16="http://schemas.microsoft.com/office/drawing/2014/main" id="{C4AAB776-0C5D-4C9E-B915-5C31B207D0C4}"/>
                  </a:ext>
                </a:extLst>
              </p:cNvPr>
              <p:cNvSpPr txBox="1"/>
              <p:nvPr/>
            </p:nvSpPr>
            <p:spPr>
              <a:xfrm>
                <a:off x="1689020" y="2109874"/>
                <a:ext cx="2819399" cy="553998"/>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600" b="1" i="0" u="none" strike="noStrike" kern="0" cap="none" spc="0" normalizeH="0" baseline="0" noProof="0">
                    <a:ln>
                      <a:noFill/>
                    </a:ln>
                    <a:solidFill>
                      <a:srgbClr val="257997"/>
                    </a:solidFill>
                    <a:effectLst/>
                    <a:uLnTx/>
                    <a:uFillTx/>
                    <a:latin typeface="Calibri" panose="020F0502020204030204"/>
                    <a:cs typeface="Calibri" panose="020F0502020204030204" pitchFamily="34" charset="0"/>
                  </a:rPr>
                  <a:t>TIÊU CHÍ</a:t>
                </a:r>
                <a:endParaRPr kumimoji="0" lang="en-US" sz="3600" b="1" i="0" u="none" strike="noStrike" kern="0" cap="none" spc="0" normalizeH="0" baseline="0" noProof="0">
                  <a:ln>
                    <a:noFill/>
                  </a:ln>
                  <a:solidFill>
                    <a:srgbClr val="257997"/>
                  </a:solidFill>
                  <a:effectLst/>
                  <a:uLnTx/>
                  <a:uFillTx/>
                  <a:latin typeface="Calibri" panose="020F0502020204030204"/>
                  <a:cs typeface="Calibri" panose="020F0502020204030204" pitchFamily="34" charset="0"/>
                </a:endParaRPr>
              </a:p>
            </p:txBody>
          </p:sp>
          <p:grpSp>
            <p:nvGrpSpPr>
              <p:cNvPr id="46" name="Group 45">
                <a:extLst>
                  <a:ext uri="{FF2B5EF4-FFF2-40B4-BE49-F238E27FC236}">
                    <a16:creationId xmlns:a16="http://schemas.microsoft.com/office/drawing/2014/main" id="{FBA6BF32-610C-48B3-BFD2-37BFF92DE628}"/>
                  </a:ext>
                </a:extLst>
              </p:cNvPr>
              <p:cNvGrpSpPr/>
              <p:nvPr/>
            </p:nvGrpSpPr>
            <p:grpSpPr>
              <a:xfrm>
                <a:off x="5195596" y="2195336"/>
                <a:ext cx="5984803" cy="463622"/>
                <a:chOff x="5562601" y="1669978"/>
                <a:chExt cx="5984803" cy="463622"/>
              </a:xfrm>
            </p:grpSpPr>
            <p:sp>
              <p:nvSpPr>
                <p:cNvPr id="47" name="TextBox 46">
                  <a:extLst>
                    <a:ext uri="{FF2B5EF4-FFF2-40B4-BE49-F238E27FC236}">
                      <a16:creationId xmlns:a16="http://schemas.microsoft.com/office/drawing/2014/main" id="{36D0380A-F7A1-4F47-8F34-0A58BCE8EC04}"/>
                    </a:ext>
                  </a:extLst>
                </p:cNvPr>
                <p:cNvSpPr txBox="1"/>
                <p:nvPr/>
              </p:nvSpPr>
              <p:spPr>
                <a:xfrm>
                  <a:off x="5562601" y="1669978"/>
                  <a:ext cx="2819399" cy="43088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rPr>
                    <a:t>Bình th</a:t>
                  </a:r>
                  <a:r>
                    <a:rPr kumimoji="0" lang="vi-VN" sz="2800" b="1" i="0" u="none" strike="noStrike" kern="0" cap="none" spc="0" normalizeH="0" baseline="0" noProof="0">
                      <a:ln>
                        <a:noFill/>
                      </a:ln>
                      <a:solidFill>
                        <a:srgbClr val="116B8B"/>
                      </a:solidFill>
                      <a:effectLst/>
                      <a:uLnTx/>
                      <a:uFillTx/>
                      <a:latin typeface="Arial" panose="020B0604020202020204" pitchFamily="34" charset="0"/>
                      <a:cs typeface="Calibri" panose="020F0502020204030204" pitchFamily="34" charset="0"/>
                    </a:rPr>
                    <a:t>ường</a:t>
                  </a:r>
                  <a:endParaRPr kumimoji="0" lang="en-US"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endParaRPr>
                </a:p>
              </p:txBody>
            </p:sp>
            <p:sp>
              <p:nvSpPr>
                <p:cNvPr id="48" name="TextBox 47">
                  <a:extLst>
                    <a:ext uri="{FF2B5EF4-FFF2-40B4-BE49-F238E27FC236}">
                      <a16:creationId xmlns:a16="http://schemas.microsoft.com/office/drawing/2014/main" id="{C7100FEF-ECDC-4AB8-857D-13426F1117FA}"/>
                    </a:ext>
                  </a:extLst>
                </p:cNvPr>
                <p:cNvSpPr txBox="1"/>
                <p:nvPr/>
              </p:nvSpPr>
              <p:spPr>
                <a:xfrm>
                  <a:off x="8229600" y="1702713"/>
                  <a:ext cx="1249679" cy="43088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rPr>
                    <a:t>Tốt</a:t>
                  </a:r>
                  <a:endParaRPr kumimoji="0" lang="en-US"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endParaRPr>
                </a:p>
              </p:txBody>
            </p:sp>
            <p:sp>
              <p:nvSpPr>
                <p:cNvPr id="49" name="TextBox 48">
                  <a:extLst>
                    <a:ext uri="{FF2B5EF4-FFF2-40B4-BE49-F238E27FC236}">
                      <a16:creationId xmlns:a16="http://schemas.microsoft.com/office/drawing/2014/main" id="{11085B3C-4C65-4E4F-B31C-BC45ABEB3769}"/>
                    </a:ext>
                  </a:extLst>
                </p:cNvPr>
                <p:cNvSpPr txBox="1"/>
                <p:nvPr/>
              </p:nvSpPr>
              <p:spPr>
                <a:xfrm>
                  <a:off x="9601200" y="1669978"/>
                  <a:ext cx="1946204" cy="43088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rPr>
                    <a:t>Rất tốt</a:t>
                  </a:r>
                  <a:endParaRPr kumimoji="0" lang="en-US"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endParaRPr>
                </a:p>
              </p:txBody>
            </p:sp>
          </p:grpSp>
        </p:grpSp>
        <p:grpSp>
          <p:nvGrpSpPr>
            <p:cNvPr id="30" name="Group 29">
              <a:extLst>
                <a:ext uri="{FF2B5EF4-FFF2-40B4-BE49-F238E27FC236}">
                  <a16:creationId xmlns:a16="http://schemas.microsoft.com/office/drawing/2014/main" id="{8F17B97F-D6E9-4BDD-AEDB-88E814477E63}"/>
                </a:ext>
              </a:extLst>
            </p:cNvPr>
            <p:cNvGrpSpPr/>
            <p:nvPr/>
          </p:nvGrpSpPr>
          <p:grpSpPr>
            <a:xfrm>
              <a:off x="5944803" y="2343412"/>
              <a:ext cx="4804360" cy="984254"/>
              <a:chOff x="5944803" y="2343412"/>
              <a:chExt cx="4804360" cy="984254"/>
            </a:xfrm>
          </p:grpSpPr>
          <p:sp>
            <p:nvSpPr>
              <p:cNvPr id="39" name="Star: 5 Points 38">
                <a:extLst>
                  <a:ext uri="{FF2B5EF4-FFF2-40B4-BE49-F238E27FC236}">
                    <a16:creationId xmlns:a16="http://schemas.microsoft.com/office/drawing/2014/main" id="{1FB9B068-E88D-4025-A16F-4F4C885CB0EE}"/>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1</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40" name="Star: 5 Points 39">
                <a:extLst>
                  <a:ext uri="{FF2B5EF4-FFF2-40B4-BE49-F238E27FC236}">
                    <a16:creationId xmlns:a16="http://schemas.microsoft.com/office/drawing/2014/main" id="{95353CA8-5EF2-403E-80FB-7C9868351C00}"/>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2</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41" name="Star: 5 Points 40">
                <a:extLst>
                  <a:ext uri="{FF2B5EF4-FFF2-40B4-BE49-F238E27FC236}">
                    <a16:creationId xmlns:a16="http://schemas.microsoft.com/office/drawing/2014/main" id="{281B4E26-9560-42F7-AA91-AD68C79A33AC}"/>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3</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795F32C3-7E99-4F4B-BB60-181A5D53A752}"/>
                </a:ext>
              </a:extLst>
            </p:cNvPr>
            <p:cNvGrpSpPr/>
            <p:nvPr/>
          </p:nvGrpSpPr>
          <p:grpSpPr>
            <a:xfrm>
              <a:off x="6012102" y="3808163"/>
              <a:ext cx="4804360" cy="984254"/>
              <a:chOff x="5944803" y="2343412"/>
              <a:chExt cx="4804360" cy="984254"/>
            </a:xfrm>
          </p:grpSpPr>
          <p:sp>
            <p:nvSpPr>
              <p:cNvPr id="36" name="Star: 5 Points 35">
                <a:extLst>
                  <a:ext uri="{FF2B5EF4-FFF2-40B4-BE49-F238E27FC236}">
                    <a16:creationId xmlns:a16="http://schemas.microsoft.com/office/drawing/2014/main" id="{70E54B0A-DAD6-4224-B762-AC4098E21EE9}"/>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1</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37" name="Star: 5 Points 36">
                <a:extLst>
                  <a:ext uri="{FF2B5EF4-FFF2-40B4-BE49-F238E27FC236}">
                    <a16:creationId xmlns:a16="http://schemas.microsoft.com/office/drawing/2014/main" id="{BBD70B44-BC85-4370-93FD-E8E2A6252CAB}"/>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2</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38" name="Star: 5 Points 37">
                <a:extLst>
                  <a:ext uri="{FF2B5EF4-FFF2-40B4-BE49-F238E27FC236}">
                    <a16:creationId xmlns:a16="http://schemas.microsoft.com/office/drawing/2014/main" id="{0CBB888B-2876-44F2-8E21-DFC1A1FE0C89}"/>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3</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E02FE93B-0016-4C72-BED0-C0C72C9B169F}"/>
                </a:ext>
              </a:extLst>
            </p:cNvPr>
            <p:cNvGrpSpPr/>
            <p:nvPr/>
          </p:nvGrpSpPr>
          <p:grpSpPr>
            <a:xfrm>
              <a:off x="6012102" y="5250365"/>
              <a:ext cx="4804360" cy="984254"/>
              <a:chOff x="5944803" y="2343412"/>
              <a:chExt cx="4804360" cy="984254"/>
            </a:xfrm>
          </p:grpSpPr>
          <p:sp>
            <p:nvSpPr>
              <p:cNvPr id="33" name="Star: 5 Points 32">
                <a:extLst>
                  <a:ext uri="{FF2B5EF4-FFF2-40B4-BE49-F238E27FC236}">
                    <a16:creationId xmlns:a16="http://schemas.microsoft.com/office/drawing/2014/main" id="{61A3E38E-8C41-473B-8312-3E77B871B52F}"/>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1</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34" name="Star: 5 Points 33">
                <a:extLst>
                  <a:ext uri="{FF2B5EF4-FFF2-40B4-BE49-F238E27FC236}">
                    <a16:creationId xmlns:a16="http://schemas.microsoft.com/office/drawing/2014/main" id="{425EDC05-C983-4AC8-B793-D636A1ECA4E1}"/>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2</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35" name="Star: 5 Points 34">
                <a:extLst>
                  <a:ext uri="{FF2B5EF4-FFF2-40B4-BE49-F238E27FC236}">
                    <a16:creationId xmlns:a16="http://schemas.microsoft.com/office/drawing/2014/main" id="{D879E4EA-F10E-4AD3-84F0-28CB5416922C}"/>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3</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grpSp>
      </p:grpSp>
      <p:sp>
        <p:nvSpPr>
          <p:cNvPr id="50" name="Rectangle 49">
            <a:extLst>
              <a:ext uri="{FF2B5EF4-FFF2-40B4-BE49-F238E27FC236}">
                <a16:creationId xmlns:a16="http://schemas.microsoft.com/office/drawing/2014/main" id="{C47BD932-98A2-452B-9A17-300AA6AB875A}"/>
              </a:ext>
            </a:extLst>
          </p:cNvPr>
          <p:cNvSpPr/>
          <p:nvPr/>
        </p:nvSpPr>
        <p:spPr>
          <a:xfrm>
            <a:off x="1027261" y="456267"/>
            <a:ext cx="10023899" cy="1107996"/>
          </a:xfrm>
          <a:prstGeom prst="rect">
            <a:avLst/>
          </a:prstGeom>
          <a:noFill/>
        </p:spPr>
        <p:txBody>
          <a:bodyPr wrap="none" lIns="91440" tIns="45720" rIns="91440" bIns="45720">
            <a:spAutoFit/>
          </a:bodyPr>
          <a:lstStyle/>
          <a:p>
            <a:pPr algn="ctr"/>
            <a:r>
              <a:rPr lang="en-US" sz="6600" b="1" cap="none" spc="0">
                <a:ln w="13462">
                  <a:solidFill>
                    <a:schemeClr val="bg1"/>
                  </a:solidFill>
                  <a:prstDash val="solid"/>
                </a:ln>
                <a:solidFill>
                  <a:srgbClr val="FF0066"/>
                </a:solidFill>
                <a:effectLst>
                  <a:outerShdw blurRad="50800" dist="38100" algn="l" rotWithShape="0">
                    <a:prstClr val="black">
                      <a:alpha val="40000"/>
                    </a:prstClr>
                  </a:outerShdw>
                </a:effectLst>
                <a:latin typeface="#9Slide03 SVNSquare" panose="02040603050506020204" pitchFamily="18" charset="0"/>
              </a:rPr>
              <a:t>TIÊU CHÍ ĐỌC VÀ NHẬN XÉT</a:t>
            </a:r>
          </a:p>
        </p:txBody>
      </p:sp>
    </p:spTree>
    <p:extLst>
      <p:ext uri="{BB962C8B-B14F-4D97-AF65-F5344CB8AC3E}">
        <p14:creationId xmlns:p14="http://schemas.microsoft.com/office/powerpoint/2010/main" val="3965292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800" fill="hold"/>
                                        <p:tgtEl>
                                          <p:spTgt spid="4"/>
                                        </p:tgtEl>
                                        <p:attrNameLst>
                                          <p:attrName>ppt_w</p:attrName>
                                        </p:attrNameLst>
                                      </p:cBhvr>
                                      <p:tavLst>
                                        <p:tav tm="0">
                                          <p:val>
                                            <p:fltVal val="0"/>
                                          </p:val>
                                        </p:tav>
                                        <p:tav tm="100000">
                                          <p:val>
                                            <p:strVal val="#ppt_w"/>
                                          </p:val>
                                        </p:tav>
                                      </p:tavLst>
                                    </p:anim>
                                    <p:anim calcmode="lin" valueType="num">
                                      <p:cBhvr>
                                        <p:cTn id="8" dur="800" fill="hold"/>
                                        <p:tgtEl>
                                          <p:spTgt spid="4"/>
                                        </p:tgtEl>
                                        <p:attrNameLst>
                                          <p:attrName>ppt_h</p:attrName>
                                        </p:attrNameLst>
                                      </p:cBhvr>
                                      <p:tavLst>
                                        <p:tav tm="0">
                                          <p:val>
                                            <p:fltVal val="0"/>
                                          </p:val>
                                        </p:tav>
                                        <p:tav tm="100000">
                                          <p:val>
                                            <p:strVal val="#ppt_h"/>
                                          </p:val>
                                        </p:tav>
                                      </p:tavLst>
                                    </p:anim>
                                    <p:animEffect transition="in" filter="fade">
                                      <p:cBhvr>
                                        <p:cTn id="9" dur="800"/>
                                        <p:tgtEl>
                                          <p:spTgt spid="4"/>
                                        </p:tgtEl>
                                      </p:cBhvr>
                                    </p:animEffect>
                                  </p:childTnLst>
                                </p:cTn>
                              </p:par>
                            </p:childTnLst>
                          </p:cTn>
                        </p:par>
                        <p:par>
                          <p:cTn id="10" fill="hold">
                            <p:stCondLst>
                              <p:cond delay="800"/>
                            </p:stCondLst>
                            <p:childTnLst>
                              <p:par>
                                <p:cTn id="11" presetID="53" presetClass="entr" presetSubtype="16"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p:cTn id="13" dur="900" fill="hold"/>
                                        <p:tgtEl>
                                          <p:spTgt spid="50"/>
                                        </p:tgtEl>
                                        <p:attrNameLst>
                                          <p:attrName>ppt_w</p:attrName>
                                        </p:attrNameLst>
                                      </p:cBhvr>
                                      <p:tavLst>
                                        <p:tav tm="0">
                                          <p:val>
                                            <p:fltVal val="0"/>
                                          </p:val>
                                        </p:tav>
                                        <p:tav tm="100000">
                                          <p:val>
                                            <p:strVal val="#ppt_w"/>
                                          </p:val>
                                        </p:tav>
                                      </p:tavLst>
                                    </p:anim>
                                    <p:anim calcmode="lin" valueType="num">
                                      <p:cBhvr>
                                        <p:cTn id="14" dur="900" fill="hold"/>
                                        <p:tgtEl>
                                          <p:spTgt spid="50"/>
                                        </p:tgtEl>
                                        <p:attrNameLst>
                                          <p:attrName>ppt_h</p:attrName>
                                        </p:attrNameLst>
                                      </p:cBhvr>
                                      <p:tavLst>
                                        <p:tav tm="0">
                                          <p:val>
                                            <p:fltVal val="0"/>
                                          </p:val>
                                        </p:tav>
                                        <p:tav tm="100000">
                                          <p:val>
                                            <p:strVal val="#ppt_h"/>
                                          </p:val>
                                        </p:tav>
                                      </p:tavLst>
                                    </p:anim>
                                    <p:animEffect transition="in" filter="fade">
                                      <p:cBhvr>
                                        <p:cTn id="15" dur="900"/>
                                        <p:tgtEl>
                                          <p:spTgt spid="50"/>
                                        </p:tgtEl>
                                      </p:cBhvr>
                                    </p:animEffect>
                                  </p:childTnLst>
                                </p:cTn>
                              </p:par>
                            </p:childTnLst>
                          </p:cTn>
                        </p:par>
                        <p:par>
                          <p:cTn id="16" fill="hold">
                            <p:stCondLst>
                              <p:cond delay="1700"/>
                            </p:stCondLst>
                            <p:childTnLst>
                              <p:par>
                                <p:cTn id="17" presetID="53" presetClass="entr" presetSubtype="16"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1400" fill="hold"/>
                                        <p:tgtEl>
                                          <p:spTgt spid="28"/>
                                        </p:tgtEl>
                                        <p:attrNameLst>
                                          <p:attrName>ppt_w</p:attrName>
                                        </p:attrNameLst>
                                      </p:cBhvr>
                                      <p:tavLst>
                                        <p:tav tm="0">
                                          <p:val>
                                            <p:fltVal val="0"/>
                                          </p:val>
                                        </p:tav>
                                        <p:tav tm="100000">
                                          <p:val>
                                            <p:strVal val="#ppt_w"/>
                                          </p:val>
                                        </p:tav>
                                      </p:tavLst>
                                    </p:anim>
                                    <p:anim calcmode="lin" valueType="num">
                                      <p:cBhvr>
                                        <p:cTn id="20" dur="1400" fill="hold"/>
                                        <p:tgtEl>
                                          <p:spTgt spid="28"/>
                                        </p:tgtEl>
                                        <p:attrNameLst>
                                          <p:attrName>ppt_h</p:attrName>
                                        </p:attrNameLst>
                                      </p:cBhvr>
                                      <p:tavLst>
                                        <p:tav tm="0">
                                          <p:val>
                                            <p:fltVal val="0"/>
                                          </p:val>
                                        </p:tav>
                                        <p:tav tm="100000">
                                          <p:val>
                                            <p:strVal val="#ppt_h"/>
                                          </p:val>
                                        </p:tav>
                                      </p:tavLst>
                                    </p:anim>
                                    <p:animEffect transition="in" filter="fade">
                                      <p:cBhvr>
                                        <p:cTn id="21" dur="14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D09066-2EEE-4C59-8AA1-151665929D9D}"/>
              </a:ext>
            </a:extLst>
          </p:cNvPr>
          <p:cNvPicPr>
            <a:picLocks noChangeAspect="1"/>
          </p:cNvPicPr>
          <p:nvPr/>
        </p:nvPicPr>
        <p:blipFill rotWithShape="1">
          <a:blip r:embed="rId2"/>
          <a:srcRect l="8107" r="5226" b="17515"/>
          <a:stretch/>
        </p:blipFill>
        <p:spPr>
          <a:xfrm>
            <a:off x="0" y="-15241"/>
            <a:ext cx="12192000" cy="6873241"/>
          </a:xfrm>
          <a:prstGeom prst="rect">
            <a:avLst/>
          </a:prstGeom>
        </p:spPr>
      </p:pic>
      <p:sp>
        <p:nvSpPr>
          <p:cNvPr id="4" name="Rectangle: Rounded Corners 3">
            <a:extLst>
              <a:ext uri="{FF2B5EF4-FFF2-40B4-BE49-F238E27FC236}">
                <a16:creationId xmlns:a16="http://schemas.microsoft.com/office/drawing/2014/main" id="{A7968816-5AE6-4417-A9B0-8D184CB020D7}"/>
              </a:ext>
            </a:extLst>
          </p:cNvPr>
          <p:cNvSpPr/>
          <p:nvPr/>
        </p:nvSpPr>
        <p:spPr>
          <a:xfrm>
            <a:off x="190500" y="247650"/>
            <a:ext cx="11811000" cy="6362700"/>
          </a:xfrm>
          <a:custGeom>
            <a:avLst/>
            <a:gdLst>
              <a:gd name="connsiteX0" fmla="*/ 0 w 11811000"/>
              <a:gd name="connsiteY0" fmla="*/ 789866 h 6362700"/>
              <a:gd name="connsiteX1" fmla="*/ 789866 w 11811000"/>
              <a:gd name="connsiteY1" fmla="*/ 0 h 6362700"/>
              <a:gd name="connsiteX2" fmla="*/ 11021134 w 11811000"/>
              <a:gd name="connsiteY2" fmla="*/ 0 h 6362700"/>
              <a:gd name="connsiteX3" fmla="*/ 11811000 w 11811000"/>
              <a:gd name="connsiteY3" fmla="*/ 789866 h 6362700"/>
              <a:gd name="connsiteX4" fmla="*/ 11811000 w 11811000"/>
              <a:gd name="connsiteY4" fmla="*/ 5572834 h 6362700"/>
              <a:gd name="connsiteX5" fmla="*/ 11021134 w 11811000"/>
              <a:gd name="connsiteY5" fmla="*/ 6362700 h 6362700"/>
              <a:gd name="connsiteX6" fmla="*/ 789866 w 11811000"/>
              <a:gd name="connsiteY6" fmla="*/ 6362700 h 6362700"/>
              <a:gd name="connsiteX7" fmla="*/ 0 w 11811000"/>
              <a:gd name="connsiteY7" fmla="*/ 5572834 h 6362700"/>
              <a:gd name="connsiteX8" fmla="*/ 0 w 11811000"/>
              <a:gd name="connsiteY8" fmla="*/ 789866 h 636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11000" h="6362700" fill="none" extrusionOk="0">
                <a:moveTo>
                  <a:pt x="0" y="789866"/>
                </a:moveTo>
                <a:cubicBezTo>
                  <a:pt x="53136" y="288561"/>
                  <a:pt x="381492" y="51225"/>
                  <a:pt x="789866" y="0"/>
                </a:cubicBezTo>
                <a:cubicBezTo>
                  <a:pt x="2709807" y="-86585"/>
                  <a:pt x="9889967" y="93677"/>
                  <a:pt x="11021134" y="0"/>
                </a:cubicBezTo>
                <a:cubicBezTo>
                  <a:pt x="11520033" y="20776"/>
                  <a:pt x="11800265" y="317641"/>
                  <a:pt x="11811000" y="789866"/>
                </a:cubicBezTo>
                <a:cubicBezTo>
                  <a:pt x="11774229" y="1801393"/>
                  <a:pt x="11961282" y="4677789"/>
                  <a:pt x="11811000" y="5572834"/>
                </a:cubicBezTo>
                <a:cubicBezTo>
                  <a:pt x="11790729" y="6047961"/>
                  <a:pt x="11379855" y="6324073"/>
                  <a:pt x="11021134" y="6362700"/>
                </a:cubicBezTo>
                <a:cubicBezTo>
                  <a:pt x="9315568" y="6206776"/>
                  <a:pt x="2730747" y="6197373"/>
                  <a:pt x="789866" y="6362700"/>
                </a:cubicBezTo>
                <a:cubicBezTo>
                  <a:pt x="315497" y="6322157"/>
                  <a:pt x="2121" y="5990662"/>
                  <a:pt x="0" y="5572834"/>
                </a:cubicBezTo>
                <a:cubicBezTo>
                  <a:pt x="-162729" y="3190942"/>
                  <a:pt x="108828" y="2096914"/>
                  <a:pt x="0" y="789866"/>
                </a:cubicBezTo>
                <a:close/>
              </a:path>
              <a:path w="11811000" h="6362700" stroke="0" extrusionOk="0">
                <a:moveTo>
                  <a:pt x="0" y="789866"/>
                </a:moveTo>
                <a:cubicBezTo>
                  <a:pt x="-22828" y="326581"/>
                  <a:pt x="298032" y="-43941"/>
                  <a:pt x="789866" y="0"/>
                </a:cubicBezTo>
                <a:cubicBezTo>
                  <a:pt x="2891088" y="-77135"/>
                  <a:pt x="8594010" y="120992"/>
                  <a:pt x="11021134" y="0"/>
                </a:cubicBezTo>
                <a:cubicBezTo>
                  <a:pt x="11448308" y="-16736"/>
                  <a:pt x="11752125" y="327218"/>
                  <a:pt x="11811000" y="789866"/>
                </a:cubicBezTo>
                <a:cubicBezTo>
                  <a:pt x="11931601" y="1725787"/>
                  <a:pt x="11753624" y="3542249"/>
                  <a:pt x="11811000" y="5572834"/>
                </a:cubicBezTo>
                <a:cubicBezTo>
                  <a:pt x="11834643" y="5991203"/>
                  <a:pt x="11464215" y="6409404"/>
                  <a:pt x="11021134" y="6362700"/>
                </a:cubicBezTo>
                <a:cubicBezTo>
                  <a:pt x="9366919" y="6254135"/>
                  <a:pt x="2991230" y="6205012"/>
                  <a:pt x="789866" y="6362700"/>
                </a:cubicBezTo>
                <a:cubicBezTo>
                  <a:pt x="345176" y="6344211"/>
                  <a:pt x="-60775" y="6016930"/>
                  <a:pt x="0" y="5572834"/>
                </a:cubicBezTo>
                <a:cubicBezTo>
                  <a:pt x="-168793" y="3198122"/>
                  <a:pt x="-144351" y="2525228"/>
                  <a:pt x="0" y="789866"/>
                </a:cubicBezTo>
                <a:close/>
              </a:path>
            </a:pathLst>
          </a:custGeom>
          <a:solidFill>
            <a:schemeClr val="bg1">
              <a:alpha val="84000"/>
            </a:schemeClr>
          </a:solidFill>
          <a:ln w="38100">
            <a:solidFill>
              <a:schemeClr val="accent4">
                <a:lumMod val="75000"/>
              </a:schemeClr>
            </a:solidFill>
            <a:extLst>
              <a:ext uri="{C807C97D-BFC1-408E-A445-0C87EB9F89A2}">
                <ask:lineSketchStyleProps xmlns:ask="http://schemas.microsoft.com/office/drawing/2018/sketchyshapes" sd="3905126099">
                  <a:prstGeom prst="roundRect">
                    <a:avLst>
                      <a:gd name="adj" fmla="val 1241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C20C32E-9D91-43AD-8EC7-E5AFBA69E8A8}"/>
              </a:ext>
            </a:extLst>
          </p:cNvPr>
          <p:cNvSpPr txBox="1"/>
          <p:nvPr/>
        </p:nvSpPr>
        <p:spPr>
          <a:xfrm>
            <a:off x="3382116" y="334896"/>
            <a:ext cx="5427768" cy="738664"/>
          </a:xfrm>
          <a:prstGeom prst="rect">
            <a:avLst/>
          </a:prstGeom>
          <a:noFill/>
        </p:spPr>
        <p:txBody>
          <a:bodyPr wrap="none" lIns="0" tIns="0" rIns="0" bIns="0" rtlCol="0">
            <a:spAutoFit/>
          </a:bodyPr>
          <a:lstStyle/>
          <a:p>
            <a:pPr algn="l"/>
            <a:r>
              <a:rPr lang="en-SG" sz="4800" b="1" dirty="0">
                <a:solidFill>
                  <a:schemeClr val="accent3">
                    <a:lumMod val="50000"/>
                  </a:schemeClr>
                </a:solidFill>
                <a:latin typeface="#9Slide03 SVNSquare" panose="02040603050506020204" pitchFamily="18" charset="0"/>
              </a:rPr>
              <a:t>CÔNG VIỆC ĐẦU TIÊN</a:t>
            </a:r>
            <a:endParaRPr lang="en-US" sz="4800" b="1" dirty="0">
              <a:solidFill>
                <a:schemeClr val="accent3">
                  <a:lumMod val="50000"/>
                </a:schemeClr>
              </a:solidFill>
              <a:latin typeface="#9Slide03 SVNSquare" panose="02040603050506020204" pitchFamily="18" charset="0"/>
            </a:endParaRPr>
          </a:p>
        </p:txBody>
      </p:sp>
      <p:sp>
        <p:nvSpPr>
          <p:cNvPr id="7" name="TextBox 6">
            <a:extLst>
              <a:ext uri="{FF2B5EF4-FFF2-40B4-BE49-F238E27FC236}">
                <a16:creationId xmlns:a16="http://schemas.microsoft.com/office/drawing/2014/main" id="{E26F90AD-BF95-42A3-8C6A-BD57D0EA445D}"/>
              </a:ext>
            </a:extLst>
          </p:cNvPr>
          <p:cNvSpPr txBox="1"/>
          <p:nvPr/>
        </p:nvSpPr>
        <p:spPr>
          <a:xfrm>
            <a:off x="533400" y="1160806"/>
            <a:ext cx="11125200" cy="6001643"/>
          </a:xfrm>
          <a:prstGeom prst="rect">
            <a:avLst/>
          </a:prstGeom>
          <a:noFill/>
        </p:spPr>
        <p:txBody>
          <a:bodyPr wrap="square">
            <a:spAutoFit/>
          </a:bodyPr>
          <a:lstStyle/>
          <a:p>
            <a:pPr algn="just"/>
            <a:r>
              <a:rPr lang="en-SG"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Một</a:t>
            </a:r>
            <a:r>
              <a:rPr lang="vi-VN" sz="3200" dirty="0">
                <a:latin typeface="Calibri" panose="020F0502020204030204" pitchFamily="34" charset="0"/>
                <a:cs typeface="Calibri" panose="020F0502020204030204" pitchFamily="34" charset="0"/>
              </a:rPr>
              <a:t> hôm, anh Ba </a:t>
            </a:r>
            <a:r>
              <a:rPr lang="vi-VN" sz="3200" dirty="0" err="1">
                <a:latin typeface="Calibri" panose="020F0502020204030204" pitchFamily="34" charset="0"/>
                <a:cs typeface="Calibri" panose="020F0502020204030204" pitchFamily="34" charset="0"/>
              </a:rPr>
              <a:t>Chẩn</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gọi</a:t>
            </a:r>
            <a:r>
              <a:rPr lang="vi-VN" sz="3200" dirty="0">
                <a:latin typeface="Calibri" panose="020F0502020204030204" pitchFamily="34" charset="0"/>
                <a:cs typeface="Calibri" panose="020F0502020204030204" pitchFamily="34" charset="0"/>
              </a:rPr>
              <a:t> tôi </a:t>
            </a:r>
            <a:r>
              <a:rPr lang="vi-VN" sz="3200" dirty="0" err="1">
                <a:latin typeface="Calibri" panose="020F0502020204030204" pitchFamily="34" charset="0"/>
                <a:cs typeface="Calibri" panose="020F0502020204030204" pitchFamily="34" charset="0"/>
              </a:rPr>
              <a:t>vào</a:t>
            </a:r>
            <a:r>
              <a:rPr lang="vi-VN" sz="3200" dirty="0">
                <a:latin typeface="Calibri" panose="020F0502020204030204" pitchFamily="34" charset="0"/>
                <a:cs typeface="Calibri" panose="020F0502020204030204" pitchFamily="34" charset="0"/>
              </a:rPr>
              <a:t> trong </a:t>
            </a:r>
            <a:r>
              <a:rPr lang="vi-VN" sz="3200" dirty="0" err="1">
                <a:latin typeface="Calibri" panose="020F0502020204030204" pitchFamily="34" charset="0"/>
                <a:cs typeface="Calibri" panose="020F0502020204030204" pitchFamily="34" charset="0"/>
              </a:rPr>
              <a:t>buồng</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đúng</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cái</a:t>
            </a:r>
            <a:r>
              <a:rPr lang="vi-VN" sz="3200" dirty="0">
                <a:latin typeface="Calibri" panose="020F0502020204030204" pitchFamily="34" charset="0"/>
                <a:cs typeface="Calibri" panose="020F0502020204030204" pitchFamily="34" charset="0"/>
              </a:rPr>
              <a:t> nơi anh giao </a:t>
            </a:r>
            <a:r>
              <a:rPr lang="vi-VN" sz="3200" dirty="0" err="1">
                <a:latin typeface="Calibri" panose="020F0502020204030204" pitchFamily="34" charset="0"/>
                <a:cs typeface="Calibri" panose="020F0502020204030204" pitchFamily="34" charset="0"/>
              </a:rPr>
              <a:t>việc</a:t>
            </a:r>
            <a:r>
              <a:rPr lang="vi-VN" sz="3200" dirty="0">
                <a:latin typeface="Calibri" panose="020F0502020204030204" pitchFamily="34" charset="0"/>
                <a:cs typeface="Calibri" panose="020F0502020204030204" pitchFamily="34" charset="0"/>
              </a:rPr>
              <a:t> cho ba tôi </a:t>
            </a:r>
            <a:r>
              <a:rPr lang="vi-VN" sz="3200" dirty="0" err="1">
                <a:latin typeface="Calibri" panose="020F0502020204030204" pitchFamily="34" charset="0"/>
                <a:cs typeface="Calibri" panose="020F0502020204030204" pitchFamily="34" charset="0"/>
              </a:rPr>
              <a:t>ngày</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trước</a:t>
            </a:r>
            <a:r>
              <a:rPr lang="vi-VN" sz="3200" dirty="0">
                <a:latin typeface="Calibri" panose="020F0502020204030204" pitchFamily="34" charset="0"/>
                <a:cs typeface="Calibri" panose="020F0502020204030204" pitchFamily="34" charset="0"/>
              </a:rPr>
              <a:t>. Anh </a:t>
            </a:r>
            <a:r>
              <a:rPr lang="vi-VN" sz="3200" dirty="0" err="1">
                <a:latin typeface="Calibri" panose="020F0502020204030204" pitchFamily="34" charset="0"/>
                <a:cs typeface="Calibri" panose="020F0502020204030204" pitchFamily="34" charset="0"/>
              </a:rPr>
              <a:t>lấy</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từ</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mái</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nhà</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xuống</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bó</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giấy</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lớn</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rồi</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hỏi</a:t>
            </a:r>
            <a:r>
              <a:rPr lang="vi-VN" sz="3200" dirty="0">
                <a:latin typeface="Calibri" panose="020F0502020204030204" pitchFamily="34" charset="0"/>
                <a:cs typeface="Calibri" panose="020F0502020204030204" pitchFamily="34" charset="0"/>
              </a:rPr>
              <a:t> tôi:</a:t>
            </a:r>
          </a:p>
          <a:p>
            <a:pPr algn="just"/>
            <a:r>
              <a:rPr lang="en-SG"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Út</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có</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dám</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rải</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truyền</a:t>
            </a:r>
            <a:r>
              <a:rPr lang="vi-VN" sz="3200" dirty="0">
                <a:latin typeface="Calibri" panose="020F0502020204030204" pitchFamily="34" charset="0"/>
                <a:cs typeface="Calibri" panose="020F0502020204030204" pitchFamily="34" charset="0"/>
              </a:rPr>
              <a:t> đơn không?</a:t>
            </a:r>
          </a:p>
          <a:p>
            <a:pPr algn="just"/>
            <a:r>
              <a:rPr lang="en-SG"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Tôi </a:t>
            </a:r>
            <a:r>
              <a:rPr lang="vi-VN" sz="3200" dirty="0" err="1">
                <a:latin typeface="Calibri" panose="020F0502020204030204" pitchFamily="34" charset="0"/>
                <a:cs typeface="Calibri" panose="020F0502020204030204" pitchFamily="34" charset="0"/>
              </a:rPr>
              <a:t>vừa</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mừng</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vừa</a:t>
            </a:r>
            <a:r>
              <a:rPr lang="vi-VN" sz="3200" dirty="0">
                <a:latin typeface="Calibri" panose="020F0502020204030204" pitchFamily="34" charset="0"/>
                <a:cs typeface="Calibri" panose="020F0502020204030204" pitchFamily="34" charset="0"/>
              </a:rPr>
              <a:t> lo, </a:t>
            </a:r>
            <a:r>
              <a:rPr lang="vi-VN" sz="3200" dirty="0" err="1">
                <a:latin typeface="Calibri" panose="020F0502020204030204" pitchFamily="34" charset="0"/>
                <a:cs typeface="Calibri" panose="020F0502020204030204" pitchFamily="34" charset="0"/>
              </a:rPr>
              <a:t>nói</a:t>
            </a:r>
            <a:r>
              <a:rPr lang="vi-VN" sz="3200" dirty="0">
                <a:latin typeface="Calibri" panose="020F0502020204030204" pitchFamily="34" charset="0"/>
                <a:cs typeface="Calibri" panose="020F0502020204030204" pitchFamily="34" charset="0"/>
              </a:rPr>
              <a:t>:</a:t>
            </a:r>
          </a:p>
          <a:p>
            <a:pPr algn="just"/>
            <a:r>
              <a:rPr lang="en-SG"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Được</a:t>
            </a:r>
            <a:r>
              <a:rPr lang="vi-VN" sz="3200" dirty="0">
                <a:latin typeface="Calibri" panose="020F0502020204030204" pitchFamily="34" charset="0"/>
                <a:cs typeface="Calibri" panose="020F0502020204030204" pitchFamily="34" charset="0"/>
              </a:rPr>
              <a:t>, nhưng </a:t>
            </a:r>
            <a:r>
              <a:rPr lang="vi-VN" sz="3200" dirty="0" err="1">
                <a:latin typeface="Calibri" panose="020F0502020204030204" pitchFamily="34" charset="0"/>
                <a:cs typeface="Calibri" panose="020F0502020204030204" pitchFamily="34" charset="0"/>
              </a:rPr>
              <a:t>rải</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thế</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nào</a:t>
            </a:r>
            <a:r>
              <a:rPr lang="vi-VN" sz="3200" dirty="0">
                <a:latin typeface="Calibri" panose="020F0502020204030204" pitchFamily="34" charset="0"/>
                <a:cs typeface="Calibri" panose="020F0502020204030204" pitchFamily="34" charset="0"/>
              </a:rPr>
              <a:t> anh </a:t>
            </a:r>
            <a:r>
              <a:rPr lang="vi-VN" sz="3200" dirty="0" err="1">
                <a:latin typeface="Calibri" panose="020F0502020204030204" pitchFamily="34" charset="0"/>
                <a:cs typeface="Calibri" panose="020F0502020204030204" pitchFamily="34" charset="0"/>
              </a:rPr>
              <a:t>phải</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chỉ</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vẽ</a:t>
            </a:r>
            <a:r>
              <a:rPr lang="vi-VN" sz="3200" dirty="0">
                <a:latin typeface="Calibri" panose="020F0502020204030204" pitchFamily="34" charset="0"/>
                <a:cs typeface="Calibri" panose="020F0502020204030204" pitchFamily="34" charset="0"/>
              </a:rPr>
              <a:t>, em </a:t>
            </a:r>
            <a:r>
              <a:rPr lang="vi-VN" sz="3200" dirty="0" err="1">
                <a:latin typeface="Calibri" panose="020F0502020204030204" pitchFamily="34" charset="0"/>
                <a:cs typeface="Calibri" panose="020F0502020204030204" pitchFamily="34" charset="0"/>
              </a:rPr>
              <a:t>mới</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làm</a:t>
            </a:r>
            <a:r>
              <a:rPr lang="vi-VN"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được</a:t>
            </a:r>
            <a:r>
              <a:rPr lang="en-US"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chớ</a:t>
            </a:r>
            <a:r>
              <a:rPr lang="vi-VN" sz="3200" dirty="0">
                <a:latin typeface="Calibri" panose="020F0502020204030204" pitchFamily="34" charset="0"/>
                <a:cs typeface="Calibri" panose="020F0502020204030204" pitchFamily="34" charset="0"/>
              </a:rPr>
              <a:t>!</a:t>
            </a:r>
          </a:p>
          <a:p>
            <a:pPr algn="just"/>
            <a:r>
              <a:rPr lang="en-SG"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Anh Ba </a:t>
            </a:r>
            <a:r>
              <a:rPr lang="vi-VN" sz="3200" dirty="0" err="1">
                <a:latin typeface="Calibri" panose="020F0502020204030204" pitchFamily="34" charset="0"/>
                <a:cs typeface="Calibri" panose="020F0502020204030204" pitchFamily="34" charset="0"/>
              </a:rPr>
              <a:t>cười</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rồi</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dặn</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dò</a:t>
            </a:r>
            <a:r>
              <a:rPr lang="vi-VN" sz="3200" dirty="0">
                <a:latin typeface="Calibri" panose="020F0502020204030204" pitchFamily="34" charset="0"/>
                <a:cs typeface="Calibri" panose="020F0502020204030204" pitchFamily="34" charset="0"/>
              </a:rPr>
              <a:t> tôi </a:t>
            </a:r>
            <a:r>
              <a:rPr lang="vi-VN" sz="3200" dirty="0" err="1">
                <a:latin typeface="Calibri" panose="020F0502020204030204" pitchFamily="34" charset="0"/>
                <a:cs typeface="Calibri" panose="020F0502020204030204" pitchFamily="34" charset="0"/>
              </a:rPr>
              <a:t>tỉ</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mỉ</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Cuối</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cùng</a:t>
            </a:r>
            <a:r>
              <a:rPr lang="vi-VN" sz="3200" dirty="0">
                <a:latin typeface="Calibri" panose="020F0502020204030204" pitchFamily="34" charset="0"/>
                <a:cs typeface="Calibri" panose="020F0502020204030204" pitchFamily="34" charset="0"/>
              </a:rPr>
              <a:t>, anh </a:t>
            </a:r>
            <a:r>
              <a:rPr lang="vi-VN" sz="3200" dirty="0" err="1">
                <a:latin typeface="Calibri" panose="020F0502020204030204" pitchFamily="34" charset="0"/>
                <a:cs typeface="Calibri" panose="020F0502020204030204" pitchFamily="34" charset="0"/>
              </a:rPr>
              <a:t>nhắc</a:t>
            </a:r>
            <a:r>
              <a:rPr lang="vi-VN" sz="3200" dirty="0">
                <a:latin typeface="Calibri" panose="020F0502020204030204" pitchFamily="34" charset="0"/>
                <a:cs typeface="Calibri" panose="020F0502020204030204" pitchFamily="34" charset="0"/>
              </a:rPr>
              <a:t>:</a:t>
            </a:r>
          </a:p>
          <a:p>
            <a:pPr algn="just"/>
            <a:r>
              <a:rPr lang="en-SG"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Rủi</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địch</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nó</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bắt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em</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tận</a:t>
            </a:r>
            <a:r>
              <a:rPr lang="vi-VN" sz="3200" dirty="0">
                <a:latin typeface="Calibri" panose="020F0502020204030204" pitchFamily="34" charset="0"/>
                <a:cs typeface="Calibri" panose="020F0502020204030204" pitchFamily="34" charset="0"/>
              </a:rPr>
              <a:t> tay </a:t>
            </a:r>
            <a:r>
              <a:rPr lang="vi-VN" sz="3200" dirty="0" err="1">
                <a:latin typeface="Calibri" panose="020F0502020204030204" pitchFamily="34" charset="0"/>
                <a:cs typeface="Calibri" panose="020F0502020204030204" pitchFamily="34" charset="0"/>
              </a:rPr>
              <a:t>thì</a:t>
            </a:r>
            <a:r>
              <a:rPr lang="vi-VN" sz="3200" dirty="0">
                <a:latin typeface="Calibri" panose="020F0502020204030204" pitchFamily="34" charset="0"/>
                <a:cs typeface="Calibri" panose="020F0502020204030204" pitchFamily="34" charset="0"/>
              </a:rPr>
              <a:t> em </a:t>
            </a:r>
            <a:r>
              <a:rPr lang="vi-VN" sz="3200" dirty="0" err="1">
                <a:latin typeface="Calibri" panose="020F0502020204030204" pitchFamily="34" charset="0"/>
                <a:cs typeface="Calibri" panose="020F0502020204030204" pitchFamily="34" charset="0"/>
              </a:rPr>
              <a:t>một</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mực</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nói</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rằng</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có</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một</a:t>
            </a:r>
            <a:r>
              <a:rPr lang="vi-VN" sz="3200" dirty="0">
                <a:latin typeface="Calibri" panose="020F0502020204030204" pitchFamily="34" charset="0"/>
                <a:cs typeface="Calibri" panose="020F0502020204030204" pitchFamily="34" charset="0"/>
              </a:rPr>
              <a:t> anh </a:t>
            </a:r>
            <a:r>
              <a:rPr lang="vi-VN" sz="3200" dirty="0" err="1">
                <a:latin typeface="Calibri" panose="020F0502020204030204" pitchFamily="34" charset="0"/>
                <a:cs typeface="Calibri" panose="020F0502020204030204" pitchFamily="34" charset="0"/>
              </a:rPr>
              <a:t>bảo</a:t>
            </a:r>
            <a:r>
              <a:rPr lang="vi-VN" sz="3200" dirty="0">
                <a:latin typeface="Calibri" panose="020F0502020204030204" pitchFamily="34" charset="0"/>
                <a:cs typeface="Calibri" panose="020F0502020204030204" pitchFamily="34" charset="0"/>
              </a:rPr>
              <a:t> đây </a:t>
            </a:r>
            <a:r>
              <a:rPr lang="vi-VN" sz="3200" dirty="0" err="1">
                <a:latin typeface="Calibri" panose="020F0502020204030204" pitchFamily="34" charset="0"/>
                <a:cs typeface="Calibri" panose="020F0502020204030204" pitchFamily="34" charset="0"/>
              </a:rPr>
              <a:t>là</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giấy</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quảng</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cáo</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thuốc</a:t>
            </a:r>
            <a:r>
              <a:rPr lang="vi-VN" sz="3200" dirty="0">
                <a:latin typeface="Calibri" panose="020F0502020204030204" pitchFamily="34" charset="0"/>
                <a:cs typeface="Calibri" panose="020F0502020204030204" pitchFamily="34" charset="0"/>
              </a:rPr>
              <a:t>. Em không </a:t>
            </a:r>
            <a:r>
              <a:rPr lang="vi-VN" sz="3200" dirty="0" err="1">
                <a:latin typeface="Calibri" panose="020F0502020204030204" pitchFamily="34" charset="0"/>
                <a:cs typeface="Calibri" panose="020F0502020204030204" pitchFamily="34" charset="0"/>
              </a:rPr>
              <a:t>biết</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chữ</a:t>
            </a:r>
            <a:r>
              <a:rPr lang="vi-VN" sz="3200" dirty="0">
                <a:latin typeface="Calibri" panose="020F0502020204030204" pitchFamily="34" charset="0"/>
                <a:cs typeface="Calibri" panose="020F0502020204030204" pitchFamily="34" charset="0"/>
              </a:rPr>
              <a:t> nên không </a:t>
            </a:r>
            <a:r>
              <a:rPr lang="vi-VN" sz="3200" dirty="0" err="1">
                <a:latin typeface="Calibri" panose="020F0502020204030204" pitchFamily="34" charset="0"/>
                <a:cs typeface="Calibri" panose="020F0502020204030204" pitchFamily="34" charset="0"/>
              </a:rPr>
              <a:t>biết</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giấy</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gì</a:t>
            </a:r>
            <a:r>
              <a:rPr lang="vi-VN" sz="3200" dirty="0">
                <a:latin typeface="Calibri" panose="020F0502020204030204" pitchFamily="34" charset="0"/>
                <a:cs typeface="Calibri" panose="020F0502020204030204" pitchFamily="34" charset="0"/>
              </a:rPr>
              <a:t>.</a:t>
            </a:r>
          </a:p>
          <a:p>
            <a:pPr algn="just"/>
            <a:endParaRPr lang="vi-VN"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53862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D09066-2EEE-4C59-8AA1-151665929D9D}"/>
              </a:ext>
            </a:extLst>
          </p:cNvPr>
          <p:cNvPicPr>
            <a:picLocks noChangeAspect="1"/>
          </p:cNvPicPr>
          <p:nvPr/>
        </p:nvPicPr>
        <p:blipFill rotWithShape="1">
          <a:blip r:embed="rId2"/>
          <a:srcRect l="8107" r="5226" b="17515"/>
          <a:stretch/>
        </p:blipFill>
        <p:spPr>
          <a:xfrm>
            <a:off x="0" y="-15241"/>
            <a:ext cx="12192000" cy="6873241"/>
          </a:xfrm>
          <a:prstGeom prst="rect">
            <a:avLst/>
          </a:prstGeom>
        </p:spPr>
      </p:pic>
      <p:sp>
        <p:nvSpPr>
          <p:cNvPr id="4" name="Rectangle: Rounded Corners 3">
            <a:extLst>
              <a:ext uri="{FF2B5EF4-FFF2-40B4-BE49-F238E27FC236}">
                <a16:creationId xmlns:a16="http://schemas.microsoft.com/office/drawing/2014/main" id="{A7968816-5AE6-4417-A9B0-8D184CB020D7}"/>
              </a:ext>
            </a:extLst>
          </p:cNvPr>
          <p:cNvSpPr/>
          <p:nvPr/>
        </p:nvSpPr>
        <p:spPr>
          <a:xfrm>
            <a:off x="190500" y="247650"/>
            <a:ext cx="11811000" cy="6362700"/>
          </a:xfrm>
          <a:custGeom>
            <a:avLst/>
            <a:gdLst>
              <a:gd name="connsiteX0" fmla="*/ 0 w 11811000"/>
              <a:gd name="connsiteY0" fmla="*/ 789866 h 6362700"/>
              <a:gd name="connsiteX1" fmla="*/ 789866 w 11811000"/>
              <a:gd name="connsiteY1" fmla="*/ 0 h 6362700"/>
              <a:gd name="connsiteX2" fmla="*/ 11021134 w 11811000"/>
              <a:gd name="connsiteY2" fmla="*/ 0 h 6362700"/>
              <a:gd name="connsiteX3" fmla="*/ 11811000 w 11811000"/>
              <a:gd name="connsiteY3" fmla="*/ 789866 h 6362700"/>
              <a:gd name="connsiteX4" fmla="*/ 11811000 w 11811000"/>
              <a:gd name="connsiteY4" fmla="*/ 5572834 h 6362700"/>
              <a:gd name="connsiteX5" fmla="*/ 11021134 w 11811000"/>
              <a:gd name="connsiteY5" fmla="*/ 6362700 h 6362700"/>
              <a:gd name="connsiteX6" fmla="*/ 789866 w 11811000"/>
              <a:gd name="connsiteY6" fmla="*/ 6362700 h 6362700"/>
              <a:gd name="connsiteX7" fmla="*/ 0 w 11811000"/>
              <a:gd name="connsiteY7" fmla="*/ 5572834 h 6362700"/>
              <a:gd name="connsiteX8" fmla="*/ 0 w 11811000"/>
              <a:gd name="connsiteY8" fmla="*/ 789866 h 636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11000" h="6362700" fill="none" extrusionOk="0">
                <a:moveTo>
                  <a:pt x="0" y="789866"/>
                </a:moveTo>
                <a:cubicBezTo>
                  <a:pt x="53136" y="288561"/>
                  <a:pt x="381492" y="51225"/>
                  <a:pt x="789866" y="0"/>
                </a:cubicBezTo>
                <a:cubicBezTo>
                  <a:pt x="2709807" y="-86585"/>
                  <a:pt x="9889967" y="93677"/>
                  <a:pt x="11021134" y="0"/>
                </a:cubicBezTo>
                <a:cubicBezTo>
                  <a:pt x="11520033" y="20776"/>
                  <a:pt x="11800265" y="317641"/>
                  <a:pt x="11811000" y="789866"/>
                </a:cubicBezTo>
                <a:cubicBezTo>
                  <a:pt x="11774229" y="1801393"/>
                  <a:pt x="11961282" y="4677789"/>
                  <a:pt x="11811000" y="5572834"/>
                </a:cubicBezTo>
                <a:cubicBezTo>
                  <a:pt x="11790729" y="6047961"/>
                  <a:pt x="11379855" y="6324073"/>
                  <a:pt x="11021134" y="6362700"/>
                </a:cubicBezTo>
                <a:cubicBezTo>
                  <a:pt x="9315568" y="6206776"/>
                  <a:pt x="2730747" y="6197373"/>
                  <a:pt x="789866" y="6362700"/>
                </a:cubicBezTo>
                <a:cubicBezTo>
                  <a:pt x="315497" y="6322157"/>
                  <a:pt x="2121" y="5990662"/>
                  <a:pt x="0" y="5572834"/>
                </a:cubicBezTo>
                <a:cubicBezTo>
                  <a:pt x="-162729" y="3190942"/>
                  <a:pt x="108828" y="2096914"/>
                  <a:pt x="0" y="789866"/>
                </a:cubicBezTo>
                <a:close/>
              </a:path>
              <a:path w="11811000" h="6362700" stroke="0" extrusionOk="0">
                <a:moveTo>
                  <a:pt x="0" y="789866"/>
                </a:moveTo>
                <a:cubicBezTo>
                  <a:pt x="-22828" y="326581"/>
                  <a:pt x="298032" y="-43941"/>
                  <a:pt x="789866" y="0"/>
                </a:cubicBezTo>
                <a:cubicBezTo>
                  <a:pt x="2891088" y="-77135"/>
                  <a:pt x="8594010" y="120992"/>
                  <a:pt x="11021134" y="0"/>
                </a:cubicBezTo>
                <a:cubicBezTo>
                  <a:pt x="11448308" y="-16736"/>
                  <a:pt x="11752125" y="327218"/>
                  <a:pt x="11811000" y="789866"/>
                </a:cubicBezTo>
                <a:cubicBezTo>
                  <a:pt x="11931601" y="1725787"/>
                  <a:pt x="11753624" y="3542249"/>
                  <a:pt x="11811000" y="5572834"/>
                </a:cubicBezTo>
                <a:cubicBezTo>
                  <a:pt x="11834643" y="5991203"/>
                  <a:pt x="11464215" y="6409404"/>
                  <a:pt x="11021134" y="6362700"/>
                </a:cubicBezTo>
                <a:cubicBezTo>
                  <a:pt x="9366919" y="6254135"/>
                  <a:pt x="2991230" y="6205012"/>
                  <a:pt x="789866" y="6362700"/>
                </a:cubicBezTo>
                <a:cubicBezTo>
                  <a:pt x="345176" y="6344211"/>
                  <a:pt x="-60775" y="6016930"/>
                  <a:pt x="0" y="5572834"/>
                </a:cubicBezTo>
                <a:cubicBezTo>
                  <a:pt x="-168793" y="3198122"/>
                  <a:pt x="-144351" y="2525228"/>
                  <a:pt x="0" y="789866"/>
                </a:cubicBezTo>
                <a:close/>
              </a:path>
            </a:pathLst>
          </a:custGeom>
          <a:solidFill>
            <a:schemeClr val="bg1">
              <a:alpha val="84000"/>
            </a:schemeClr>
          </a:solidFill>
          <a:ln w="38100">
            <a:solidFill>
              <a:schemeClr val="accent4">
                <a:lumMod val="75000"/>
              </a:schemeClr>
            </a:solidFill>
            <a:extLst>
              <a:ext uri="{C807C97D-BFC1-408E-A445-0C87EB9F89A2}">
                <ask:lineSketchStyleProps xmlns:ask="http://schemas.microsoft.com/office/drawing/2018/sketchyshapes" sd="3905126099">
                  <a:prstGeom prst="roundRect">
                    <a:avLst>
                      <a:gd name="adj" fmla="val 1241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C20C32E-9D91-43AD-8EC7-E5AFBA69E8A8}"/>
              </a:ext>
            </a:extLst>
          </p:cNvPr>
          <p:cNvSpPr txBox="1"/>
          <p:nvPr/>
        </p:nvSpPr>
        <p:spPr>
          <a:xfrm>
            <a:off x="3382116" y="457200"/>
            <a:ext cx="5427768" cy="738664"/>
          </a:xfrm>
          <a:prstGeom prst="rect">
            <a:avLst/>
          </a:prstGeom>
          <a:noFill/>
        </p:spPr>
        <p:txBody>
          <a:bodyPr wrap="none" lIns="0" tIns="0" rIns="0" bIns="0" rtlCol="0">
            <a:spAutoFit/>
          </a:bodyPr>
          <a:lstStyle/>
          <a:p>
            <a:pPr algn="l"/>
            <a:r>
              <a:rPr lang="en-SG" sz="4800" b="1">
                <a:solidFill>
                  <a:schemeClr val="accent3">
                    <a:lumMod val="50000"/>
                  </a:schemeClr>
                </a:solidFill>
                <a:latin typeface="#9Slide03 SVNSquare" panose="02040603050506020204" pitchFamily="18" charset="0"/>
              </a:rPr>
              <a:t>CÔNG VIỆC ĐẦU TIÊN</a:t>
            </a:r>
            <a:endParaRPr lang="en-US" sz="4800" b="1">
              <a:solidFill>
                <a:schemeClr val="accent3">
                  <a:lumMod val="50000"/>
                </a:schemeClr>
              </a:solidFill>
              <a:latin typeface="#9Slide03 SVNSquare" panose="02040603050506020204" pitchFamily="18" charset="0"/>
            </a:endParaRPr>
          </a:p>
        </p:txBody>
      </p:sp>
      <p:sp>
        <p:nvSpPr>
          <p:cNvPr id="7" name="TextBox 6">
            <a:extLst>
              <a:ext uri="{FF2B5EF4-FFF2-40B4-BE49-F238E27FC236}">
                <a16:creationId xmlns:a16="http://schemas.microsoft.com/office/drawing/2014/main" id="{E26F90AD-BF95-42A3-8C6A-BD57D0EA445D}"/>
              </a:ext>
            </a:extLst>
          </p:cNvPr>
          <p:cNvSpPr txBox="1"/>
          <p:nvPr/>
        </p:nvSpPr>
        <p:spPr>
          <a:xfrm>
            <a:off x="685800" y="1268786"/>
            <a:ext cx="10820400" cy="5509200"/>
          </a:xfrm>
          <a:prstGeom prst="rect">
            <a:avLst/>
          </a:prstGeom>
          <a:noFill/>
        </p:spPr>
        <p:txBody>
          <a:bodyPr wrap="square">
            <a:spAutoFit/>
          </a:bodyPr>
          <a:lstStyle/>
          <a:p>
            <a:pPr algn="just"/>
            <a:r>
              <a:rPr lang="en-SG"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Nhận</a:t>
            </a:r>
            <a:r>
              <a:rPr lang="vi-VN" sz="3200" dirty="0">
                <a:latin typeface="Calibri" panose="020F0502020204030204" pitchFamily="34" charset="0"/>
                <a:cs typeface="Calibri" panose="020F0502020204030204" pitchFamily="34" charset="0"/>
              </a:rPr>
              <a:t> công </a:t>
            </a:r>
            <a:r>
              <a:rPr lang="vi-VN" sz="3200" dirty="0" err="1">
                <a:latin typeface="Calibri" panose="020F0502020204030204" pitchFamily="34" charset="0"/>
                <a:cs typeface="Calibri" panose="020F0502020204030204" pitchFamily="34" charset="0"/>
              </a:rPr>
              <a:t>việc</a:t>
            </a:r>
            <a:r>
              <a:rPr lang="vi-VN" sz="3200" dirty="0">
                <a:latin typeface="Calibri" panose="020F0502020204030204" pitchFamily="34" charset="0"/>
                <a:cs typeface="Calibri" panose="020F0502020204030204" pitchFamily="34" charset="0"/>
              </a:rPr>
              <a:t> vinh </a:t>
            </a:r>
            <a:r>
              <a:rPr lang="vi-VN" sz="3200" dirty="0" err="1">
                <a:latin typeface="Calibri" panose="020F0502020204030204" pitchFamily="34" charset="0"/>
                <a:cs typeface="Calibri" panose="020F0502020204030204" pitchFamily="34" charset="0"/>
              </a:rPr>
              <a:t>dự</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đầu</a:t>
            </a:r>
            <a:r>
              <a:rPr lang="vi-VN" sz="3200" dirty="0">
                <a:latin typeface="Calibri" panose="020F0502020204030204" pitchFamily="34" charset="0"/>
                <a:cs typeface="Calibri" panose="020F0502020204030204" pitchFamily="34" charset="0"/>
              </a:rPr>
              <a:t> tiên </a:t>
            </a:r>
            <a:r>
              <a:rPr lang="vi-VN" sz="3200" dirty="0" err="1">
                <a:latin typeface="Calibri" panose="020F0502020204030204" pitchFamily="34" charset="0"/>
                <a:cs typeface="Calibri" panose="020F0502020204030204" pitchFamily="34" charset="0"/>
              </a:rPr>
              <a:t>này</a:t>
            </a:r>
            <a:r>
              <a:rPr lang="vi-VN" sz="3200" dirty="0">
                <a:latin typeface="Calibri" panose="020F0502020204030204" pitchFamily="34" charset="0"/>
                <a:cs typeface="Calibri" panose="020F0502020204030204" pitchFamily="34" charset="0"/>
              </a:rPr>
              <a:t>, tôi </a:t>
            </a:r>
            <a:r>
              <a:rPr lang="vi-VN" sz="3200" dirty="0" err="1">
                <a:latin typeface="Calibri" panose="020F0502020204030204" pitchFamily="34" charset="0"/>
                <a:cs typeface="Calibri" panose="020F0502020204030204" pitchFamily="34" charset="0"/>
              </a:rPr>
              <a:t>thấy</a:t>
            </a:r>
            <a:r>
              <a:rPr lang="vi-VN" sz="3200" dirty="0">
                <a:latin typeface="Calibri" panose="020F0502020204030204" pitchFamily="34" charset="0"/>
                <a:cs typeface="Calibri" panose="020F0502020204030204" pitchFamily="34" charset="0"/>
              </a:rPr>
              <a:t> trong </a:t>
            </a:r>
            <a:r>
              <a:rPr lang="vi-VN" sz="3200" dirty="0" err="1">
                <a:latin typeface="Calibri" panose="020F0502020204030204" pitchFamily="34" charset="0"/>
                <a:cs typeface="Calibri" panose="020F0502020204030204" pitchFamily="34" charset="0"/>
              </a:rPr>
              <a:t>người</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cứ</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bồn</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chồn</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thấp</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thỏm</a:t>
            </a:r>
            <a:r>
              <a:rPr lang="vi-VN" sz="3200" dirty="0">
                <a:latin typeface="Calibri" panose="020F0502020204030204" pitchFamily="34" charset="0"/>
                <a:cs typeface="Calibri" panose="020F0502020204030204" pitchFamily="34" charset="0"/>
              </a:rPr>
              <a:t>. Đêm </a:t>
            </a:r>
            <a:r>
              <a:rPr lang="vi-VN" sz="3200" dirty="0" err="1">
                <a:latin typeface="Calibri" panose="020F0502020204030204" pitchFamily="34" charset="0"/>
                <a:cs typeface="Calibri" panose="020F0502020204030204" pitchFamily="34" charset="0"/>
              </a:rPr>
              <a:t>đó</a:t>
            </a:r>
            <a:r>
              <a:rPr lang="vi-VN" sz="3200" dirty="0">
                <a:latin typeface="Calibri" panose="020F0502020204030204" pitchFamily="34" charset="0"/>
                <a:cs typeface="Calibri" panose="020F0502020204030204" pitchFamily="34" charset="0"/>
              </a:rPr>
              <a:t>, tôi </a:t>
            </a:r>
            <a:r>
              <a:rPr lang="vi-VN" sz="3200" dirty="0" err="1">
                <a:latin typeface="Calibri" panose="020F0502020204030204" pitchFamily="34" charset="0"/>
                <a:cs typeface="Calibri" panose="020F0502020204030204" pitchFamily="34" charset="0"/>
              </a:rPr>
              <a:t>ngủ</a:t>
            </a:r>
            <a:r>
              <a:rPr lang="vi-VN" sz="3200" dirty="0">
                <a:latin typeface="Calibri" panose="020F0502020204030204" pitchFamily="34" charset="0"/>
                <a:cs typeface="Calibri" panose="020F0502020204030204" pitchFamily="34" charset="0"/>
              </a:rPr>
              <a:t> không yên, </a:t>
            </a:r>
            <a:r>
              <a:rPr lang="vi-VN" sz="3200" dirty="0" err="1">
                <a:latin typeface="Calibri" panose="020F0502020204030204" pitchFamily="34" charset="0"/>
                <a:cs typeface="Calibri" panose="020F0502020204030204" pitchFamily="34" charset="0"/>
              </a:rPr>
              <a:t>lục</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đục</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dậy</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từ</a:t>
            </a:r>
            <a:r>
              <a:rPr lang="vi-VN" sz="3200" dirty="0">
                <a:latin typeface="Calibri" panose="020F0502020204030204" pitchFamily="34" charset="0"/>
                <a:cs typeface="Calibri" panose="020F0502020204030204" pitchFamily="34" charset="0"/>
              </a:rPr>
              <a:t> </a:t>
            </a:r>
            <a:r>
              <a:rPr lang="en-SG" sz="3200" dirty="0" err="1">
                <a:latin typeface="Calibri" panose="020F0502020204030204" pitchFamily="34" charset="0"/>
                <a:cs typeface="Calibri" panose="020F0502020204030204" pitchFamily="34" charset="0"/>
              </a:rPr>
              <a:t>nửa</a:t>
            </a:r>
            <a:r>
              <a:rPr lang="vi-VN" sz="3200" dirty="0">
                <a:latin typeface="Calibri" panose="020F0502020204030204" pitchFamily="34" charset="0"/>
                <a:cs typeface="Calibri" panose="020F0502020204030204" pitchFamily="34" charset="0"/>
              </a:rPr>
              <a:t> đêm, </a:t>
            </a:r>
            <a:r>
              <a:rPr lang="vi-VN" sz="3200" dirty="0" err="1">
                <a:latin typeface="Calibri" panose="020F0502020204030204" pitchFamily="34" charset="0"/>
                <a:cs typeface="Calibri" panose="020F0502020204030204" pitchFamily="34" charset="0"/>
              </a:rPr>
              <a:t>ngồi</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nghĩ</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cách</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giấu</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truyền</a:t>
            </a:r>
            <a:r>
              <a:rPr lang="vi-VN" sz="3200" dirty="0">
                <a:latin typeface="Calibri" panose="020F0502020204030204" pitchFamily="34" charset="0"/>
                <a:cs typeface="Calibri" panose="020F0502020204030204" pitchFamily="34" charset="0"/>
              </a:rPr>
              <a:t> đơn. </a:t>
            </a:r>
            <a:r>
              <a:rPr lang="vi-VN" sz="3200" dirty="0" err="1">
                <a:latin typeface="Calibri" panose="020F0502020204030204" pitchFamily="34" charset="0"/>
                <a:cs typeface="Calibri" panose="020F0502020204030204" pitchFamily="34" charset="0"/>
              </a:rPr>
              <a:t>Khoảng</a:t>
            </a:r>
            <a:r>
              <a:rPr lang="vi-VN" sz="3200" dirty="0">
                <a:latin typeface="Calibri" panose="020F0502020204030204" pitchFamily="34" charset="0"/>
                <a:cs typeface="Calibri" panose="020F0502020204030204" pitchFamily="34" charset="0"/>
              </a:rPr>
              <a:t> ba </a:t>
            </a:r>
            <a:r>
              <a:rPr lang="vi-VN" sz="3200" dirty="0" err="1">
                <a:latin typeface="Calibri" panose="020F0502020204030204" pitchFamily="34" charset="0"/>
                <a:cs typeface="Calibri" panose="020F0502020204030204" pitchFamily="34" charset="0"/>
              </a:rPr>
              <a:t>giờ</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sáng</a:t>
            </a:r>
            <a:r>
              <a:rPr lang="vi-VN" sz="3200" dirty="0">
                <a:latin typeface="Calibri" panose="020F0502020204030204" pitchFamily="34" charset="0"/>
                <a:cs typeface="Calibri" panose="020F0502020204030204" pitchFamily="34" charset="0"/>
              </a:rPr>
              <a:t>, tôi </a:t>
            </a:r>
            <a:r>
              <a:rPr lang="vi-VN" sz="3200" dirty="0" err="1">
                <a:latin typeface="Calibri" panose="020F0502020204030204" pitchFamily="34" charset="0"/>
                <a:cs typeface="Calibri" panose="020F0502020204030204" pitchFamily="34" charset="0"/>
              </a:rPr>
              <a:t>giả</a:t>
            </a:r>
            <a:r>
              <a:rPr lang="vi-VN" sz="3200" dirty="0">
                <a:latin typeface="Calibri" panose="020F0502020204030204" pitchFamily="34" charset="0"/>
                <a:cs typeface="Calibri" panose="020F0502020204030204" pitchFamily="34" charset="0"/>
              </a:rPr>
              <a:t> đi </a:t>
            </a:r>
            <a:r>
              <a:rPr lang="vi-VN" sz="3200" dirty="0" err="1">
                <a:latin typeface="Calibri" panose="020F0502020204030204" pitchFamily="34" charset="0"/>
                <a:cs typeface="Calibri" panose="020F0502020204030204" pitchFamily="34" charset="0"/>
              </a:rPr>
              <a:t>bán</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cá</a:t>
            </a:r>
            <a:r>
              <a:rPr lang="vi-VN" sz="3200" dirty="0">
                <a:latin typeface="Calibri" panose="020F0502020204030204" pitchFamily="34" charset="0"/>
                <a:cs typeface="Calibri" panose="020F0502020204030204" pitchFamily="34" charset="0"/>
              </a:rPr>
              <a:t> như </a:t>
            </a:r>
            <a:r>
              <a:rPr lang="vi-VN" sz="3200" dirty="0" err="1">
                <a:latin typeface="Calibri" panose="020F0502020204030204" pitchFamily="34" charset="0"/>
                <a:cs typeface="Calibri" panose="020F0502020204030204" pitchFamily="34" charset="0"/>
              </a:rPr>
              <a:t>mọi</a:t>
            </a:r>
            <a:r>
              <a:rPr lang="vi-VN" sz="3200" dirty="0">
                <a:latin typeface="Calibri" panose="020F0502020204030204" pitchFamily="34" charset="0"/>
                <a:cs typeface="Calibri" panose="020F0502020204030204" pitchFamily="34" charset="0"/>
              </a:rPr>
              <a:t> hôm. Tay tôi bê </a:t>
            </a:r>
            <a:r>
              <a:rPr lang="vi-VN" sz="3200" dirty="0" err="1">
                <a:latin typeface="Calibri" panose="020F0502020204030204" pitchFamily="34" charset="0"/>
                <a:cs typeface="Calibri" panose="020F0502020204030204" pitchFamily="34" charset="0"/>
              </a:rPr>
              <a:t>rổ</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cá</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còn</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bó</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truyền</a:t>
            </a:r>
            <a:r>
              <a:rPr lang="vi-VN" sz="3200" dirty="0">
                <a:latin typeface="Calibri" panose="020F0502020204030204" pitchFamily="34" charset="0"/>
                <a:cs typeface="Calibri" panose="020F0502020204030204" pitchFamily="34" charset="0"/>
              </a:rPr>
              <a:t> đơn </a:t>
            </a:r>
            <a:r>
              <a:rPr lang="vi-VN" sz="3200" dirty="0" err="1">
                <a:latin typeface="Calibri" panose="020F0502020204030204" pitchFamily="34" charset="0"/>
                <a:cs typeface="Calibri" panose="020F0502020204030204" pitchFamily="34" charset="0"/>
              </a:rPr>
              <a:t>thì</a:t>
            </a:r>
            <a:r>
              <a:rPr lang="vi-VN"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gi</a:t>
            </a:r>
            <a:r>
              <a:rPr lang="vi-VN" sz="3200" dirty="0" err="1">
                <a:latin typeface="Calibri" panose="020F0502020204030204" pitchFamily="34" charset="0"/>
                <a:cs typeface="Calibri" panose="020F0502020204030204" pitchFamily="34" charset="0"/>
              </a:rPr>
              <a:t>ắt</a:t>
            </a:r>
            <a:r>
              <a:rPr lang="vi-VN" sz="3200" dirty="0">
                <a:latin typeface="Calibri" panose="020F0502020204030204" pitchFamily="34" charset="0"/>
                <a:cs typeface="Calibri" panose="020F0502020204030204" pitchFamily="34" charset="0"/>
              </a:rPr>
              <a:t> trên lưng </a:t>
            </a:r>
            <a:r>
              <a:rPr lang="vi-VN" sz="3200" dirty="0" err="1">
                <a:latin typeface="Calibri" panose="020F0502020204030204" pitchFamily="34" charset="0"/>
                <a:cs typeface="Calibri" panose="020F0502020204030204" pitchFamily="34" charset="0"/>
              </a:rPr>
              <a:t>quần</a:t>
            </a:r>
            <a:r>
              <a:rPr lang="vi-VN" sz="3200" dirty="0">
                <a:latin typeface="Calibri" panose="020F0502020204030204" pitchFamily="34" charset="0"/>
                <a:cs typeface="Calibri" panose="020F0502020204030204" pitchFamily="34" charset="0"/>
              </a:rPr>
              <a:t>. Tôi </a:t>
            </a:r>
            <a:r>
              <a:rPr lang="vi-VN" sz="3200" dirty="0" err="1">
                <a:latin typeface="Calibri" panose="020F0502020204030204" pitchFamily="34" charset="0"/>
                <a:cs typeface="Calibri" panose="020F0502020204030204" pitchFamily="34" charset="0"/>
              </a:rPr>
              <a:t>rảo</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bước</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và</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truyền</a:t>
            </a:r>
            <a:r>
              <a:rPr lang="vi-VN" sz="3200" dirty="0">
                <a:latin typeface="Calibri" panose="020F0502020204030204" pitchFamily="34" charset="0"/>
                <a:cs typeface="Calibri" panose="020F0502020204030204" pitchFamily="34" charset="0"/>
              </a:rPr>
              <a:t> đơn </a:t>
            </a:r>
            <a:r>
              <a:rPr lang="vi-VN" sz="3200" dirty="0" err="1">
                <a:latin typeface="Calibri" panose="020F0502020204030204" pitchFamily="34" charset="0"/>
                <a:cs typeface="Calibri" panose="020F0502020204030204" pitchFamily="34" charset="0"/>
              </a:rPr>
              <a:t>cứ</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từ</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từ</a:t>
            </a:r>
            <a:r>
              <a:rPr lang="vi-VN" sz="3200" dirty="0">
                <a:latin typeface="Calibri" panose="020F0502020204030204" pitchFamily="34" charset="0"/>
                <a:cs typeface="Calibri" panose="020F0502020204030204" pitchFamily="34" charset="0"/>
              </a:rPr>
              <a:t> rơi </a:t>
            </a:r>
            <a:r>
              <a:rPr lang="vi-VN" sz="3200" dirty="0" err="1">
                <a:latin typeface="Calibri" panose="020F0502020204030204" pitchFamily="34" charset="0"/>
                <a:cs typeface="Calibri" panose="020F0502020204030204" pitchFamily="34" charset="0"/>
              </a:rPr>
              <a:t>xuống</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đất</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Gần</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tới</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chợ</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thì</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vừa</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hết</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trời</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cũng</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vừa</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sáng</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tỏ</a:t>
            </a:r>
            <a:r>
              <a:rPr lang="vi-VN" sz="3200" dirty="0">
                <a:latin typeface="Calibri" panose="020F0502020204030204" pitchFamily="34" charset="0"/>
                <a:cs typeface="Calibri" panose="020F0502020204030204" pitchFamily="34" charset="0"/>
              </a:rPr>
              <a:t>.</a:t>
            </a:r>
          </a:p>
          <a:p>
            <a:r>
              <a:rPr lang="en-SG"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Độ</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tám</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giờ</a:t>
            </a:r>
            <a:r>
              <a:rPr lang="vi-VN" sz="3200" dirty="0">
                <a:latin typeface="Calibri" panose="020F0502020204030204" pitchFamily="34" charset="0"/>
                <a:cs typeface="Calibri" panose="020F0502020204030204" pitchFamily="34" charset="0"/>
              </a:rPr>
              <a:t>, nhân dân </a:t>
            </a:r>
            <a:r>
              <a:rPr lang="vi-VN" sz="3200" dirty="0" err="1">
                <a:latin typeface="Calibri" panose="020F0502020204030204" pitchFamily="34" charset="0"/>
                <a:cs typeface="Calibri" panose="020F0502020204030204" pitchFamily="34" charset="0"/>
              </a:rPr>
              <a:t>xì</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xào</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ầm</a:t>
            </a:r>
            <a:r>
              <a:rPr lang="vi-VN" sz="3200" dirty="0">
                <a:latin typeface="Calibri" panose="020F0502020204030204" pitchFamily="34" charset="0"/>
                <a:cs typeface="Calibri" panose="020F0502020204030204" pitchFamily="34" charset="0"/>
              </a:rPr>
              <a:t> lên: “</a:t>
            </a:r>
            <a:r>
              <a:rPr lang="vi-VN" sz="3200" dirty="0" err="1">
                <a:latin typeface="Calibri" panose="020F0502020204030204" pitchFamily="34" charset="0"/>
                <a:cs typeface="Calibri" panose="020F0502020204030204" pitchFamily="34" charset="0"/>
              </a:rPr>
              <a:t>Cộng</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sản</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rải</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giấy</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nhiều</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quá</a:t>
            </a:r>
            <a:r>
              <a:rPr lang="vi-VN" sz="3200" dirty="0">
                <a:latin typeface="Calibri" panose="020F0502020204030204" pitchFamily="34" charset="0"/>
                <a:cs typeface="Calibri" panose="020F0502020204030204" pitchFamily="34" charset="0"/>
              </a:rPr>
              <a:t>!”</a:t>
            </a:r>
          </a:p>
          <a:p>
            <a:r>
              <a:rPr lang="en-SG"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Mấy</a:t>
            </a:r>
            <a:r>
              <a:rPr lang="vi-VN" sz="3200" dirty="0">
                <a:latin typeface="Calibri" panose="020F0502020204030204" pitchFamily="34" charset="0"/>
                <a:cs typeface="Calibri" panose="020F0502020204030204" pitchFamily="34" charset="0"/>
              </a:rPr>
              <a:t> tên </a:t>
            </a:r>
            <a:r>
              <a:rPr lang="vi-VN" sz="3200" dirty="0" err="1">
                <a:latin typeface="Calibri" panose="020F0502020204030204" pitchFamily="34" charset="0"/>
                <a:cs typeface="Calibri" panose="020F0502020204030204" pitchFamily="34" charset="0"/>
              </a:rPr>
              <a:t>lính</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mã</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tà</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hớt</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hải</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xách</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súng</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chạy</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rầm</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rầm</a:t>
            </a:r>
            <a:r>
              <a:rPr lang="vi-VN" sz="3200" dirty="0">
                <a:latin typeface="Calibri" panose="020F0502020204030204" pitchFamily="34" charset="0"/>
                <a:cs typeface="Calibri" panose="020F0502020204030204" pitchFamily="34" charset="0"/>
              </a:rPr>
              <a:t>.</a:t>
            </a:r>
          </a:p>
          <a:p>
            <a:endParaRPr lang="vi-VN"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84871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D09066-2EEE-4C59-8AA1-151665929D9D}"/>
              </a:ext>
            </a:extLst>
          </p:cNvPr>
          <p:cNvPicPr>
            <a:picLocks noChangeAspect="1"/>
          </p:cNvPicPr>
          <p:nvPr/>
        </p:nvPicPr>
        <p:blipFill rotWithShape="1">
          <a:blip r:embed="rId2"/>
          <a:srcRect l="8107" r="5226" b="17515"/>
          <a:stretch/>
        </p:blipFill>
        <p:spPr>
          <a:xfrm>
            <a:off x="0" y="-15241"/>
            <a:ext cx="12192000" cy="6873241"/>
          </a:xfrm>
          <a:prstGeom prst="rect">
            <a:avLst/>
          </a:prstGeom>
        </p:spPr>
      </p:pic>
      <p:sp>
        <p:nvSpPr>
          <p:cNvPr id="4" name="Rectangle: Rounded Corners 3">
            <a:extLst>
              <a:ext uri="{FF2B5EF4-FFF2-40B4-BE49-F238E27FC236}">
                <a16:creationId xmlns:a16="http://schemas.microsoft.com/office/drawing/2014/main" id="{A7968816-5AE6-4417-A9B0-8D184CB020D7}"/>
              </a:ext>
            </a:extLst>
          </p:cNvPr>
          <p:cNvSpPr/>
          <p:nvPr/>
        </p:nvSpPr>
        <p:spPr>
          <a:xfrm>
            <a:off x="190500" y="247650"/>
            <a:ext cx="11811000" cy="6362700"/>
          </a:xfrm>
          <a:custGeom>
            <a:avLst/>
            <a:gdLst>
              <a:gd name="connsiteX0" fmla="*/ 0 w 11811000"/>
              <a:gd name="connsiteY0" fmla="*/ 789866 h 6362700"/>
              <a:gd name="connsiteX1" fmla="*/ 789866 w 11811000"/>
              <a:gd name="connsiteY1" fmla="*/ 0 h 6362700"/>
              <a:gd name="connsiteX2" fmla="*/ 11021134 w 11811000"/>
              <a:gd name="connsiteY2" fmla="*/ 0 h 6362700"/>
              <a:gd name="connsiteX3" fmla="*/ 11811000 w 11811000"/>
              <a:gd name="connsiteY3" fmla="*/ 789866 h 6362700"/>
              <a:gd name="connsiteX4" fmla="*/ 11811000 w 11811000"/>
              <a:gd name="connsiteY4" fmla="*/ 5572834 h 6362700"/>
              <a:gd name="connsiteX5" fmla="*/ 11021134 w 11811000"/>
              <a:gd name="connsiteY5" fmla="*/ 6362700 h 6362700"/>
              <a:gd name="connsiteX6" fmla="*/ 789866 w 11811000"/>
              <a:gd name="connsiteY6" fmla="*/ 6362700 h 6362700"/>
              <a:gd name="connsiteX7" fmla="*/ 0 w 11811000"/>
              <a:gd name="connsiteY7" fmla="*/ 5572834 h 6362700"/>
              <a:gd name="connsiteX8" fmla="*/ 0 w 11811000"/>
              <a:gd name="connsiteY8" fmla="*/ 789866 h 636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11000" h="6362700" fill="none" extrusionOk="0">
                <a:moveTo>
                  <a:pt x="0" y="789866"/>
                </a:moveTo>
                <a:cubicBezTo>
                  <a:pt x="53136" y="288561"/>
                  <a:pt x="381492" y="51225"/>
                  <a:pt x="789866" y="0"/>
                </a:cubicBezTo>
                <a:cubicBezTo>
                  <a:pt x="2709807" y="-86585"/>
                  <a:pt x="9889967" y="93677"/>
                  <a:pt x="11021134" y="0"/>
                </a:cubicBezTo>
                <a:cubicBezTo>
                  <a:pt x="11520033" y="20776"/>
                  <a:pt x="11800265" y="317641"/>
                  <a:pt x="11811000" y="789866"/>
                </a:cubicBezTo>
                <a:cubicBezTo>
                  <a:pt x="11774229" y="1801393"/>
                  <a:pt x="11961282" y="4677789"/>
                  <a:pt x="11811000" y="5572834"/>
                </a:cubicBezTo>
                <a:cubicBezTo>
                  <a:pt x="11790729" y="6047961"/>
                  <a:pt x="11379855" y="6324073"/>
                  <a:pt x="11021134" y="6362700"/>
                </a:cubicBezTo>
                <a:cubicBezTo>
                  <a:pt x="9315568" y="6206776"/>
                  <a:pt x="2730747" y="6197373"/>
                  <a:pt x="789866" y="6362700"/>
                </a:cubicBezTo>
                <a:cubicBezTo>
                  <a:pt x="315497" y="6322157"/>
                  <a:pt x="2121" y="5990662"/>
                  <a:pt x="0" y="5572834"/>
                </a:cubicBezTo>
                <a:cubicBezTo>
                  <a:pt x="-162729" y="3190942"/>
                  <a:pt x="108828" y="2096914"/>
                  <a:pt x="0" y="789866"/>
                </a:cubicBezTo>
                <a:close/>
              </a:path>
              <a:path w="11811000" h="6362700" stroke="0" extrusionOk="0">
                <a:moveTo>
                  <a:pt x="0" y="789866"/>
                </a:moveTo>
                <a:cubicBezTo>
                  <a:pt x="-22828" y="326581"/>
                  <a:pt x="298032" y="-43941"/>
                  <a:pt x="789866" y="0"/>
                </a:cubicBezTo>
                <a:cubicBezTo>
                  <a:pt x="2891088" y="-77135"/>
                  <a:pt x="8594010" y="120992"/>
                  <a:pt x="11021134" y="0"/>
                </a:cubicBezTo>
                <a:cubicBezTo>
                  <a:pt x="11448308" y="-16736"/>
                  <a:pt x="11752125" y="327218"/>
                  <a:pt x="11811000" y="789866"/>
                </a:cubicBezTo>
                <a:cubicBezTo>
                  <a:pt x="11931601" y="1725787"/>
                  <a:pt x="11753624" y="3542249"/>
                  <a:pt x="11811000" y="5572834"/>
                </a:cubicBezTo>
                <a:cubicBezTo>
                  <a:pt x="11834643" y="5991203"/>
                  <a:pt x="11464215" y="6409404"/>
                  <a:pt x="11021134" y="6362700"/>
                </a:cubicBezTo>
                <a:cubicBezTo>
                  <a:pt x="9366919" y="6254135"/>
                  <a:pt x="2991230" y="6205012"/>
                  <a:pt x="789866" y="6362700"/>
                </a:cubicBezTo>
                <a:cubicBezTo>
                  <a:pt x="345176" y="6344211"/>
                  <a:pt x="-60775" y="6016930"/>
                  <a:pt x="0" y="5572834"/>
                </a:cubicBezTo>
                <a:cubicBezTo>
                  <a:pt x="-168793" y="3198122"/>
                  <a:pt x="-144351" y="2525228"/>
                  <a:pt x="0" y="789866"/>
                </a:cubicBezTo>
                <a:close/>
              </a:path>
            </a:pathLst>
          </a:custGeom>
          <a:solidFill>
            <a:schemeClr val="bg1">
              <a:alpha val="84000"/>
            </a:schemeClr>
          </a:solidFill>
          <a:ln w="38100">
            <a:solidFill>
              <a:schemeClr val="accent4">
                <a:lumMod val="75000"/>
              </a:schemeClr>
            </a:solidFill>
            <a:extLst>
              <a:ext uri="{C807C97D-BFC1-408E-A445-0C87EB9F89A2}">
                <ask:lineSketchStyleProps xmlns:ask="http://schemas.microsoft.com/office/drawing/2018/sketchyshapes" sd="3905126099">
                  <a:prstGeom prst="roundRect">
                    <a:avLst>
                      <a:gd name="adj" fmla="val 1241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C20C32E-9D91-43AD-8EC7-E5AFBA69E8A8}"/>
              </a:ext>
            </a:extLst>
          </p:cNvPr>
          <p:cNvSpPr txBox="1"/>
          <p:nvPr/>
        </p:nvSpPr>
        <p:spPr>
          <a:xfrm>
            <a:off x="3382116" y="457200"/>
            <a:ext cx="5427768" cy="738664"/>
          </a:xfrm>
          <a:prstGeom prst="rect">
            <a:avLst/>
          </a:prstGeom>
          <a:noFill/>
        </p:spPr>
        <p:txBody>
          <a:bodyPr wrap="none" lIns="0" tIns="0" rIns="0" bIns="0" rtlCol="0">
            <a:spAutoFit/>
          </a:bodyPr>
          <a:lstStyle/>
          <a:p>
            <a:pPr algn="l"/>
            <a:r>
              <a:rPr lang="en-SG" sz="4800" b="1">
                <a:solidFill>
                  <a:schemeClr val="accent3">
                    <a:lumMod val="50000"/>
                  </a:schemeClr>
                </a:solidFill>
                <a:latin typeface="#9Slide03 SVNSquare" panose="02040603050506020204" pitchFamily="18" charset="0"/>
              </a:rPr>
              <a:t>CÔNG VIỆC ĐẦU TIÊN</a:t>
            </a:r>
            <a:endParaRPr lang="en-US" sz="4800" b="1">
              <a:solidFill>
                <a:schemeClr val="accent3">
                  <a:lumMod val="50000"/>
                </a:schemeClr>
              </a:solidFill>
              <a:latin typeface="#9Slide03 SVNSquare" panose="02040603050506020204" pitchFamily="18" charset="0"/>
            </a:endParaRPr>
          </a:p>
        </p:txBody>
      </p:sp>
      <p:sp>
        <p:nvSpPr>
          <p:cNvPr id="7" name="TextBox 6">
            <a:extLst>
              <a:ext uri="{FF2B5EF4-FFF2-40B4-BE49-F238E27FC236}">
                <a16:creationId xmlns:a16="http://schemas.microsoft.com/office/drawing/2014/main" id="{E26F90AD-BF95-42A3-8C6A-BD57D0EA445D}"/>
              </a:ext>
            </a:extLst>
          </p:cNvPr>
          <p:cNvSpPr txBox="1"/>
          <p:nvPr/>
        </p:nvSpPr>
        <p:spPr>
          <a:xfrm>
            <a:off x="342900" y="1472610"/>
            <a:ext cx="11506200" cy="4524315"/>
          </a:xfrm>
          <a:prstGeom prst="rect">
            <a:avLst/>
          </a:prstGeom>
          <a:noFill/>
        </p:spPr>
        <p:txBody>
          <a:bodyPr wrap="square">
            <a:spAutoFit/>
          </a:bodyPr>
          <a:lstStyle/>
          <a:p>
            <a:pPr algn="just"/>
            <a:r>
              <a:rPr lang="en-SG" sz="3200">
                <a:latin typeface="Calibri" panose="020F0502020204030204" pitchFamily="34" charset="0"/>
                <a:cs typeface="Calibri" panose="020F0502020204030204" pitchFamily="34" charset="0"/>
              </a:rPr>
              <a:t>	</a:t>
            </a:r>
            <a:r>
              <a:rPr lang="vi-VN" sz="3200">
                <a:latin typeface="Calibri" panose="020F0502020204030204" pitchFamily="34" charset="0"/>
                <a:cs typeface="Calibri" panose="020F0502020204030204" pitchFamily="34" charset="0"/>
              </a:rPr>
              <a:t>Về đến nhà, tôi khoe ngay kết quả với anh Ba. Anh tôi khen:</a:t>
            </a:r>
          </a:p>
          <a:p>
            <a:pPr algn="just"/>
            <a:r>
              <a:rPr lang="en-SG" sz="3200">
                <a:latin typeface="Calibri" panose="020F0502020204030204" pitchFamily="34" charset="0"/>
                <a:cs typeface="Calibri" panose="020F0502020204030204" pitchFamily="34" charset="0"/>
              </a:rPr>
              <a:t>	</a:t>
            </a:r>
            <a:r>
              <a:rPr lang="vi-VN" sz="3200">
                <a:latin typeface="Calibri" panose="020F0502020204030204" pitchFamily="34" charset="0"/>
                <a:cs typeface="Calibri" panose="020F0502020204030204" pitchFamily="34" charset="0"/>
              </a:rPr>
              <a:t>- Út làm khá lắm, cứ làm như vậy rồi quen, em ạ!</a:t>
            </a:r>
          </a:p>
          <a:p>
            <a:pPr algn="just"/>
            <a:r>
              <a:rPr lang="en-SG" sz="3200">
                <a:latin typeface="Calibri" panose="020F0502020204030204" pitchFamily="34" charset="0"/>
                <a:cs typeface="Calibri" panose="020F0502020204030204" pitchFamily="34" charset="0"/>
              </a:rPr>
              <a:t>	</a:t>
            </a:r>
            <a:r>
              <a:rPr lang="vi-VN" sz="3200">
                <a:latin typeface="Calibri" panose="020F0502020204030204" pitchFamily="34" charset="0"/>
                <a:cs typeface="Calibri" panose="020F0502020204030204" pitchFamily="34" charset="0"/>
              </a:rPr>
              <a:t>Lần sau, anh tôi lại giao rải truyền đơn tại chợ Mỹ Lồng. Tôi cũng hoàn thành. Làm được một vài việc, tôi bắt đầu ham hoạt động. Tôi tâm sự với anh Ba:</a:t>
            </a:r>
          </a:p>
          <a:p>
            <a:pPr algn="just"/>
            <a:r>
              <a:rPr lang="en-SG" sz="3200">
                <a:latin typeface="Calibri" panose="020F0502020204030204" pitchFamily="34" charset="0"/>
                <a:cs typeface="Calibri" panose="020F0502020204030204" pitchFamily="34" charset="0"/>
              </a:rPr>
              <a:t>	</a:t>
            </a:r>
            <a:r>
              <a:rPr lang="vi-VN" sz="3200">
                <a:latin typeface="Calibri" panose="020F0502020204030204" pitchFamily="34" charset="0"/>
                <a:cs typeface="Calibri" panose="020F0502020204030204" pitchFamily="34" charset="0"/>
              </a:rPr>
              <a:t>- Em chỉ muốn làm thật nhiều việc cho Cách mạng. Anh cho em thoát li hẳn nghe anh!</a:t>
            </a:r>
          </a:p>
          <a:p>
            <a:pPr algn="r"/>
            <a:r>
              <a:rPr lang="vi-VN" sz="3200" b="1" i="1">
                <a:latin typeface="Calibri" panose="020F0502020204030204" pitchFamily="34" charset="0"/>
                <a:cs typeface="Calibri" panose="020F0502020204030204" pitchFamily="34" charset="0"/>
              </a:rPr>
              <a:t>Theo HỒI KÍ CỦA BÀ NGUYỄN THỊ ĐỊNH</a:t>
            </a:r>
            <a:endParaRPr lang="en-SG" sz="3200" b="1" i="1">
              <a:latin typeface="Calibri" panose="020F0502020204030204" pitchFamily="34" charset="0"/>
              <a:cs typeface="Calibri" panose="020F0502020204030204" pitchFamily="34" charset="0"/>
            </a:endParaRPr>
          </a:p>
          <a:p>
            <a:pPr algn="r"/>
            <a:r>
              <a:rPr lang="en-SG" sz="3200" b="1" i="1">
                <a:latin typeface="Calibri" panose="020F0502020204030204" pitchFamily="34" charset="0"/>
                <a:cs typeface="Calibri" panose="020F0502020204030204" pitchFamily="34" charset="0"/>
              </a:rPr>
              <a:t>(Văn Phác ghi)</a:t>
            </a:r>
            <a:endParaRPr lang="en-US" sz="3200" b="1" i="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62003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E91CF7-6093-4E70-9298-5D6D270CA062}"/>
              </a:ext>
            </a:extLst>
          </p:cNvPr>
          <p:cNvPicPr>
            <a:picLocks noChangeAspect="1"/>
          </p:cNvPicPr>
          <p:nvPr/>
        </p:nvPicPr>
        <p:blipFill rotWithShape="1">
          <a:blip r:embed="rId2"/>
          <a:srcRect l="8107" r="5226" b="17515"/>
          <a:stretch/>
        </p:blipFill>
        <p:spPr>
          <a:xfrm>
            <a:off x="0" y="-15241"/>
            <a:ext cx="12192000" cy="6873241"/>
          </a:xfrm>
          <a:prstGeom prst="rect">
            <a:avLst/>
          </a:prstGeom>
        </p:spPr>
      </p:pic>
      <p:sp>
        <p:nvSpPr>
          <p:cNvPr id="4" name="Rectangle: Rounded Corners 3">
            <a:extLst>
              <a:ext uri="{FF2B5EF4-FFF2-40B4-BE49-F238E27FC236}">
                <a16:creationId xmlns:a16="http://schemas.microsoft.com/office/drawing/2014/main" id="{01DC7CF9-B0DA-4342-A0AC-0DD58F788701}"/>
              </a:ext>
            </a:extLst>
          </p:cNvPr>
          <p:cNvSpPr/>
          <p:nvPr/>
        </p:nvSpPr>
        <p:spPr>
          <a:xfrm>
            <a:off x="190500" y="247650"/>
            <a:ext cx="11811000" cy="6362700"/>
          </a:xfrm>
          <a:custGeom>
            <a:avLst/>
            <a:gdLst>
              <a:gd name="connsiteX0" fmla="*/ 0 w 11811000"/>
              <a:gd name="connsiteY0" fmla="*/ 789866 h 6362700"/>
              <a:gd name="connsiteX1" fmla="*/ 789866 w 11811000"/>
              <a:gd name="connsiteY1" fmla="*/ 0 h 6362700"/>
              <a:gd name="connsiteX2" fmla="*/ 11021134 w 11811000"/>
              <a:gd name="connsiteY2" fmla="*/ 0 h 6362700"/>
              <a:gd name="connsiteX3" fmla="*/ 11811000 w 11811000"/>
              <a:gd name="connsiteY3" fmla="*/ 789866 h 6362700"/>
              <a:gd name="connsiteX4" fmla="*/ 11811000 w 11811000"/>
              <a:gd name="connsiteY4" fmla="*/ 5572834 h 6362700"/>
              <a:gd name="connsiteX5" fmla="*/ 11021134 w 11811000"/>
              <a:gd name="connsiteY5" fmla="*/ 6362700 h 6362700"/>
              <a:gd name="connsiteX6" fmla="*/ 789866 w 11811000"/>
              <a:gd name="connsiteY6" fmla="*/ 6362700 h 6362700"/>
              <a:gd name="connsiteX7" fmla="*/ 0 w 11811000"/>
              <a:gd name="connsiteY7" fmla="*/ 5572834 h 6362700"/>
              <a:gd name="connsiteX8" fmla="*/ 0 w 11811000"/>
              <a:gd name="connsiteY8" fmla="*/ 789866 h 636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11000" h="6362700" fill="none" extrusionOk="0">
                <a:moveTo>
                  <a:pt x="0" y="789866"/>
                </a:moveTo>
                <a:cubicBezTo>
                  <a:pt x="53136" y="288561"/>
                  <a:pt x="381492" y="51225"/>
                  <a:pt x="789866" y="0"/>
                </a:cubicBezTo>
                <a:cubicBezTo>
                  <a:pt x="2709807" y="-86585"/>
                  <a:pt x="9889967" y="93677"/>
                  <a:pt x="11021134" y="0"/>
                </a:cubicBezTo>
                <a:cubicBezTo>
                  <a:pt x="11520033" y="20776"/>
                  <a:pt x="11800265" y="317641"/>
                  <a:pt x="11811000" y="789866"/>
                </a:cubicBezTo>
                <a:cubicBezTo>
                  <a:pt x="11774229" y="1801393"/>
                  <a:pt x="11961282" y="4677789"/>
                  <a:pt x="11811000" y="5572834"/>
                </a:cubicBezTo>
                <a:cubicBezTo>
                  <a:pt x="11790729" y="6047961"/>
                  <a:pt x="11379855" y="6324073"/>
                  <a:pt x="11021134" y="6362700"/>
                </a:cubicBezTo>
                <a:cubicBezTo>
                  <a:pt x="9315568" y="6206776"/>
                  <a:pt x="2730747" y="6197373"/>
                  <a:pt x="789866" y="6362700"/>
                </a:cubicBezTo>
                <a:cubicBezTo>
                  <a:pt x="315497" y="6322157"/>
                  <a:pt x="2121" y="5990662"/>
                  <a:pt x="0" y="5572834"/>
                </a:cubicBezTo>
                <a:cubicBezTo>
                  <a:pt x="-162729" y="3190942"/>
                  <a:pt x="108828" y="2096914"/>
                  <a:pt x="0" y="789866"/>
                </a:cubicBezTo>
                <a:close/>
              </a:path>
              <a:path w="11811000" h="6362700" stroke="0" extrusionOk="0">
                <a:moveTo>
                  <a:pt x="0" y="789866"/>
                </a:moveTo>
                <a:cubicBezTo>
                  <a:pt x="-22828" y="326581"/>
                  <a:pt x="298032" y="-43941"/>
                  <a:pt x="789866" y="0"/>
                </a:cubicBezTo>
                <a:cubicBezTo>
                  <a:pt x="2891088" y="-77135"/>
                  <a:pt x="8594010" y="120992"/>
                  <a:pt x="11021134" y="0"/>
                </a:cubicBezTo>
                <a:cubicBezTo>
                  <a:pt x="11448308" y="-16736"/>
                  <a:pt x="11752125" y="327218"/>
                  <a:pt x="11811000" y="789866"/>
                </a:cubicBezTo>
                <a:cubicBezTo>
                  <a:pt x="11931601" y="1725787"/>
                  <a:pt x="11753624" y="3542249"/>
                  <a:pt x="11811000" y="5572834"/>
                </a:cubicBezTo>
                <a:cubicBezTo>
                  <a:pt x="11834643" y="5991203"/>
                  <a:pt x="11464215" y="6409404"/>
                  <a:pt x="11021134" y="6362700"/>
                </a:cubicBezTo>
                <a:cubicBezTo>
                  <a:pt x="9366919" y="6254135"/>
                  <a:pt x="2991230" y="6205012"/>
                  <a:pt x="789866" y="6362700"/>
                </a:cubicBezTo>
                <a:cubicBezTo>
                  <a:pt x="345176" y="6344211"/>
                  <a:pt x="-60775" y="6016930"/>
                  <a:pt x="0" y="5572834"/>
                </a:cubicBezTo>
                <a:cubicBezTo>
                  <a:pt x="-168793" y="3198122"/>
                  <a:pt x="-144351" y="2525228"/>
                  <a:pt x="0" y="789866"/>
                </a:cubicBezTo>
                <a:close/>
              </a:path>
            </a:pathLst>
          </a:custGeom>
          <a:solidFill>
            <a:schemeClr val="bg1">
              <a:alpha val="84000"/>
            </a:schemeClr>
          </a:solidFill>
          <a:ln w="38100">
            <a:solidFill>
              <a:schemeClr val="accent4">
                <a:lumMod val="75000"/>
              </a:schemeClr>
            </a:solidFill>
            <a:extLst>
              <a:ext uri="{C807C97D-BFC1-408E-A445-0C87EB9F89A2}">
                <ask:lineSketchStyleProps xmlns:ask="http://schemas.microsoft.com/office/drawing/2018/sketchyshapes" sd="3905126099">
                  <a:prstGeom prst="roundRect">
                    <a:avLst>
                      <a:gd name="adj" fmla="val 1241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D6122F9-F8E3-4A95-9D7C-8220AE8B24C1}"/>
              </a:ext>
            </a:extLst>
          </p:cNvPr>
          <p:cNvSpPr txBox="1"/>
          <p:nvPr/>
        </p:nvSpPr>
        <p:spPr>
          <a:xfrm>
            <a:off x="4678144" y="457200"/>
            <a:ext cx="2835713" cy="738664"/>
          </a:xfrm>
          <a:prstGeom prst="rect">
            <a:avLst/>
          </a:prstGeom>
          <a:noFill/>
        </p:spPr>
        <p:txBody>
          <a:bodyPr wrap="none" lIns="0" tIns="0" rIns="0" bIns="0" rtlCol="0">
            <a:spAutoFit/>
          </a:bodyPr>
          <a:lstStyle/>
          <a:p>
            <a:pPr algn="ctr"/>
            <a:r>
              <a:rPr lang="en-SG" sz="4800" b="1">
                <a:solidFill>
                  <a:schemeClr val="accent3">
                    <a:lumMod val="50000"/>
                  </a:schemeClr>
                </a:solidFill>
                <a:latin typeface="#9Slide03 SVNSquare" panose="02040603050506020204" pitchFamily="18" charset="0"/>
              </a:rPr>
              <a:t>CHIA ĐOẠN</a:t>
            </a:r>
            <a:endParaRPr lang="en-US" sz="4800" b="1">
              <a:solidFill>
                <a:schemeClr val="accent3">
                  <a:lumMod val="50000"/>
                </a:schemeClr>
              </a:solidFill>
              <a:latin typeface="#9Slide03 SVNSquare" panose="02040603050506020204" pitchFamily="18" charset="0"/>
            </a:endParaRPr>
          </a:p>
        </p:txBody>
      </p:sp>
      <p:pic>
        <p:nvPicPr>
          <p:cNvPr id="2" name="Picture 1">
            <a:extLst>
              <a:ext uri="{FF2B5EF4-FFF2-40B4-BE49-F238E27FC236}">
                <a16:creationId xmlns:a16="http://schemas.microsoft.com/office/drawing/2014/main" id="{04F9EFCA-13E4-442A-87E6-206F630C70F0}"/>
              </a:ext>
            </a:extLst>
          </p:cNvPr>
          <p:cNvPicPr>
            <a:picLocks noChangeAspect="1"/>
          </p:cNvPicPr>
          <p:nvPr/>
        </p:nvPicPr>
        <p:blipFill>
          <a:blip r:embed="rId3"/>
          <a:stretch>
            <a:fillRect/>
          </a:stretch>
        </p:blipFill>
        <p:spPr>
          <a:xfrm rot="16200000">
            <a:off x="1148435" y="1530756"/>
            <a:ext cx="1371600" cy="1371600"/>
          </a:xfrm>
          <a:prstGeom prst="rect">
            <a:avLst/>
          </a:prstGeom>
        </p:spPr>
      </p:pic>
      <p:pic>
        <p:nvPicPr>
          <p:cNvPr id="6" name="Picture 5">
            <a:extLst>
              <a:ext uri="{FF2B5EF4-FFF2-40B4-BE49-F238E27FC236}">
                <a16:creationId xmlns:a16="http://schemas.microsoft.com/office/drawing/2014/main" id="{17F319E9-0ADC-4464-951D-52D6806BBA8A}"/>
              </a:ext>
            </a:extLst>
          </p:cNvPr>
          <p:cNvPicPr>
            <a:picLocks noChangeAspect="1"/>
          </p:cNvPicPr>
          <p:nvPr/>
        </p:nvPicPr>
        <p:blipFill>
          <a:blip r:embed="rId4"/>
          <a:stretch>
            <a:fillRect/>
          </a:stretch>
        </p:blipFill>
        <p:spPr>
          <a:xfrm>
            <a:off x="1173421" y="3167963"/>
            <a:ext cx="1371601" cy="1371601"/>
          </a:xfrm>
          <a:prstGeom prst="rect">
            <a:avLst/>
          </a:prstGeom>
        </p:spPr>
      </p:pic>
      <p:pic>
        <p:nvPicPr>
          <p:cNvPr id="7" name="Picture 6">
            <a:extLst>
              <a:ext uri="{FF2B5EF4-FFF2-40B4-BE49-F238E27FC236}">
                <a16:creationId xmlns:a16="http://schemas.microsoft.com/office/drawing/2014/main" id="{1E1EE8F5-45A5-498A-AC08-D9E7C580496C}"/>
              </a:ext>
            </a:extLst>
          </p:cNvPr>
          <p:cNvPicPr>
            <a:picLocks noChangeAspect="1"/>
          </p:cNvPicPr>
          <p:nvPr/>
        </p:nvPicPr>
        <p:blipFill>
          <a:blip r:embed="rId5">
            <a:duotone>
              <a:schemeClr val="accent2">
                <a:shade val="45000"/>
                <a:satMod val="135000"/>
              </a:schemeClr>
              <a:prstClr val="white"/>
            </a:duotone>
          </a:blip>
          <a:stretch>
            <a:fillRect/>
          </a:stretch>
        </p:blipFill>
        <p:spPr>
          <a:xfrm>
            <a:off x="1203109" y="4711242"/>
            <a:ext cx="1371601" cy="1371601"/>
          </a:xfrm>
          <a:prstGeom prst="rect">
            <a:avLst/>
          </a:prstGeom>
        </p:spPr>
      </p:pic>
      <p:sp>
        <p:nvSpPr>
          <p:cNvPr id="9" name="TextBox 8">
            <a:extLst>
              <a:ext uri="{FF2B5EF4-FFF2-40B4-BE49-F238E27FC236}">
                <a16:creationId xmlns:a16="http://schemas.microsoft.com/office/drawing/2014/main" id="{C69AB93F-1A17-4DF8-8BA0-1876B04277BF}"/>
              </a:ext>
            </a:extLst>
          </p:cNvPr>
          <p:cNvSpPr txBox="1"/>
          <p:nvPr/>
        </p:nvSpPr>
        <p:spPr>
          <a:xfrm>
            <a:off x="3033518" y="3315154"/>
            <a:ext cx="8528965" cy="1077218"/>
          </a:xfrm>
          <a:prstGeom prst="rect">
            <a:avLst/>
          </a:prstGeom>
          <a:noFill/>
        </p:spPr>
        <p:txBody>
          <a:bodyPr wrap="square">
            <a:spAutoFit/>
          </a:bodyPr>
          <a:lstStyle/>
          <a:p>
            <a:r>
              <a:rPr lang="en-US" sz="3200" b="1" dirty="0" err="1">
                <a:latin typeface="Calibri" panose="020F0502020204030204" pitchFamily="34" charset="0"/>
                <a:cs typeface="Calibri" panose="020F0502020204030204" pitchFamily="34" charset="0"/>
              </a:rPr>
              <a:t>Đoạn</a:t>
            </a:r>
            <a:r>
              <a:rPr lang="en-US" sz="3200" b="1" dirty="0">
                <a:latin typeface="Calibri" panose="020F0502020204030204" pitchFamily="34" charset="0"/>
                <a:cs typeface="Calibri" panose="020F0502020204030204" pitchFamily="34" charset="0"/>
              </a:rPr>
              <a:t> 2: </a:t>
            </a:r>
            <a:r>
              <a:rPr lang="en-US" sz="3200" b="1" dirty="0" err="1">
                <a:latin typeface="Calibri" panose="020F0502020204030204" pitchFamily="34" charset="0"/>
                <a:cs typeface="Calibri" panose="020F0502020204030204" pitchFamily="34" charset="0"/>
              </a:rPr>
              <a:t>Tiếp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theo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đến</a:t>
            </a:r>
            <a:r>
              <a:rPr lang="en-US" sz="3200" b="1" dirty="0">
                <a:latin typeface="Calibri" panose="020F0502020204030204" pitchFamily="34" charset="0"/>
                <a:cs typeface="Calibri" panose="020F0502020204030204" pitchFamily="34" charset="0"/>
              </a:rPr>
              <a:t> </a:t>
            </a:r>
            <a:r>
              <a:rPr lang="en-US" sz="3200" b="1" i="1" dirty="0" err="1">
                <a:solidFill>
                  <a:schemeClr val="accent2">
                    <a:lumMod val="75000"/>
                  </a:schemeClr>
                </a:solidFill>
                <a:latin typeface="Calibri" panose="020F0502020204030204" pitchFamily="34" charset="0"/>
                <a:cs typeface="Calibri" panose="020F0502020204030204" pitchFamily="34" charset="0"/>
              </a:rPr>
              <a:t>Mấy</a:t>
            </a:r>
            <a:r>
              <a:rPr lang="en-US" sz="3200" b="1" i="1" dirty="0">
                <a:solidFill>
                  <a:schemeClr val="accent2">
                    <a:lumMod val="75000"/>
                  </a:schemeClr>
                </a:solidFill>
                <a:latin typeface="Calibri" panose="020F0502020204030204" pitchFamily="34" charset="0"/>
                <a:cs typeface="Calibri" panose="020F0502020204030204" pitchFamily="34" charset="0"/>
              </a:rPr>
              <a:t> </a:t>
            </a:r>
            <a:r>
              <a:rPr lang="en-US" sz="3200" b="1" i="1" dirty="0" err="1">
                <a:solidFill>
                  <a:schemeClr val="accent2">
                    <a:lumMod val="75000"/>
                  </a:schemeClr>
                </a:solidFill>
                <a:latin typeface="Calibri" panose="020F0502020204030204" pitchFamily="34" charset="0"/>
                <a:cs typeface="Calibri" panose="020F0502020204030204" pitchFamily="34" charset="0"/>
              </a:rPr>
              <a:t>tên</a:t>
            </a:r>
            <a:r>
              <a:rPr lang="en-US" sz="3200" b="1" i="1" dirty="0">
                <a:solidFill>
                  <a:schemeClr val="accent2">
                    <a:lumMod val="75000"/>
                  </a:schemeClr>
                </a:solidFill>
                <a:latin typeface="Calibri" panose="020F0502020204030204" pitchFamily="34" charset="0"/>
                <a:cs typeface="Calibri" panose="020F0502020204030204" pitchFamily="34" charset="0"/>
              </a:rPr>
              <a:t> </a:t>
            </a:r>
            <a:r>
              <a:rPr lang="en-US" sz="3200" b="1" i="1" dirty="0" err="1">
                <a:solidFill>
                  <a:schemeClr val="accent2">
                    <a:lumMod val="75000"/>
                  </a:schemeClr>
                </a:solidFill>
                <a:latin typeface="Calibri" panose="020F0502020204030204" pitchFamily="34" charset="0"/>
                <a:cs typeface="Calibri" panose="020F0502020204030204" pitchFamily="34" charset="0"/>
              </a:rPr>
              <a:t>lính</a:t>
            </a:r>
            <a:r>
              <a:rPr lang="en-US" sz="3200" b="1" i="1" dirty="0">
                <a:solidFill>
                  <a:schemeClr val="accent2">
                    <a:lumMod val="75000"/>
                  </a:schemeClr>
                </a:solidFill>
                <a:latin typeface="Calibri" panose="020F0502020204030204" pitchFamily="34" charset="0"/>
                <a:cs typeface="Calibri" panose="020F0502020204030204" pitchFamily="34" charset="0"/>
              </a:rPr>
              <a:t> </a:t>
            </a:r>
            <a:r>
              <a:rPr lang="en-US" sz="3200" b="1" i="1" dirty="0" err="1">
                <a:solidFill>
                  <a:schemeClr val="accent2">
                    <a:lumMod val="75000"/>
                  </a:schemeClr>
                </a:solidFill>
                <a:latin typeface="Calibri" panose="020F0502020204030204" pitchFamily="34" charset="0"/>
                <a:cs typeface="Calibri" panose="020F0502020204030204" pitchFamily="34" charset="0"/>
              </a:rPr>
              <a:t>mã</a:t>
            </a:r>
            <a:r>
              <a:rPr lang="en-US" sz="3200" b="1" i="1" dirty="0">
                <a:solidFill>
                  <a:schemeClr val="accent2">
                    <a:lumMod val="75000"/>
                  </a:schemeClr>
                </a:solidFill>
                <a:latin typeface="Calibri" panose="020F0502020204030204" pitchFamily="34" charset="0"/>
                <a:cs typeface="Calibri" panose="020F0502020204030204" pitchFamily="34" charset="0"/>
              </a:rPr>
              <a:t> </a:t>
            </a:r>
            <a:r>
              <a:rPr lang="en-US" sz="3200" b="1" i="1" dirty="0" err="1">
                <a:solidFill>
                  <a:schemeClr val="accent2">
                    <a:lumMod val="75000"/>
                  </a:schemeClr>
                </a:solidFill>
                <a:latin typeface="Calibri" panose="020F0502020204030204" pitchFamily="34" charset="0"/>
                <a:cs typeface="Calibri" panose="020F0502020204030204" pitchFamily="34" charset="0"/>
              </a:rPr>
              <a:t>tà</a:t>
            </a:r>
            <a:r>
              <a:rPr lang="en-US" sz="3200" b="1" i="1" dirty="0">
                <a:solidFill>
                  <a:schemeClr val="accent2">
                    <a:lumMod val="75000"/>
                  </a:schemeClr>
                </a:solidFill>
                <a:latin typeface="Calibri" panose="020F0502020204030204" pitchFamily="34" charset="0"/>
                <a:cs typeface="Calibri" panose="020F0502020204030204" pitchFamily="34" charset="0"/>
              </a:rPr>
              <a:t> </a:t>
            </a:r>
            <a:r>
              <a:rPr lang="en-US" sz="3200" b="1" i="1" dirty="0" err="1">
                <a:solidFill>
                  <a:schemeClr val="accent2">
                    <a:lumMod val="75000"/>
                  </a:schemeClr>
                </a:solidFill>
                <a:latin typeface="Calibri" panose="020F0502020204030204" pitchFamily="34" charset="0"/>
                <a:cs typeface="Calibri" panose="020F0502020204030204" pitchFamily="34" charset="0"/>
              </a:rPr>
              <a:t>hớt</a:t>
            </a:r>
            <a:r>
              <a:rPr lang="en-US" sz="3200" b="1" i="1" dirty="0">
                <a:solidFill>
                  <a:schemeClr val="accent2">
                    <a:lumMod val="75000"/>
                  </a:schemeClr>
                </a:solidFill>
                <a:latin typeface="Calibri" panose="020F0502020204030204" pitchFamily="34" charset="0"/>
                <a:cs typeface="Calibri" panose="020F0502020204030204" pitchFamily="34" charset="0"/>
              </a:rPr>
              <a:t> </a:t>
            </a:r>
            <a:r>
              <a:rPr lang="en-US" sz="3200" b="1" i="1" dirty="0" err="1">
                <a:solidFill>
                  <a:schemeClr val="accent2">
                    <a:lumMod val="75000"/>
                  </a:schemeClr>
                </a:solidFill>
                <a:latin typeface="Calibri" panose="020F0502020204030204" pitchFamily="34" charset="0"/>
                <a:cs typeface="Calibri" panose="020F0502020204030204" pitchFamily="34" charset="0"/>
              </a:rPr>
              <a:t>hải</a:t>
            </a:r>
            <a:r>
              <a:rPr lang="en-US" sz="3200" b="1" i="1" dirty="0">
                <a:solidFill>
                  <a:schemeClr val="accent2">
                    <a:lumMod val="75000"/>
                  </a:schemeClr>
                </a:solidFill>
                <a:latin typeface="Calibri" panose="020F0502020204030204" pitchFamily="34" charset="0"/>
                <a:cs typeface="Calibri" panose="020F0502020204030204" pitchFamily="34" charset="0"/>
              </a:rPr>
              <a:t> </a:t>
            </a:r>
            <a:r>
              <a:rPr lang="en-US" sz="3200" b="1" i="1" dirty="0" err="1">
                <a:solidFill>
                  <a:schemeClr val="accent2">
                    <a:lumMod val="75000"/>
                  </a:schemeClr>
                </a:solidFill>
                <a:latin typeface="Calibri" panose="020F0502020204030204" pitchFamily="34" charset="0"/>
                <a:cs typeface="Calibri" panose="020F0502020204030204" pitchFamily="34" charset="0"/>
              </a:rPr>
              <a:t>xách</a:t>
            </a:r>
            <a:r>
              <a:rPr lang="en-US" sz="3200" b="1" i="1" dirty="0">
                <a:solidFill>
                  <a:schemeClr val="accent2">
                    <a:lumMod val="75000"/>
                  </a:schemeClr>
                </a:solidFill>
                <a:latin typeface="Calibri" panose="020F0502020204030204" pitchFamily="34" charset="0"/>
                <a:cs typeface="Calibri" panose="020F0502020204030204" pitchFamily="34" charset="0"/>
              </a:rPr>
              <a:t> </a:t>
            </a:r>
            <a:r>
              <a:rPr lang="en-US" sz="3200" b="1" i="1" dirty="0" err="1">
                <a:solidFill>
                  <a:schemeClr val="accent2">
                    <a:lumMod val="75000"/>
                  </a:schemeClr>
                </a:solidFill>
                <a:latin typeface="Calibri" panose="020F0502020204030204" pitchFamily="34" charset="0"/>
                <a:cs typeface="Calibri" panose="020F0502020204030204" pitchFamily="34" charset="0"/>
              </a:rPr>
              <a:t>súng</a:t>
            </a:r>
            <a:r>
              <a:rPr lang="en-US" sz="3200" b="1" i="1" dirty="0">
                <a:solidFill>
                  <a:schemeClr val="accent2">
                    <a:lumMod val="75000"/>
                  </a:schemeClr>
                </a:solidFill>
                <a:latin typeface="Calibri" panose="020F0502020204030204" pitchFamily="34" charset="0"/>
                <a:cs typeface="Calibri" panose="020F0502020204030204" pitchFamily="34" charset="0"/>
              </a:rPr>
              <a:t> </a:t>
            </a:r>
            <a:r>
              <a:rPr lang="en-US" sz="3200" b="1" i="1" dirty="0" err="1">
                <a:solidFill>
                  <a:schemeClr val="accent2">
                    <a:lumMod val="75000"/>
                  </a:schemeClr>
                </a:solidFill>
                <a:latin typeface="Calibri" panose="020F0502020204030204" pitchFamily="34" charset="0"/>
                <a:cs typeface="Calibri" panose="020F0502020204030204" pitchFamily="34" charset="0"/>
              </a:rPr>
              <a:t>chạy</a:t>
            </a:r>
            <a:r>
              <a:rPr lang="en-US" sz="3200" b="1" i="1" dirty="0">
                <a:solidFill>
                  <a:schemeClr val="accent2">
                    <a:lumMod val="75000"/>
                  </a:schemeClr>
                </a:solidFill>
                <a:latin typeface="Calibri" panose="020F0502020204030204" pitchFamily="34" charset="0"/>
                <a:cs typeface="Calibri" panose="020F0502020204030204" pitchFamily="34" charset="0"/>
              </a:rPr>
              <a:t> </a:t>
            </a:r>
            <a:r>
              <a:rPr lang="en-US" sz="3200" b="1" i="1" dirty="0" err="1">
                <a:solidFill>
                  <a:schemeClr val="accent2">
                    <a:lumMod val="75000"/>
                  </a:schemeClr>
                </a:solidFill>
                <a:latin typeface="Calibri" panose="020F0502020204030204" pitchFamily="34" charset="0"/>
                <a:cs typeface="Calibri" panose="020F0502020204030204" pitchFamily="34" charset="0"/>
              </a:rPr>
              <a:t>rầm</a:t>
            </a:r>
            <a:r>
              <a:rPr lang="en-US" sz="3200" b="1" i="1" dirty="0">
                <a:solidFill>
                  <a:schemeClr val="accent2">
                    <a:lumMod val="75000"/>
                  </a:schemeClr>
                </a:solidFill>
                <a:latin typeface="Calibri" panose="020F0502020204030204" pitchFamily="34" charset="0"/>
                <a:cs typeface="Calibri" panose="020F0502020204030204" pitchFamily="34" charset="0"/>
              </a:rPr>
              <a:t> </a:t>
            </a:r>
            <a:r>
              <a:rPr lang="en-US" sz="3200" b="1" i="1" dirty="0" err="1">
                <a:solidFill>
                  <a:schemeClr val="accent2">
                    <a:lumMod val="75000"/>
                  </a:schemeClr>
                </a:solidFill>
                <a:latin typeface="Calibri" panose="020F0502020204030204" pitchFamily="34" charset="0"/>
                <a:cs typeface="Calibri" panose="020F0502020204030204" pitchFamily="34" charset="0"/>
              </a:rPr>
              <a:t>rầm</a:t>
            </a:r>
            <a:r>
              <a:rPr lang="en-US" sz="3200" b="1" dirty="0">
                <a:latin typeface="Calibri" panose="020F0502020204030204" pitchFamily="34" charset="0"/>
                <a:cs typeface="Calibri" panose="020F0502020204030204" pitchFamily="34" charset="0"/>
              </a:rPr>
              <a:t>.</a:t>
            </a:r>
          </a:p>
        </p:txBody>
      </p:sp>
      <p:sp>
        <p:nvSpPr>
          <p:cNvPr id="11" name="TextBox 10">
            <a:extLst>
              <a:ext uri="{FF2B5EF4-FFF2-40B4-BE49-F238E27FC236}">
                <a16:creationId xmlns:a16="http://schemas.microsoft.com/office/drawing/2014/main" id="{EB422B8D-D7CD-4200-B342-53B03BAEC13A}"/>
              </a:ext>
            </a:extLst>
          </p:cNvPr>
          <p:cNvSpPr txBox="1"/>
          <p:nvPr/>
        </p:nvSpPr>
        <p:spPr>
          <a:xfrm>
            <a:off x="3053435" y="1751865"/>
            <a:ext cx="8920843" cy="1077218"/>
          </a:xfrm>
          <a:prstGeom prst="rect">
            <a:avLst/>
          </a:prstGeom>
          <a:noFill/>
        </p:spPr>
        <p:txBody>
          <a:bodyPr wrap="square">
            <a:spAutoFit/>
          </a:bodyPr>
          <a:lstStyle/>
          <a:p>
            <a:r>
              <a:rPr lang="en-US" sz="3200" b="1" dirty="0" err="1">
                <a:latin typeface="Calibri" panose="020F0502020204030204" pitchFamily="34" charset="0"/>
                <a:cs typeface="Calibri" panose="020F0502020204030204" pitchFamily="34" charset="0"/>
              </a:rPr>
              <a:t>Đoạn</a:t>
            </a:r>
            <a:r>
              <a:rPr lang="en-US" sz="3200" b="1" dirty="0">
                <a:latin typeface="Calibri" panose="020F0502020204030204" pitchFamily="34" charset="0"/>
                <a:cs typeface="Calibri" panose="020F0502020204030204" pitchFamily="34" charset="0"/>
              </a:rPr>
              <a:t> 1: </a:t>
            </a:r>
            <a:r>
              <a:rPr lang="en-US" sz="3200" b="1" dirty="0" err="1">
                <a:latin typeface="Calibri" panose="020F0502020204030204" pitchFamily="34" charset="0"/>
                <a:cs typeface="Calibri" panose="020F0502020204030204" pitchFamily="34" charset="0"/>
              </a:rPr>
              <a:t>Từ</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đầu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đến</a:t>
            </a:r>
            <a:r>
              <a:rPr lang="en-US" sz="3200" b="1" dirty="0">
                <a:latin typeface="Calibri" panose="020F0502020204030204" pitchFamily="34" charset="0"/>
                <a:cs typeface="Calibri" panose="020F0502020204030204" pitchFamily="34" charset="0"/>
              </a:rPr>
              <a:t> </a:t>
            </a:r>
            <a:r>
              <a:rPr lang="en-US" sz="3200" b="1" i="1" dirty="0" err="1">
                <a:solidFill>
                  <a:schemeClr val="accent2">
                    <a:lumMod val="75000"/>
                  </a:schemeClr>
                </a:solidFill>
                <a:latin typeface="Calibri" panose="020F0502020204030204" pitchFamily="34" charset="0"/>
                <a:cs typeface="Calibri" panose="020F0502020204030204" pitchFamily="34" charset="0"/>
              </a:rPr>
              <a:t>Em</a:t>
            </a:r>
            <a:r>
              <a:rPr lang="en-US" sz="3200" b="1" i="1" dirty="0">
                <a:solidFill>
                  <a:schemeClr val="accent2">
                    <a:lumMod val="75000"/>
                  </a:schemeClr>
                </a:solidFill>
                <a:latin typeface="Calibri" panose="020F0502020204030204" pitchFamily="34" charset="0"/>
                <a:cs typeface="Calibri" panose="020F0502020204030204" pitchFamily="34" charset="0"/>
              </a:rPr>
              <a:t> </a:t>
            </a:r>
            <a:r>
              <a:rPr lang="en-US" sz="3200" b="1" i="1" dirty="0" err="1">
                <a:solidFill>
                  <a:schemeClr val="accent2">
                    <a:lumMod val="75000"/>
                  </a:schemeClr>
                </a:solidFill>
                <a:latin typeface="Calibri" panose="020F0502020204030204" pitchFamily="34" charset="0"/>
                <a:cs typeface="Calibri" panose="020F0502020204030204" pitchFamily="34" charset="0"/>
              </a:rPr>
              <a:t>không</a:t>
            </a:r>
            <a:r>
              <a:rPr lang="en-US" sz="3200" b="1" i="1" dirty="0">
                <a:solidFill>
                  <a:schemeClr val="accent2">
                    <a:lumMod val="75000"/>
                  </a:schemeClr>
                </a:solidFill>
                <a:latin typeface="Calibri" panose="020F0502020204030204" pitchFamily="34" charset="0"/>
                <a:cs typeface="Calibri" panose="020F0502020204030204" pitchFamily="34" charset="0"/>
              </a:rPr>
              <a:t> </a:t>
            </a:r>
            <a:r>
              <a:rPr lang="en-US" sz="3200" b="1" i="1" dirty="0" err="1">
                <a:solidFill>
                  <a:schemeClr val="accent2">
                    <a:lumMod val="75000"/>
                  </a:schemeClr>
                </a:solidFill>
                <a:latin typeface="Calibri" panose="020F0502020204030204" pitchFamily="34" charset="0"/>
                <a:cs typeface="Calibri" panose="020F0502020204030204" pitchFamily="34" charset="0"/>
              </a:rPr>
              <a:t>biết</a:t>
            </a:r>
            <a:r>
              <a:rPr lang="en-US" sz="3200" b="1" i="1" dirty="0">
                <a:solidFill>
                  <a:schemeClr val="accent2">
                    <a:lumMod val="75000"/>
                  </a:schemeClr>
                </a:solidFill>
                <a:latin typeface="Calibri" panose="020F0502020204030204" pitchFamily="34" charset="0"/>
                <a:cs typeface="Calibri" panose="020F0502020204030204" pitchFamily="34" charset="0"/>
              </a:rPr>
              <a:t> </a:t>
            </a:r>
            <a:r>
              <a:rPr lang="en-US" sz="3200" b="1" i="1" dirty="0" err="1">
                <a:solidFill>
                  <a:schemeClr val="accent2">
                    <a:lumMod val="75000"/>
                  </a:schemeClr>
                </a:solidFill>
                <a:latin typeface="Calibri" panose="020F0502020204030204" pitchFamily="34" charset="0"/>
                <a:cs typeface="Calibri" panose="020F0502020204030204" pitchFamily="34" charset="0"/>
              </a:rPr>
              <a:t>chữ</a:t>
            </a:r>
            <a:r>
              <a:rPr lang="en-US" sz="3200" b="1" i="1" dirty="0">
                <a:solidFill>
                  <a:schemeClr val="accent2">
                    <a:lumMod val="75000"/>
                  </a:schemeClr>
                </a:solidFill>
                <a:latin typeface="Calibri" panose="020F0502020204030204" pitchFamily="34" charset="0"/>
                <a:cs typeface="Calibri" panose="020F0502020204030204" pitchFamily="34" charset="0"/>
              </a:rPr>
              <a:t> </a:t>
            </a:r>
            <a:r>
              <a:rPr lang="en-US" sz="3200" b="1" i="1" dirty="0" err="1">
                <a:solidFill>
                  <a:schemeClr val="accent2">
                    <a:lumMod val="75000"/>
                  </a:schemeClr>
                </a:solidFill>
                <a:latin typeface="Calibri" panose="020F0502020204030204" pitchFamily="34" charset="0"/>
                <a:cs typeface="Calibri" panose="020F0502020204030204" pitchFamily="34" charset="0"/>
              </a:rPr>
              <a:t>nên</a:t>
            </a:r>
            <a:r>
              <a:rPr lang="en-US" sz="3200" b="1" i="1" dirty="0">
                <a:solidFill>
                  <a:schemeClr val="accent2">
                    <a:lumMod val="75000"/>
                  </a:schemeClr>
                </a:solidFill>
                <a:latin typeface="Calibri" panose="020F0502020204030204" pitchFamily="34" charset="0"/>
                <a:cs typeface="Calibri" panose="020F0502020204030204" pitchFamily="34" charset="0"/>
              </a:rPr>
              <a:t> </a:t>
            </a:r>
            <a:r>
              <a:rPr lang="en-US" sz="3200" b="1" i="1" dirty="0" err="1">
                <a:solidFill>
                  <a:schemeClr val="accent2">
                    <a:lumMod val="75000"/>
                  </a:schemeClr>
                </a:solidFill>
                <a:latin typeface="Calibri" panose="020F0502020204030204" pitchFamily="34" charset="0"/>
                <a:cs typeface="Calibri" panose="020F0502020204030204" pitchFamily="34" charset="0"/>
              </a:rPr>
              <a:t>không</a:t>
            </a:r>
            <a:r>
              <a:rPr lang="en-US" sz="3200" b="1" i="1" dirty="0">
                <a:solidFill>
                  <a:schemeClr val="accent2">
                    <a:lumMod val="75000"/>
                  </a:schemeClr>
                </a:solidFill>
                <a:latin typeface="Calibri" panose="020F0502020204030204" pitchFamily="34" charset="0"/>
                <a:cs typeface="Calibri" panose="020F0502020204030204" pitchFamily="34" charset="0"/>
              </a:rPr>
              <a:t> </a:t>
            </a:r>
            <a:r>
              <a:rPr lang="en-US" sz="3200" b="1" i="1" dirty="0" err="1">
                <a:solidFill>
                  <a:schemeClr val="accent2">
                    <a:lumMod val="75000"/>
                  </a:schemeClr>
                </a:solidFill>
                <a:latin typeface="Calibri" panose="020F0502020204030204" pitchFamily="34" charset="0"/>
                <a:cs typeface="Calibri" panose="020F0502020204030204" pitchFamily="34" charset="0"/>
              </a:rPr>
              <a:t>biết</a:t>
            </a:r>
            <a:r>
              <a:rPr lang="en-US" sz="3200" b="1" i="1" dirty="0">
                <a:solidFill>
                  <a:schemeClr val="accent2">
                    <a:lumMod val="75000"/>
                  </a:schemeClr>
                </a:solidFill>
                <a:latin typeface="Calibri" panose="020F0502020204030204" pitchFamily="34" charset="0"/>
                <a:cs typeface="Calibri" panose="020F0502020204030204" pitchFamily="34" charset="0"/>
              </a:rPr>
              <a:t> </a:t>
            </a:r>
            <a:r>
              <a:rPr lang="en-US" sz="3200" b="1" i="1" dirty="0" err="1">
                <a:solidFill>
                  <a:schemeClr val="accent2">
                    <a:lumMod val="75000"/>
                  </a:schemeClr>
                </a:solidFill>
                <a:latin typeface="Calibri" panose="020F0502020204030204" pitchFamily="34" charset="0"/>
                <a:cs typeface="Calibri" panose="020F0502020204030204" pitchFamily="34" charset="0"/>
              </a:rPr>
              <a:t>giấy</a:t>
            </a:r>
            <a:r>
              <a:rPr lang="en-US" sz="3200" b="1" i="1" dirty="0">
                <a:solidFill>
                  <a:schemeClr val="accent2">
                    <a:lumMod val="75000"/>
                  </a:schemeClr>
                </a:solidFill>
                <a:latin typeface="Calibri" panose="020F0502020204030204" pitchFamily="34" charset="0"/>
                <a:cs typeface="Calibri" panose="020F0502020204030204" pitchFamily="34" charset="0"/>
              </a:rPr>
              <a:t> </a:t>
            </a:r>
            <a:r>
              <a:rPr lang="en-US" sz="3200" b="1" i="1" dirty="0" err="1">
                <a:solidFill>
                  <a:schemeClr val="accent2">
                    <a:lumMod val="75000"/>
                  </a:schemeClr>
                </a:solidFill>
                <a:latin typeface="Calibri" panose="020F0502020204030204" pitchFamily="34" charset="0"/>
                <a:cs typeface="Calibri" panose="020F0502020204030204" pitchFamily="34" charset="0"/>
              </a:rPr>
              <a:t>gì</a:t>
            </a:r>
            <a:r>
              <a:rPr lang="en-US" sz="3200" b="1" dirty="0">
                <a:latin typeface="Calibri" panose="020F0502020204030204" pitchFamily="34" charset="0"/>
                <a:cs typeface="Calibri" panose="020F0502020204030204" pitchFamily="34" charset="0"/>
              </a:rPr>
              <a:t>.</a:t>
            </a:r>
          </a:p>
        </p:txBody>
      </p:sp>
      <p:sp>
        <p:nvSpPr>
          <p:cNvPr id="13" name="TextBox 12">
            <a:extLst>
              <a:ext uri="{FF2B5EF4-FFF2-40B4-BE49-F238E27FC236}">
                <a16:creationId xmlns:a16="http://schemas.microsoft.com/office/drawing/2014/main" id="{DC899B4F-2B44-4F84-96E2-196A141790E4}"/>
              </a:ext>
            </a:extLst>
          </p:cNvPr>
          <p:cNvSpPr txBox="1"/>
          <p:nvPr/>
        </p:nvSpPr>
        <p:spPr>
          <a:xfrm>
            <a:off x="3118877" y="5104654"/>
            <a:ext cx="8294914" cy="584775"/>
          </a:xfrm>
          <a:prstGeom prst="rect">
            <a:avLst/>
          </a:prstGeom>
          <a:noFill/>
        </p:spPr>
        <p:txBody>
          <a:bodyPr wrap="square">
            <a:spAutoFit/>
          </a:bodyPr>
          <a:lstStyle/>
          <a:p>
            <a:r>
              <a:rPr lang="en-US" sz="3200" b="1" dirty="0" err="1">
                <a:latin typeface="Calibri" panose="020F0502020204030204" pitchFamily="34" charset="0"/>
                <a:cs typeface="Calibri" panose="020F0502020204030204" pitchFamily="34" charset="0"/>
              </a:rPr>
              <a:t>Đoạn</a:t>
            </a:r>
            <a:r>
              <a:rPr lang="en-US" sz="3200" b="1" dirty="0">
                <a:latin typeface="Calibri" panose="020F0502020204030204" pitchFamily="34" charset="0"/>
                <a:cs typeface="Calibri" panose="020F0502020204030204" pitchFamily="34" charset="0"/>
              </a:rPr>
              <a:t> 3: </a:t>
            </a:r>
            <a:r>
              <a:rPr lang="en-US" sz="3200" b="1" dirty="0" err="1">
                <a:latin typeface="Calibri" panose="020F0502020204030204" pitchFamily="34" charset="0"/>
                <a:cs typeface="Calibri" panose="020F0502020204030204" pitchFamily="34" charset="0"/>
              </a:rPr>
              <a:t>Phần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còn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lại</a:t>
            </a:r>
            <a:r>
              <a:rPr lang="en-US" sz="3200" b="1"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558688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100" fill="hold"/>
                                        <p:tgtEl>
                                          <p:spTgt spid="2"/>
                                        </p:tgtEl>
                                        <p:attrNameLst>
                                          <p:attrName>ppt_x</p:attrName>
                                        </p:attrNameLst>
                                      </p:cBhvr>
                                      <p:tavLst>
                                        <p:tav tm="0">
                                          <p:val>
                                            <p:strVal val="1+#ppt_w/2"/>
                                          </p:val>
                                        </p:tav>
                                        <p:tav tm="100000">
                                          <p:val>
                                            <p:strVal val="#ppt_x"/>
                                          </p:val>
                                        </p:tav>
                                      </p:tavLst>
                                    </p:anim>
                                    <p:anim calcmode="lin" valueType="num">
                                      <p:cBhvr additive="base">
                                        <p:cTn id="13" dur="1100" fill="hold"/>
                                        <p:tgtEl>
                                          <p:spTgt spid="2"/>
                                        </p:tgtEl>
                                        <p:attrNameLst>
                                          <p:attrName>ppt_y</p:attrName>
                                        </p:attrNameLst>
                                      </p:cBhvr>
                                      <p:tavLst>
                                        <p:tav tm="0">
                                          <p:val>
                                            <p:strVal val="#ppt_y"/>
                                          </p:val>
                                        </p:tav>
                                        <p:tav tm="100000">
                                          <p:val>
                                            <p:strVal val="#ppt_y"/>
                                          </p:val>
                                        </p:tav>
                                      </p:tavLst>
                                    </p:anim>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2"/>
                                        </p:tgtEl>
                                        <p:attrNameLst>
                                          <p:attrName>r</p:attrName>
                                        </p:attrNameLst>
                                      </p:cBhvr>
                                    </p:animRot>
                                    <p:animRot by="-240000">
                                      <p:cBhvr>
                                        <p:cTn id="16" dur="200" fill="hold">
                                          <p:stCondLst>
                                            <p:cond delay="200"/>
                                          </p:stCondLst>
                                        </p:cTn>
                                        <p:tgtEl>
                                          <p:spTgt spid="2"/>
                                        </p:tgtEl>
                                        <p:attrNameLst>
                                          <p:attrName>r</p:attrName>
                                        </p:attrNameLst>
                                      </p:cBhvr>
                                    </p:animRot>
                                    <p:animRot by="240000">
                                      <p:cBhvr>
                                        <p:cTn id="17" dur="200" fill="hold">
                                          <p:stCondLst>
                                            <p:cond delay="400"/>
                                          </p:stCondLst>
                                        </p:cTn>
                                        <p:tgtEl>
                                          <p:spTgt spid="2"/>
                                        </p:tgtEl>
                                        <p:attrNameLst>
                                          <p:attrName>r</p:attrName>
                                        </p:attrNameLst>
                                      </p:cBhvr>
                                    </p:animRot>
                                    <p:animRot by="-240000">
                                      <p:cBhvr>
                                        <p:cTn id="18" dur="200" fill="hold">
                                          <p:stCondLst>
                                            <p:cond delay="600"/>
                                          </p:stCondLst>
                                        </p:cTn>
                                        <p:tgtEl>
                                          <p:spTgt spid="2"/>
                                        </p:tgtEl>
                                        <p:attrNameLst>
                                          <p:attrName>r</p:attrName>
                                        </p:attrNameLst>
                                      </p:cBhvr>
                                    </p:animRot>
                                    <p:animRot by="120000">
                                      <p:cBhvr>
                                        <p:cTn id="19" dur="200" fill="hold">
                                          <p:stCondLst>
                                            <p:cond delay="800"/>
                                          </p:stCondLst>
                                        </p:cTn>
                                        <p:tgtEl>
                                          <p:spTgt spid="2"/>
                                        </p:tgtEl>
                                        <p:attrNameLst>
                                          <p:attrName>r</p:attrName>
                                        </p:attrNameLst>
                                      </p:cBhvr>
                                    </p:animRot>
                                  </p:childTnLst>
                                </p:cTn>
                              </p:par>
                              <p:par>
                                <p:cTn id="20" presetID="2" presetClass="entr" presetSubtype="2" fill="hold" grpId="0" nodeType="withEffect">
                                  <p:stCondLst>
                                    <p:cond delay="30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1100" fill="hold"/>
                                        <p:tgtEl>
                                          <p:spTgt spid="11"/>
                                        </p:tgtEl>
                                        <p:attrNameLst>
                                          <p:attrName>ppt_x</p:attrName>
                                        </p:attrNameLst>
                                      </p:cBhvr>
                                      <p:tavLst>
                                        <p:tav tm="0">
                                          <p:val>
                                            <p:strVal val="1+#ppt_w/2"/>
                                          </p:val>
                                        </p:tav>
                                        <p:tav tm="100000">
                                          <p:val>
                                            <p:strVal val="#ppt_x"/>
                                          </p:val>
                                        </p:tav>
                                      </p:tavLst>
                                    </p:anim>
                                    <p:anim calcmode="lin" valueType="num">
                                      <p:cBhvr additive="base">
                                        <p:cTn id="23" dur="11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1100" fill="hold"/>
                                        <p:tgtEl>
                                          <p:spTgt spid="6"/>
                                        </p:tgtEl>
                                        <p:attrNameLst>
                                          <p:attrName>ppt_x</p:attrName>
                                        </p:attrNameLst>
                                      </p:cBhvr>
                                      <p:tavLst>
                                        <p:tav tm="0">
                                          <p:val>
                                            <p:strVal val="1+#ppt_w/2"/>
                                          </p:val>
                                        </p:tav>
                                        <p:tav tm="100000">
                                          <p:val>
                                            <p:strVal val="#ppt_x"/>
                                          </p:val>
                                        </p:tav>
                                      </p:tavLst>
                                    </p:anim>
                                    <p:anim calcmode="lin" valueType="num">
                                      <p:cBhvr additive="base">
                                        <p:cTn id="29" dur="1100" fill="hold"/>
                                        <p:tgtEl>
                                          <p:spTgt spid="6"/>
                                        </p:tgtEl>
                                        <p:attrNameLst>
                                          <p:attrName>ppt_y</p:attrName>
                                        </p:attrNameLst>
                                      </p:cBhvr>
                                      <p:tavLst>
                                        <p:tav tm="0">
                                          <p:val>
                                            <p:strVal val="#ppt_y"/>
                                          </p:val>
                                        </p:tav>
                                        <p:tav tm="100000">
                                          <p:val>
                                            <p:strVal val="#ppt_y"/>
                                          </p:val>
                                        </p:tav>
                                      </p:tavLst>
                                    </p:anim>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6"/>
                                        </p:tgtEl>
                                        <p:attrNameLst>
                                          <p:attrName>r</p:attrName>
                                        </p:attrNameLst>
                                      </p:cBhvr>
                                    </p:animRot>
                                    <p:animRot by="-240000">
                                      <p:cBhvr>
                                        <p:cTn id="32" dur="200" fill="hold">
                                          <p:stCondLst>
                                            <p:cond delay="200"/>
                                          </p:stCondLst>
                                        </p:cTn>
                                        <p:tgtEl>
                                          <p:spTgt spid="6"/>
                                        </p:tgtEl>
                                        <p:attrNameLst>
                                          <p:attrName>r</p:attrName>
                                        </p:attrNameLst>
                                      </p:cBhvr>
                                    </p:animRot>
                                    <p:animRot by="240000">
                                      <p:cBhvr>
                                        <p:cTn id="33" dur="200" fill="hold">
                                          <p:stCondLst>
                                            <p:cond delay="400"/>
                                          </p:stCondLst>
                                        </p:cTn>
                                        <p:tgtEl>
                                          <p:spTgt spid="6"/>
                                        </p:tgtEl>
                                        <p:attrNameLst>
                                          <p:attrName>r</p:attrName>
                                        </p:attrNameLst>
                                      </p:cBhvr>
                                    </p:animRot>
                                    <p:animRot by="-240000">
                                      <p:cBhvr>
                                        <p:cTn id="34" dur="200" fill="hold">
                                          <p:stCondLst>
                                            <p:cond delay="600"/>
                                          </p:stCondLst>
                                        </p:cTn>
                                        <p:tgtEl>
                                          <p:spTgt spid="6"/>
                                        </p:tgtEl>
                                        <p:attrNameLst>
                                          <p:attrName>r</p:attrName>
                                        </p:attrNameLst>
                                      </p:cBhvr>
                                    </p:animRot>
                                    <p:animRot by="120000">
                                      <p:cBhvr>
                                        <p:cTn id="35" dur="200" fill="hold">
                                          <p:stCondLst>
                                            <p:cond delay="800"/>
                                          </p:stCondLst>
                                        </p:cTn>
                                        <p:tgtEl>
                                          <p:spTgt spid="6"/>
                                        </p:tgtEl>
                                        <p:attrNameLst>
                                          <p:attrName>r</p:attrName>
                                        </p:attrNameLst>
                                      </p:cBhvr>
                                    </p:animRot>
                                  </p:childTnLst>
                                </p:cTn>
                              </p:par>
                              <p:par>
                                <p:cTn id="36" presetID="2" presetClass="entr" presetSubtype="2" fill="hold" grpId="0" nodeType="withEffect">
                                  <p:stCondLst>
                                    <p:cond delay="30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1100" fill="hold"/>
                                        <p:tgtEl>
                                          <p:spTgt spid="9"/>
                                        </p:tgtEl>
                                        <p:attrNameLst>
                                          <p:attrName>ppt_x</p:attrName>
                                        </p:attrNameLst>
                                      </p:cBhvr>
                                      <p:tavLst>
                                        <p:tav tm="0">
                                          <p:val>
                                            <p:strVal val="1+#ppt_w/2"/>
                                          </p:val>
                                        </p:tav>
                                        <p:tav tm="100000">
                                          <p:val>
                                            <p:strVal val="#ppt_x"/>
                                          </p:val>
                                        </p:tav>
                                      </p:tavLst>
                                    </p:anim>
                                    <p:anim calcmode="lin" valueType="num">
                                      <p:cBhvr additive="base">
                                        <p:cTn id="39" dur="11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1100" fill="hold"/>
                                        <p:tgtEl>
                                          <p:spTgt spid="7"/>
                                        </p:tgtEl>
                                        <p:attrNameLst>
                                          <p:attrName>ppt_x</p:attrName>
                                        </p:attrNameLst>
                                      </p:cBhvr>
                                      <p:tavLst>
                                        <p:tav tm="0">
                                          <p:val>
                                            <p:strVal val="1+#ppt_w/2"/>
                                          </p:val>
                                        </p:tav>
                                        <p:tav tm="100000">
                                          <p:val>
                                            <p:strVal val="#ppt_x"/>
                                          </p:val>
                                        </p:tav>
                                      </p:tavLst>
                                    </p:anim>
                                    <p:anim calcmode="lin" valueType="num">
                                      <p:cBhvr additive="base">
                                        <p:cTn id="45" dur="1100" fill="hold"/>
                                        <p:tgtEl>
                                          <p:spTgt spid="7"/>
                                        </p:tgtEl>
                                        <p:attrNameLst>
                                          <p:attrName>ppt_y</p:attrName>
                                        </p:attrNameLst>
                                      </p:cBhvr>
                                      <p:tavLst>
                                        <p:tav tm="0">
                                          <p:val>
                                            <p:strVal val="#ppt_y"/>
                                          </p:val>
                                        </p:tav>
                                        <p:tav tm="100000">
                                          <p:val>
                                            <p:strVal val="#ppt_y"/>
                                          </p:val>
                                        </p:tav>
                                      </p:tavLst>
                                    </p:anim>
                                  </p:childTnLst>
                                </p:cTn>
                              </p:par>
                              <p:par>
                                <p:cTn id="46" presetID="32" presetClass="emph" presetSubtype="0" repeatCount="indefinite" fill="hold" nodeType="withEffect">
                                  <p:stCondLst>
                                    <p:cond delay="0"/>
                                  </p:stCondLst>
                                  <p:childTnLst>
                                    <p:animRot by="120000">
                                      <p:cBhvr>
                                        <p:cTn id="47" dur="100" fill="hold">
                                          <p:stCondLst>
                                            <p:cond delay="0"/>
                                          </p:stCondLst>
                                        </p:cTn>
                                        <p:tgtEl>
                                          <p:spTgt spid="7"/>
                                        </p:tgtEl>
                                        <p:attrNameLst>
                                          <p:attrName>r</p:attrName>
                                        </p:attrNameLst>
                                      </p:cBhvr>
                                    </p:animRot>
                                    <p:animRot by="-240000">
                                      <p:cBhvr>
                                        <p:cTn id="48" dur="200" fill="hold">
                                          <p:stCondLst>
                                            <p:cond delay="200"/>
                                          </p:stCondLst>
                                        </p:cTn>
                                        <p:tgtEl>
                                          <p:spTgt spid="7"/>
                                        </p:tgtEl>
                                        <p:attrNameLst>
                                          <p:attrName>r</p:attrName>
                                        </p:attrNameLst>
                                      </p:cBhvr>
                                    </p:animRot>
                                    <p:animRot by="240000">
                                      <p:cBhvr>
                                        <p:cTn id="49" dur="200" fill="hold">
                                          <p:stCondLst>
                                            <p:cond delay="400"/>
                                          </p:stCondLst>
                                        </p:cTn>
                                        <p:tgtEl>
                                          <p:spTgt spid="7"/>
                                        </p:tgtEl>
                                        <p:attrNameLst>
                                          <p:attrName>r</p:attrName>
                                        </p:attrNameLst>
                                      </p:cBhvr>
                                    </p:animRot>
                                    <p:animRot by="-240000">
                                      <p:cBhvr>
                                        <p:cTn id="50" dur="200" fill="hold">
                                          <p:stCondLst>
                                            <p:cond delay="600"/>
                                          </p:stCondLst>
                                        </p:cTn>
                                        <p:tgtEl>
                                          <p:spTgt spid="7"/>
                                        </p:tgtEl>
                                        <p:attrNameLst>
                                          <p:attrName>r</p:attrName>
                                        </p:attrNameLst>
                                      </p:cBhvr>
                                    </p:animRot>
                                    <p:animRot by="120000">
                                      <p:cBhvr>
                                        <p:cTn id="51" dur="200" fill="hold">
                                          <p:stCondLst>
                                            <p:cond delay="800"/>
                                          </p:stCondLst>
                                        </p:cTn>
                                        <p:tgtEl>
                                          <p:spTgt spid="7"/>
                                        </p:tgtEl>
                                        <p:attrNameLst>
                                          <p:attrName>r</p:attrName>
                                        </p:attrNameLst>
                                      </p:cBhvr>
                                    </p:animRot>
                                  </p:childTnLst>
                                </p:cTn>
                              </p:par>
                              <p:par>
                                <p:cTn id="52" presetID="2" presetClass="entr" presetSubtype="2" fill="hold" grpId="0" nodeType="withEffect">
                                  <p:stCondLst>
                                    <p:cond delay="30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1100" fill="hold"/>
                                        <p:tgtEl>
                                          <p:spTgt spid="13"/>
                                        </p:tgtEl>
                                        <p:attrNameLst>
                                          <p:attrName>ppt_x</p:attrName>
                                        </p:attrNameLst>
                                      </p:cBhvr>
                                      <p:tavLst>
                                        <p:tav tm="0">
                                          <p:val>
                                            <p:strVal val="1+#ppt_w/2"/>
                                          </p:val>
                                        </p:tav>
                                        <p:tav tm="100000">
                                          <p:val>
                                            <p:strVal val="#ppt_x"/>
                                          </p:val>
                                        </p:tav>
                                      </p:tavLst>
                                    </p:anim>
                                    <p:anim calcmode="lin" valueType="num">
                                      <p:cBhvr additive="base">
                                        <p:cTn id="55" dur="11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104422-2564-4668-8861-D140C23A118C}"/>
              </a:ext>
            </a:extLst>
          </p:cNvPr>
          <p:cNvSpPr/>
          <p:nvPr/>
        </p:nvSpPr>
        <p:spPr>
          <a:xfrm>
            <a:off x="0" y="0"/>
            <a:ext cx="12192000" cy="6858000"/>
          </a:xfrm>
          <a:prstGeom prst="rect">
            <a:avLst/>
          </a:prstGeom>
          <a:solidFill>
            <a:srgbClr val="3A3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E13D8B1-B141-43BB-8845-05270BFB7318}"/>
              </a:ext>
            </a:extLst>
          </p:cNvPr>
          <p:cNvPicPr>
            <a:picLocks noChangeAspect="1"/>
          </p:cNvPicPr>
          <p:nvPr/>
        </p:nvPicPr>
        <p:blipFill rotWithShape="1">
          <a:blip r:embed="rId3"/>
          <a:srcRect b="20000"/>
          <a:stretch/>
        </p:blipFill>
        <p:spPr>
          <a:xfrm>
            <a:off x="2401824" y="3373746"/>
            <a:ext cx="7351776" cy="3484254"/>
          </a:xfrm>
          <a:prstGeom prst="rect">
            <a:avLst/>
          </a:prstGeom>
        </p:spPr>
      </p:pic>
      <p:sp>
        <p:nvSpPr>
          <p:cNvPr id="5" name="TextBox 4">
            <a:extLst>
              <a:ext uri="{FF2B5EF4-FFF2-40B4-BE49-F238E27FC236}">
                <a16:creationId xmlns:a16="http://schemas.microsoft.com/office/drawing/2014/main" id="{71FFF23D-138E-4AE4-9990-D5162E25CFC9}"/>
              </a:ext>
            </a:extLst>
          </p:cNvPr>
          <p:cNvSpPr txBox="1"/>
          <p:nvPr/>
        </p:nvSpPr>
        <p:spPr>
          <a:xfrm>
            <a:off x="761999" y="722710"/>
            <a:ext cx="3050515" cy="738664"/>
          </a:xfrm>
          <a:prstGeom prst="rect">
            <a:avLst/>
          </a:prstGeom>
          <a:noFill/>
        </p:spPr>
        <p:txBody>
          <a:bodyPr wrap="none" lIns="0" tIns="0" rIns="0" bIns="0" rtlCol="0">
            <a:spAutoFit/>
          </a:bodyPr>
          <a:lstStyle/>
          <a:p>
            <a:pPr algn="l"/>
            <a:r>
              <a:rPr lang="en-SG" sz="4800" b="1">
                <a:solidFill>
                  <a:srgbClr val="FFFF99"/>
                </a:solidFill>
                <a:latin typeface="#9Slide03 SVNSquare" panose="02040603050506020204" pitchFamily="18" charset="0"/>
              </a:rPr>
              <a:t>LUYỆN ĐỌC</a:t>
            </a:r>
            <a:endParaRPr lang="en-US" sz="4800" b="1">
              <a:solidFill>
                <a:srgbClr val="FFFF99"/>
              </a:solidFill>
              <a:latin typeface="#9Slide03 SVNSquare" panose="02040603050506020204" pitchFamily="18" charset="0"/>
            </a:endParaRPr>
          </a:p>
        </p:txBody>
      </p:sp>
      <p:sp>
        <p:nvSpPr>
          <p:cNvPr id="6" name="TextBox 5">
            <a:extLst>
              <a:ext uri="{FF2B5EF4-FFF2-40B4-BE49-F238E27FC236}">
                <a16:creationId xmlns:a16="http://schemas.microsoft.com/office/drawing/2014/main" id="{968804F9-994B-4B21-B5D9-2194926FF422}"/>
              </a:ext>
            </a:extLst>
          </p:cNvPr>
          <p:cNvSpPr txBox="1"/>
          <p:nvPr/>
        </p:nvSpPr>
        <p:spPr>
          <a:xfrm>
            <a:off x="7790688" y="722710"/>
            <a:ext cx="3962400" cy="738664"/>
          </a:xfrm>
          <a:prstGeom prst="rect">
            <a:avLst/>
          </a:prstGeom>
          <a:noFill/>
        </p:spPr>
        <p:txBody>
          <a:bodyPr wrap="square" lIns="0" tIns="0" rIns="0" bIns="0" rtlCol="0">
            <a:spAutoFit/>
          </a:bodyPr>
          <a:lstStyle/>
          <a:p>
            <a:pPr algn="l"/>
            <a:r>
              <a:rPr lang="en-SG" sz="4800" b="1">
                <a:solidFill>
                  <a:srgbClr val="FFFF99"/>
                </a:solidFill>
                <a:latin typeface="#9Slide03 SVNSquare" panose="02040603050506020204" pitchFamily="18" charset="0"/>
              </a:rPr>
              <a:t>GIẢI NGHĨA TỪ</a:t>
            </a:r>
            <a:endParaRPr lang="en-US" sz="4800" b="1">
              <a:solidFill>
                <a:srgbClr val="FFFF99"/>
              </a:solidFill>
              <a:latin typeface="#9Slide03 SVNSquare" panose="02040603050506020204" pitchFamily="18" charset="0"/>
            </a:endParaRPr>
          </a:p>
        </p:txBody>
      </p:sp>
      <p:sp>
        <p:nvSpPr>
          <p:cNvPr id="10" name="TextBox 9">
            <a:extLst>
              <a:ext uri="{FF2B5EF4-FFF2-40B4-BE49-F238E27FC236}">
                <a16:creationId xmlns:a16="http://schemas.microsoft.com/office/drawing/2014/main" id="{A9FB3AFE-0AE8-4112-920A-F795D0CC05FC}"/>
              </a:ext>
            </a:extLst>
          </p:cNvPr>
          <p:cNvSpPr txBox="1"/>
          <p:nvPr/>
        </p:nvSpPr>
        <p:spPr>
          <a:xfrm>
            <a:off x="761999" y="2032839"/>
            <a:ext cx="3050514" cy="769441"/>
          </a:xfrm>
          <a:prstGeom prst="rect">
            <a:avLst/>
          </a:prstGeom>
          <a:noFill/>
        </p:spPr>
        <p:txBody>
          <a:bodyPr wrap="square">
            <a:spAutoFit/>
          </a:bodyPr>
          <a:lstStyle/>
          <a:p>
            <a:pPr algn="ctr"/>
            <a:r>
              <a:rPr lang="en-SG" sz="4400" b="0">
                <a:solidFill>
                  <a:schemeClr val="bg1"/>
                </a:solidFill>
                <a:effectLst/>
                <a:latin typeface="Calibri" panose="020F0502020204030204" pitchFamily="34" charset="0"/>
                <a:cs typeface="Calibri" panose="020F0502020204030204" pitchFamily="34" charset="0"/>
              </a:rPr>
              <a:t>Ba Chẩn</a:t>
            </a:r>
            <a:endParaRPr lang="en-US" sz="4400">
              <a:solidFill>
                <a:schemeClr val="bg1"/>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55E15317-506F-4B4F-AB9A-B707A0553C46}"/>
              </a:ext>
            </a:extLst>
          </p:cNvPr>
          <p:cNvSpPr txBox="1"/>
          <p:nvPr/>
        </p:nvSpPr>
        <p:spPr>
          <a:xfrm>
            <a:off x="761999" y="3935144"/>
            <a:ext cx="3050514" cy="769441"/>
          </a:xfrm>
          <a:prstGeom prst="rect">
            <a:avLst/>
          </a:prstGeom>
          <a:noFill/>
        </p:spPr>
        <p:txBody>
          <a:bodyPr wrap="square">
            <a:spAutoFit/>
          </a:bodyPr>
          <a:lstStyle/>
          <a:p>
            <a:pPr algn="ctr"/>
            <a:r>
              <a:rPr lang="en-SG" sz="4400">
                <a:solidFill>
                  <a:schemeClr val="bg1"/>
                </a:solidFill>
                <a:latin typeface="Calibri" panose="020F0502020204030204" pitchFamily="34" charset="0"/>
                <a:cs typeface="Calibri" panose="020F0502020204030204" pitchFamily="34" charset="0"/>
              </a:rPr>
              <a:t>hớt hải</a:t>
            </a:r>
            <a:endParaRPr lang="en-US" sz="4400">
              <a:solidFill>
                <a:schemeClr val="bg1"/>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325813F9-B94D-42FD-A65A-9FE6A189853F}"/>
              </a:ext>
            </a:extLst>
          </p:cNvPr>
          <p:cNvSpPr txBox="1"/>
          <p:nvPr/>
        </p:nvSpPr>
        <p:spPr>
          <a:xfrm>
            <a:off x="761999" y="4934912"/>
            <a:ext cx="3050514" cy="769441"/>
          </a:xfrm>
          <a:prstGeom prst="rect">
            <a:avLst/>
          </a:prstGeom>
          <a:noFill/>
        </p:spPr>
        <p:txBody>
          <a:bodyPr wrap="square">
            <a:spAutoFit/>
          </a:bodyPr>
          <a:lstStyle/>
          <a:p>
            <a:pPr algn="ctr"/>
            <a:r>
              <a:rPr lang="en-SG" sz="4400" b="0">
                <a:solidFill>
                  <a:schemeClr val="bg1"/>
                </a:solidFill>
                <a:effectLst/>
                <a:latin typeface="Calibri" panose="020F0502020204030204" pitchFamily="34" charset="0"/>
                <a:cs typeface="Calibri" panose="020F0502020204030204" pitchFamily="34" charset="0"/>
              </a:rPr>
              <a:t>xách súng</a:t>
            </a:r>
            <a:endParaRPr lang="en-US" sz="4400">
              <a:solidFill>
                <a:schemeClr val="bg1"/>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65F77573-BDEB-4925-90D6-CDCFA72A2917}"/>
              </a:ext>
            </a:extLst>
          </p:cNvPr>
          <p:cNvSpPr txBox="1"/>
          <p:nvPr/>
        </p:nvSpPr>
        <p:spPr>
          <a:xfrm>
            <a:off x="789708" y="2935376"/>
            <a:ext cx="3050514" cy="769441"/>
          </a:xfrm>
          <a:prstGeom prst="rect">
            <a:avLst/>
          </a:prstGeom>
          <a:noFill/>
        </p:spPr>
        <p:txBody>
          <a:bodyPr wrap="square">
            <a:spAutoFit/>
          </a:bodyPr>
          <a:lstStyle/>
          <a:p>
            <a:pPr algn="ctr"/>
            <a:r>
              <a:rPr lang="en-SG" sz="4400" b="0">
                <a:solidFill>
                  <a:schemeClr val="bg1"/>
                </a:solidFill>
                <a:effectLst/>
                <a:latin typeface="Calibri" panose="020F0502020204030204" pitchFamily="34" charset="0"/>
                <a:cs typeface="Calibri" panose="020F0502020204030204" pitchFamily="34" charset="0"/>
              </a:rPr>
              <a:t>truyền đơn</a:t>
            </a:r>
            <a:endParaRPr lang="en-US" sz="4400">
              <a:solidFill>
                <a:schemeClr val="bg1"/>
              </a:solidFill>
              <a:latin typeface="Calibri" panose="020F0502020204030204" pitchFamily="34" charset="0"/>
              <a:cs typeface="Calibri" panose="020F0502020204030204" pitchFamily="34" charset="0"/>
            </a:endParaRPr>
          </a:p>
        </p:txBody>
      </p:sp>
      <p:sp>
        <p:nvSpPr>
          <p:cNvPr id="16" name="TextBox 15">
            <a:hlinkClick r:id="rId4" action="ppaction://hlinksldjump"/>
            <a:extLst>
              <a:ext uri="{FF2B5EF4-FFF2-40B4-BE49-F238E27FC236}">
                <a16:creationId xmlns:a16="http://schemas.microsoft.com/office/drawing/2014/main" id="{943DFA4A-553D-4025-9466-3A6CF90B5756}"/>
              </a:ext>
            </a:extLst>
          </p:cNvPr>
          <p:cNvSpPr txBox="1"/>
          <p:nvPr/>
        </p:nvSpPr>
        <p:spPr>
          <a:xfrm>
            <a:off x="7637485" y="1660387"/>
            <a:ext cx="3962400" cy="769441"/>
          </a:xfrm>
          <a:prstGeom prst="rect">
            <a:avLst/>
          </a:prstGeom>
          <a:noFill/>
        </p:spPr>
        <p:txBody>
          <a:bodyPr wrap="square">
            <a:spAutoFit/>
          </a:bodyPr>
          <a:lstStyle/>
          <a:p>
            <a:pPr algn="ctr"/>
            <a:r>
              <a:rPr lang="en-SG" sz="4400" b="0">
                <a:solidFill>
                  <a:schemeClr val="bg1"/>
                </a:solidFill>
                <a:effectLst/>
                <a:latin typeface="Calibri" panose="020F0502020204030204" pitchFamily="34" charset="0"/>
                <a:cs typeface="Calibri" panose="020F0502020204030204" pitchFamily="34" charset="0"/>
              </a:rPr>
              <a:t>Nguyễn Thị Định</a:t>
            </a:r>
            <a:endParaRPr lang="en-US" sz="4400">
              <a:solidFill>
                <a:schemeClr val="bg1"/>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4D3A1D28-085A-4834-9496-20F5616B97AF}"/>
              </a:ext>
            </a:extLst>
          </p:cNvPr>
          <p:cNvSpPr txBox="1"/>
          <p:nvPr/>
        </p:nvSpPr>
        <p:spPr>
          <a:xfrm>
            <a:off x="8265686" y="2513178"/>
            <a:ext cx="3050514" cy="769441"/>
          </a:xfrm>
          <a:prstGeom prst="rect">
            <a:avLst/>
          </a:prstGeom>
          <a:noFill/>
        </p:spPr>
        <p:txBody>
          <a:bodyPr wrap="square">
            <a:spAutoFit/>
          </a:bodyPr>
          <a:lstStyle/>
          <a:p>
            <a:pPr algn="ctr"/>
            <a:r>
              <a:rPr lang="en-SG" sz="4400" b="0">
                <a:solidFill>
                  <a:schemeClr val="bg1"/>
                </a:solidFill>
                <a:effectLst/>
                <a:latin typeface="Calibri" panose="020F0502020204030204" pitchFamily="34" charset="0"/>
                <a:cs typeface="Calibri" panose="020F0502020204030204" pitchFamily="34" charset="0"/>
              </a:rPr>
              <a:t>truyền đơn</a:t>
            </a:r>
            <a:endParaRPr lang="en-US" sz="4400">
              <a:solidFill>
                <a:schemeClr val="bg1"/>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4B8FA377-02E4-4407-874B-FCB08E700672}"/>
              </a:ext>
            </a:extLst>
          </p:cNvPr>
          <p:cNvSpPr txBox="1"/>
          <p:nvPr/>
        </p:nvSpPr>
        <p:spPr>
          <a:xfrm>
            <a:off x="8246631" y="3328855"/>
            <a:ext cx="3050514" cy="769441"/>
          </a:xfrm>
          <a:prstGeom prst="rect">
            <a:avLst/>
          </a:prstGeom>
          <a:noFill/>
        </p:spPr>
        <p:txBody>
          <a:bodyPr wrap="square">
            <a:spAutoFit/>
          </a:bodyPr>
          <a:lstStyle/>
          <a:p>
            <a:pPr algn="ctr"/>
            <a:r>
              <a:rPr lang="en-SG" sz="4400" b="0">
                <a:solidFill>
                  <a:schemeClr val="bg1"/>
                </a:solidFill>
                <a:effectLst/>
                <a:latin typeface="Calibri" panose="020F0502020204030204" pitchFamily="34" charset="0"/>
                <a:cs typeface="Calibri" panose="020F0502020204030204" pitchFamily="34" charset="0"/>
              </a:rPr>
              <a:t>chờ</a:t>
            </a:r>
            <a:endParaRPr lang="en-US" sz="4400">
              <a:solidFill>
                <a:schemeClr val="bg1"/>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379608EF-185D-4C4C-81C7-62CC5106773B}"/>
              </a:ext>
            </a:extLst>
          </p:cNvPr>
          <p:cNvSpPr txBox="1"/>
          <p:nvPr/>
        </p:nvSpPr>
        <p:spPr>
          <a:xfrm>
            <a:off x="8244904" y="4157962"/>
            <a:ext cx="3050514" cy="769441"/>
          </a:xfrm>
          <a:prstGeom prst="rect">
            <a:avLst/>
          </a:prstGeom>
          <a:noFill/>
        </p:spPr>
        <p:txBody>
          <a:bodyPr wrap="square">
            <a:spAutoFit/>
          </a:bodyPr>
          <a:lstStyle/>
          <a:p>
            <a:pPr algn="ctr"/>
            <a:r>
              <a:rPr lang="en-SG" sz="4400" b="0">
                <a:solidFill>
                  <a:schemeClr val="bg1"/>
                </a:solidFill>
                <a:effectLst/>
                <a:latin typeface="Calibri" panose="020F0502020204030204" pitchFamily="34" charset="0"/>
                <a:cs typeface="Calibri" panose="020F0502020204030204" pitchFamily="34" charset="0"/>
              </a:rPr>
              <a:t>rủi</a:t>
            </a:r>
            <a:endParaRPr lang="en-US" sz="4400">
              <a:solidFill>
                <a:schemeClr val="bg1"/>
              </a:solidFill>
              <a:latin typeface="Calibri" panose="020F0502020204030204" pitchFamily="34" charset="0"/>
              <a:cs typeface="Calibri" panose="020F0502020204030204" pitchFamily="34" charset="0"/>
            </a:endParaRPr>
          </a:p>
        </p:txBody>
      </p:sp>
      <p:sp>
        <p:nvSpPr>
          <p:cNvPr id="20" name="TextBox 19">
            <a:hlinkClick r:id="rId5" action="ppaction://hlinksldjump"/>
            <a:extLst>
              <a:ext uri="{FF2B5EF4-FFF2-40B4-BE49-F238E27FC236}">
                <a16:creationId xmlns:a16="http://schemas.microsoft.com/office/drawing/2014/main" id="{E788A0E4-BC29-4548-918E-E51145BE353A}"/>
              </a:ext>
            </a:extLst>
          </p:cNvPr>
          <p:cNvSpPr txBox="1"/>
          <p:nvPr/>
        </p:nvSpPr>
        <p:spPr>
          <a:xfrm>
            <a:off x="8265686" y="4869924"/>
            <a:ext cx="3050514" cy="769441"/>
          </a:xfrm>
          <a:prstGeom prst="rect">
            <a:avLst/>
          </a:prstGeom>
          <a:noFill/>
        </p:spPr>
        <p:txBody>
          <a:bodyPr wrap="square">
            <a:spAutoFit/>
          </a:bodyPr>
          <a:lstStyle/>
          <a:p>
            <a:pPr algn="ctr"/>
            <a:r>
              <a:rPr lang="en-SG" sz="4400" b="0">
                <a:solidFill>
                  <a:schemeClr val="bg1"/>
                </a:solidFill>
                <a:effectLst/>
                <a:latin typeface="Calibri" panose="020F0502020204030204" pitchFamily="34" charset="0"/>
                <a:cs typeface="Calibri" panose="020F0502020204030204" pitchFamily="34" charset="0"/>
              </a:rPr>
              <a:t>lính mã tà</a:t>
            </a:r>
            <a:endParaRPr lang="en-US" sz="4400">
              <a:solidFill>
                <a:schemeClr val="bg1"/>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4B62C610-B632-487E-979A-37F1A2BCBFD2}"/>
              </a:ext>
            </a:extLst>
          </p:cNvPr>
          <p:cNvSpPr txBox="1"/>
          <p:nvPr/>
        </p:nvSpPr>
        <p:spPr>
          <a:xfrm>
            <a:off x="8368708" y="5643673"/>
            <a:ext cx="3050514" cy="769441"/>
          </a:xfrm>
          <a:prstGeom prst="rect">
            <a:avLst/>
          </a:prstGeom>
          <a:noFill/>
        </p:spPr>
        <p:txBody>
          <a:bodyPr wrap="square">
            <a:spAutoFit/>
          </a:bodyPr>
          <a:lstStyle/>
          <a:p>
            <a:pPr algn="ctr"/>
            <a:r>
              <a:rPr lang="en-SG" sz="4400" b="0">
                <a:solidFill>
                  <a:schemeClr val="bg1"/>
                </a:solidFill>
                <a:effectLst/>
                <a:latin typeface="Calibri" panose="020F0502020204030204" pitchFamily="34" charset="0"/>
                <a:cs typeface="Calibri" panose="020F0502020204030204" pitchFamily="34" charset="0"/>
              </a:rPr>
              <a:t>thoát li</a:t>
            </a:r>
            <a:endParaRPr lang="en-US" sz="4400">
              <a:solidFill>
                <a:schemeClr val="bg1"/>
              </a:solidFill>
              <a:latin typeface="Calibri" panose="020F0502020204030204" pitchFamily="34" charset="0"/>
              <a:cs typeface="Calibri" panose="020F0502020204030204" pitchFamily="34" charset="0"/>
            </a:endParaRPr>
          </a:p>
        </p:txBody>
      </p:sp>
      <p:sp>
        <p:nvSpPr>
          <p:cNvPr id="23" name="Speech Bubble: Rectangle with Corners Rounded 22">
            <a:extLst>
              <a:ext uri="{FF2B5EF4-FFF2-40B4-BE49-F238E27FC236}">
                <a16:creationId xmlns:a16="http://schemas.microsoft.com/office/drawing/2014/main" id="{2522652A-CDD1-4369-965C-F0973A45055F}"/>
              </a:ext>
            </a:extLst>
          </p:cNvPr>
          <p:cNvSpPr/>
          <p:nvPr/>
        </p:nvSpPr>
        <p:spPr>
          <a:xfrm>
            <a:off x="3887990" y="1234070"/>
            <a:ext cx="3520816" cy="1979759"/>
          </a:xfrm>
          <a:prstGeom prst="wedgeRoundRectCallout">
            <a:avLst>
              <a:gd name="adj1" fmla="val 77778"/>
              <a:gd name="adj2" fmla="val 29772"/>
              <a:gd name="adj3" fmla="val 1666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b="1">
                <a:solidFill>
                  <a:schemeClr val="tx1"/>
                </a:solidFill>
                <a:latin typeface="Calibri" panose="020F0502020204030204" pitchFamily="34" charset="0"/>
                <a:cs typeface="Calibri" panose="020F0502020204030204" pitchFamily="34" charset="0"/>
              </a:rPr>
              <a:t>Tờ giấy nhỏ có nội dung tuyên truyền chính trị.</a:t>
            </a:r>
            <a:endParaRPr lang="en-US" sz="3600" b="1">
              <a:solidFill>
                <a:schemeClr val="tx1"/>
              </a:solidFill>
              <a:latin typeface="Calibri" panose="020F0502020204030204" pitchFamily="34" charset="0"/>
              <a:cs typeface="Calibri" panose="020F0502020204030204" pitchFamily="34" charset="0"/>
            </a:endParaRPr>
          </a:p>
        </p:txBody>
      </p:sp>
      <p:sp>
        <p:nvSpPr>
          <p:cNvPr id="24" name="Speech Bubble: Rectangle with Corners Rounded 23">
            <a:extLst>
              <a:ext uri="{FF2B5EF4-FFF2-40B4-BE49-F238E27FC236}">
                <a16:creationId xmlns:a16="http://schemas.microsoft.com/office/drawing/2014/main" id="{05ED2B43-29FB-41B0-8B7C-D45C7AAF1A0E}"/>
              </a:ext>
            </a:extLst>
          </p:cNvPr>
          <p:cNvSpPr/>
          <p:nvPr/>
        </p:nvSpPr>
        <p:spPr>
          <a:xfrm>
            <a:off x="4078931" y="1534951"/>
            <a:ext cx="3520816" cy="1377996"/>
          </a:xfrm>
          <a:prstGeom prst="wedgeRoundRectCallout">
            <a:avLst>
              <a:gd name="adj1" fmla="val 96666"/>
              <a:gd name="adj2" fmla="val 111366"/>
              <a:gd name="adj3" fmla="val 1666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b="1">
                <a:solidFill>
                  <a:schemeClr val="tx1"/>
                </a:solidFill>
                <a:latin typeface="Calibri" panose="020F0502020204030204" pitchFamily="34" charset="0"/>
                <a:cs typeface="Calibri" panose="020F0502020204030204" pitchFamily="34" charset="0"/>
              </a:rPr>
              <a:t>chứ</a:t>
            </a:r>
          </a:p>
          <a:p>
            <a:pPr algn="ctr"/>
            <a:r>
              <a:rPr lang="en-SG" sz="3600" b="1">
                <a:solidFill>
                  <a:schemeClr val="tx1"/>
                </a:solidFill>
                <a:latin typeface="Calibri" panose="020F0502020204030204" pitchFamily="34" charset="0"/>
                <a:cs typeface="Calibri" panose="020F0502020204030204" pitchFamily="34" charset="0"/>
              </a:rPr>
              <a:t>(tiếng Nam Bộ)</a:t>
            </a:r>
            <a:endParaRPr lang="en-US" sz="3600" b="1">
              <a:solidFill>
                <a:schemeClr val="tx1"/>
              </a:solidFill>
              <a:latin typeface="Calibri" panose="020F0502020204030204" pitchFamily="34" charset="0"/>
              <a:cs typeface="Calibri" panose="020F0502020204030204" pitchFamily="34" charset="0"/>
            </a:endParaRPr>
          </a:p>
        </p:txBody>
      </p:sp>
      <p:sp>
        <p:nvSpPr>
          <p:cNvPr id="25" name="Speech Bubble: Rectangle with Corners Rounded 24">
            <a:extLst>
              <a:ext uri="{FF2B5EF4-FFF2-40B4-BE49-F238E27FC236}">
                <a16:creationId xmlns:a16="http://schemas.microsoft.com/office/drawing/2014/main" id="{D9D9612F-7553-4AFA-B55D-F639EFDB760C}"/>
              </a:ext>
            </a:extLst>
          </p:cNvPr>
          <p:cNvSpPr/>
          <p:nvPr/>
        </p:nvSpPr>
        <p:spPr>
          <a:xfrm>
            <a:off x="3928000" y="1644158"/>
            <a:ext cx="3520816" cy="1377996"/>
          </a:xfrm>
          <a:prstGeom prst="wedgeRoundRectCallout">
            <a:avLst>
              <a:gd name="adj1" fmla="val 94699"/>
              <a:gd name="adj2" fmla="val 156627"/>
              <a:gd name="adj3" fmla="val 1666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b="1">
                <a:solidFill>
                  <a:schemeClr val="tx1"/>
                </a:solidFill>
                <a:latin typeface="Calibri" panose="020F0502020204030204" pitchFamily="34" charset="0"/>
                <a:cs typeface="Calibri" panose="020F0502020204030204" pitchFamily="34" charset="0"/>
              </a:rPr>
              <a:t>không may</a:t>
            </a:r>
            <a:endParaRPr lang="en-US" sz="3600" b="1">
              <a:solidFill>
                <a:schemeClr val="tx1"/>
              </a:solidFill>
              <a:latin typeface="Calibri" panose="020F0502020204030204" pitchFamily="34" charset="0"/>
              <a:cs typeface="Calibri" panose="020F0502020204030204" pitchFamily="34" charset="0"/>
            </a:endParaRPr>
          </a:p>
        </p:txBody>
      </p:sp>
      <p:sp>
        <p:nvSpPr>
          <p:cNvPr id="27" name="Speech Bubble: Rectangle with Corners Rounded 26">
            <a:extLst>
              <a:ext uri="{FF2B5EF4-FFF2-40B4-BE49-F238E27FC236}">
                <a16:creationId xmlns:a16="http://schemas.microsoft.com/office/drawing/2014/main" id="{C723871E-0E71-405C-A941-C57BB8378912}"/>
              </a:ext>
            </a:extLst>
          </p:cNvPr>
          <p:cNvSpPr/>
          <p:nvPr/>
        </p:nvSpPr>
        <p:spPr>
          <a:xfrm>
            <a:off x="4031163" y="1338484"/>
            <a:ext cx="3520816" cy="1979759"/>
          </a:xfrm>
          <a:prstGeom prst="wedgeRoundRectCallout">
            <a:avLst>
              <a:gd name="adj1" fmla="val 90370"/>
              <a:gd name="adj2" fmla="val 192827"/>
              <a:gd name="adj3" fmla="val 1666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b="1">
                <a:solidFill>
                  <a:schemeClr val="tx1"/>
                </a:solidFill>
                <a:latin typeface="Calibri" panose="020F0502020204030204" pitchFamily="34" charset="0"/>
                <a:cs typeface="Calibri" panose="020F0502020204030204" pitchFamily="34" charset="0"/>
              </a:rPr>
              <a:t>rời gia đình để tham gia tổ chức cách mạng</a:t>
            </a:r>
            <a:endParaRPr lang="en-US" sz="3600" b="1">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577307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17"/>
                    </p:tgtEl>
                  </p:cond>
                </p:stCondLst>
                <p:endSync evt="end" delay="0">
                  <p:rtn val="all"/>
                </p:endSync>
                <p:childTnLst>
                  <p:par>
                    <p:cTn id="67" fill="hold">
                      <p:stCondLst>
                        <p:cond delay="0"/>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anim calcmode="lin" valueType="num">
                                      <p:cBhvr>
                                        <p:cTn id="71" dur="500" fill="hold"/>
                                        <p:tgtEl>
                                          <p:spTgt spid="23"/>
                                        </p:tgtEl>
                                        <p:attrNameLst>
                                          <p:attrName>ppt_w</p:attrName>
                                        </p:attrNameLst>
                                      </p:cBhvr>
                                      <p:tavLst>
                                        <p:tav tm="0">
                                          <p:val>
                                            <p:fltVal val="0"/>
                                          </p:val>
                                        </p:tav>
                                        <p:tav tm="100000">
                                          <p:val>
                                            <p:strVal val="#ppt_w"/>
                                          </p:val>
                                        </p:tav>
                                      </p:tavLst>
                                    </p:anim>
                                    <p:anim calcmode="lin" valueType="num">
                                      <p:cBhvr>
                                        <p:cTn id="72" dur="500" fill="hold"/>
                                        <p:tgtEl>
                                          <p:spTgt spid="23"/>
                                        </p:tgtEl>
                                        <p:attrNameLst>
                                          <p:attrName>ppt_h</p:attrName>
                                        </p:attrNameLst>
                                      </p:cBhvr>
                                      <p:tavLst>
                                        <p:tav tm="0">
                                          <p:val>
                                            <p:fltVal val="0"/>
                                          </p:val>
                                        </p:tav>
                                        <p:tav tm="100000">
                                          <p:val>
                                            <p:strVal val="#ppt_h"/>
                                          </p:val>
                                        </p:tav>
                                      </p:tavLst>
                                    </p:anim>
                                    <p:animEffect transition="in" filter="fade">
                                      <p:cBhvr>
                                        <p:cTn id="73" dur="500"/>
                                        <p:tgtEl>
                                          <p:spTgt spid="23"/>
                                        </p:tgtEl>
                                      </p:cBhvr>
                                    </p:animEffect>
                                  </p:childTnLst>
                                </p:cTn>
                              </p:par>
                            </p:childTnLst>
                          </p:cTn>
                        </p:par>
                      </p:childTnLst>
                    </p:cTn>
                  </p:par>
                </p:childTnLst>
              </p:cTn>
              <p:nextCondLst>
                <p:cond evt="onClick" delay="0">
                  <p:tgtEl>
                    <p:spTgt spid="17"/>
                  </p:tgtEl>
                </p:cond>
              </p:nextCondLst>
            </p:seq>
            <p:seq concurrent="1" nextAc="seek">
              <p:cTn id="74" restart="whenNotActive" fill="hold" evtFilter="cancelBubble" nodeType="interactiveSeq">
                <p:stCondLst>
                  <p:cond evt="onClick" delay="0">
                    <p:tgtEl>
                      <p:spTgt spid="18"/>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p:cTn id="79" dur="500" fill="hold"/>
                                        <p:tgtEl>
                                          <p:spTgt spid="24"/>
                                        </p:tgtEl>
                                        <p:attrNameLst>
                                          <p:attrName>ppt_w</p:attrName>
                                        </p:attrNameLst>
                                      </p:cBhvr>
                                      <p:tavLst>
                                        <p:tav tm="0">
                                          <p:val>
                                            <p:fltVal val="0"/>
                                          </p:val>
                                        </p:tav>
                                        <p:tav tm="100000">
                                          <p:val>
                                            <p:strVal val="#ppt_w"/>
                                          </p:val>
                                        </p:tav>
                                      </p:tavLst>
                                    </p:anim>
                                    <p:anim calcmode="lin" valueType="num">
                                      <p:cBhvr>
                                        <p:cTn id="80" dur="500" fill="hold"/>
                                        <p:tgtEl>
                                          <p:spTgt spid="24"/>
                                        </p:tgtEl>
                                        <p:attrNameLst>
                                          <p:attrName>ppt_h</p:attrName>
                                        </p:attrNameLst>
                                      </p:cBhvr>
                                      <p:tavLst>
                                        <p:tav tm="0">
                                          <p:val>
                                            <p:fltVal val="0"/>
                                          </p:val>
                                        </p:tav>
                                        <p:tav tm="100000">
                                          <p:val>
                                            <p:strVal val="#ppt_h"/>
                                          </p:val>
                                        </p:tav>
                                      </p:tavLst>
                                    </p:anim>
                                    <p:animEffect transition="in" filter="fade">
                                      <p:cBhvr>
                                        <p:cTn id="81" dur="500"/>
                                        <p:tgtEl>
                                          <p:spTgt spid="24"/>
                                        </p:tgtEl>
                                      </p:cBhvr>
                                    </p:animEffect>
                                  </p:childTnLst>
                                </p:cTn>
                              </p:par>
                            </p:childTnLst>
                          </p:cTn>
                        </p:par>
                      </p:childTnLst>
                    </p:cTn>
                  </p:par>
                </p:childTnLst>
              </p:cTn>
              <p:nextCondLst>
                <p:cond evt="onClick" delay="0">
                  <p:tgtEl>
                    <p:spTgt spid="18"/>
                  </p:tgtEl>
                </p:cond>
              </p:nextCondLst>
            </p:seq>
            <p:seq concurrent="1" nextAc="seek">
              <p:cTn id="82" restart="whenNotActive" fill="hold" evtFilter="cancelBubble" nodeType="interactiveSeq">
                <p:stCondLst>
                  <p:cond evt="onClick" delay="0">
                    <p:tgtEl>
                      <p:spTgt spid="19"/>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anim calcmode="lin" valueType="num">
                                      <p:cBhvr>
                                        <p:cTn id="87" dur="500" fill="hold"/>
                                        <p:tgtEl>
                                          <p:spTgt spid="25"/>
                                        </p:tgtEl>
                                        <p:attrNameLst>
                                          <p:attrName>ppt_w</p:attrName>
                                        </p:attrNameLst>
                                      </p:cBhvr>
                                      <p:tavLst>
                                        <p:tav tm="0">
                                          <p:val>
                                            <p:fltVal val="0"/>
                                          </p:val>
                                        </p:tav>
                                        <p:tav tm="100000">
                                          <p:val>
                                            <p:strVal val="#ppt_w"/>
                                          </p:val>
                                        </p:tav>
                                      </p:tavLst>
                                    </p:anim>
                                    <p:anim calcmode="lin" valueType="num">
                                      <p:cBhvr>
                                        <p:cTn id="88" dur="500" fill="hold"/>
                                        <p:tgtEl>
                                          <p:spTgt spid="25"/>
                                        </p:tgtEl>
                                        <p:attrNameLst>
                                          <p:attrName>ppt_h</p:attrName>
                                        </p:attrNameLst>
                                      </p:cBhvr>
                                      <p:tavLst>
                                        <p:tav tm="0">
                                          <p:val>
                                            <p:fltVal val="0"/>
                                          </p:val>
                                        </p:tav>
                                        <p:tav tm="100000">
                                          <p:val>
                                            <p:strVal val="#ppt_h"/>
                                          </p:val>
                                        </p:tav>
                                      </p:tavLst>
                                    </p:anim>
                                    <p:animEffect transition="in" filter="fade">
                                      <p:cBhvr>
                                        <p:cTn id="89" dur="500"/>
                                        <p:tgtEl>
                                          <p:spTgt spid="25"/>
                                        </p:tgtEl>
                                      </p:cBhvr>
                                    </p:animEffect>
                                  </p:childTnLst>
                                </p:cTn>
                              </p:par>
                            </p:childTnLst>
                          </p:cTn>
                        </p:par>
                      </p:childTnLst>
                    </p:cTn>
                  </p:par>
                </p:childTnLst>
              </p:cTn>
              <p:nextCondLst>
                <p:cond evt="onClick" delay="0">
                  <p:tgtEl>
                    <p:spTgt spid="19"/>
                  </p:tgtEl>
                </p:cond>
              </p:nextCondLst>
            </p:seq>
            <p:seq concurrent="1" nextAc="seek">
              <p:cTn id="90" restart="whenNotActive" fill="hold" evtFilter="cancelBubble" nodeType="interactiveSeq">
                <p:stCondLst>
                  <p:cond evt="onClick" delay="0">
                    <p:tgtEl>
                      <p:spTgt spid="21"/>
                    </p:tgtEl>
                  </p:cond>
                </p:stCondLst>
                <p:endSync evt="end" delay="0">
                  <p:rtn val="all"/>
                </p:endSync>
                <p:childTnLst>
                  <p:par>
                    <p:cTn id="91" fill="hold">
                      <p:stCondLst>
                        <p:cond delay="0"/>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27"/>
                                        </p:tgtEl>
                                        <p:attrNameLst>
                                          <p:attrName>style.visibility</p:attrName>
                                        </p:attrNameLst>
                                      </p:cBhvr>
                                      <p:to>
                                        <p:strVal val="visible"/>
                                      </p:to>
                                    </p:set>
                                    <p:anim calcmode="lin" valueType="num">
                                      <p:cBhvr>
                                        <p:cTn id="95" dur="500" fill="hold"/>
                                        <p:tgtEl>
                                          <p:spTgt spid="27"/>
                                        </p:tgtEl>
                                        <p:attrNameLst>
                                          <p:attrName>ppt_w</p:attrName>
                                        </p:attrNameLst>
                                      </p:cBhvr>
                                      <p:tavLst>
                                        <p:tav tm="0">
                                          <p:val>
                                            <p:fltVal val="0"/>
                                          </p:val>
                                        </p:tav>
                                        <p:tav tm="100000">
                                          <p:val>
                                            <p:strVal val="#ppt_w"/>
                                          </p:val>
                                        </p:tav>
                                      </p:tavLst>
                                    </p:anim>
                                    <p:anim calcmode="lin" valueType="num">
                                      <p:cBhvr>
                                        <p:cTn id="96" dur="500" fill="hold"/>
                                        <p:tgtEl>
                                          <p:spTgt spid="27"/>
                                        </p:tgtEl>
                                        <p:attrNameLst>
                                          <p:attrName>ppt_h</p:attrName>
                                        </p:attrNameLst>
                                      </p:cBhvr>
                                      <p:tavLst>
                                        <p:tav tm="0">
                                          <p:val>
                                            <p:fltVal val="0"/>
                                          </p:val>
                                        </p:tav>
                                        <p:tav tm="100000">
                                          <p:val>
                                            <p:strVal val="#ppt_h"/>
                                          </p:val>
                                        </p:tav>
                                      </p:tavLst>
                                    </p:anim>
                                    <p:animEffect transition="in" filter="fade">
                                      <p:cBhvr>
                                        <p:cTn id="97" dur="500"/>
                                        <p:tgtEl>
                                          <p:spTgt spid="27"/>
                                        </p:tgtEl>
                                      </p:cBhvr>
                                    </p:animEffect>
                                  </p:childTnLst>
                                </p:cTn>
                              </p:par>
                            </p:childTnLst>
                          </p:cTn>
                        </p:par>
                      </p:childTnLst>
                    </p:cTn>
                  </p:par>
                </p:childTnLst>
              </p:cTn>
              <p:nextCondLst>
                <p:cond evt="onClick" delay="0">
                  <p:tgtEl>
                    <p:spTgt spid="21"/>
                  </p:tgtEl>
                </p:cond>
              </p:nextCondLst>
            </p:seq>
            <p:seq concurrent="1" nextAc="seek">
              <p:cTn id="98" restart="whenNotActive" fill="hold" evtFilter="cancelBubble" nodeType="interactiveSeq">
                <p:stCondLst>
                  <p:cond evt="onClick" delay="0">
                    <p:tgtEl>
                      <p:spTgt spid="23"/>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23"/>
                                        </p:tgtEl>
                                      </p:cBhvr>
                                    </p:animEffect>
                                    <p:set>
                                      <p:cBhvr>
                                        <p:cTn id="10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04" restart="whenNotActive" fill="hold" evtFilter="cancelBubble" nodeType="interactiveSeq">
                <p:stCondLst>
                  <p:cond evt="onClick" delay="0">
                    <p:tgtEl>
                      <p:spTgt spid="24"/>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grpId="1" nodeType="clickEffect">
                                  <p:stCondLst>
                                    <p:cond delay="0"/>
                                  </p:stCondLst>
                                  <p:childTnLst>
                                    <p:animEffect transition="out" filter="fade">
                                      <p:cBhvr>
                                        <p:cTn id="108" dur="500"/>
                                        <p:tgtEl>
                                          <p:spTgt spid="24"/>
                                        </p:tgtEl>
                                      </p:cBhvr>
                                    </p:animEffect>
                                    <p:set>
                                      <p:cBhvr>
                                        <p:cTn id="10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10" restart="whenNotActive" fill="hold" evtFilter="cancelBubble" nodeType="interactiveSeq">
                <p:stCondLst>
                  <p:cond evt="onClick" delay="0">
                    <p:tgtEl>
                      <p:spTgt spid="25"/>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grpId="1" nodeType="clickEffect">
                                  <p:stCondLst>
                                    <p:cond delay="0"/>
                                  </p:stCondLst>
                                  <p:childTnLst>
                                    <p:animEffect transition="out" filter="fade">
                                      <p:cBhvr>
                                        <p:cTn id="114" dur="500"/>
                                        <p:tgtEl>
                                          <p:spTgt spid="25"/>
                                        </p:tgtEl>
                                      </p:cBhvr>
                                    </p:animEffect>
                                    <p:set>
                                      <p:cBhvr>
                                        <p:cTn id="11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16" restart="whenNotActive" fill="hold" evtFilter="cancelBubble" nodeType="interactiveSeq">
                <p:stCondLst>
                  <p:cond evt="onClick" delay="0">
                    <p:tgtEl>
                      <p:spTgt spid="27"/>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grpId="1" nodeType="clickEffect">
                                  <p:stCondLst>
                                    <p:cond delay="0"/>
                                  </p:stCondLst>
                                  <p:childTnLst>
                                    <p:animEffect transition="out" filter="fade">
                                      <p:cBhvr>
                                        <p:cTn id="120" dur="500"/>
                                        <p:tgtEl>
                                          <p:spTgt spid="27"/>
                                        </p:tgtEl>
                                      </p:cBhvr>
                                    </p:animEffect>
                                    <p:set>
                                      <p:cBhvr>
                                        <p:cTn id="12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5" grpId="0"/>
      <p:bldP spid="6" grpId="0"/>
      <p:bldP spid="10" grpId="0"/>
      <p:bldP spid="13" grpId="0"/>
      <p:bldP spid="14" grpId="0"/>
      <p:bldP spid="15" grpId="0"/>
      <p:bldP spid="16" grpId="0"/>
      <p:bldP spid="17" grpId="0"/>
      <p:bldP spid="18" grpId="0"/>
      <p:bldP spid="19" grpId="0"/>
      <p:bldP spid="20" grpId="0"/>
      <p:bldP spid="21" grpId="0"/>
      <p:bldP spid="23" grpId="0" animBg="1"/>
      <p:bldP spid="23" grpId="1" animBg="1"/>
      <p:bldP spid="24" grpId="0" animBg="1"/>
      <p:bldP spid="24" grpId="1" animBg="1"/>
      <p:bldP spid="25" grpId="0" animBg="1"/>
      <p:bldP spid="25" grpId="1" animBg="1"/>
      <p:bldP spid="27" grpId="0" animBg="1"/>
      <p:bldP spid="27"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245</TotalTime>
  <Words>1259</Words>
  <Application>Microsoft Office PowerPoint</Application>
  <PresentationFormat>Widescreen</PresentationFormat>
  <Paragraphs>134</Paragraphs>
  <Slides>22</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#9Slide02 Tieu de dai</vt:lpstr>
      <vt:lpstr>Calibri</vt:lpstr>
      <vt:lpstr>Arial</vt:lpstr>
      <vt:lpstr>#9Slide02 Noi dung dai</vt:lpstr>
      <vt:lpstr>#9Slide03 SVNSquare</vt:lpstr>
      <vt:lpstr>#9Slide03 Maven Pro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Hung</dc:creator>
  <cp:keywords>9Slide</cp:keywords>
  <dc:description>9Slide.vn</dc:description>
  <cp:lastModifiedBy>Swift3</cp:lastModifiedBy>
  <cp:revision>44</cp:revision>
  <dcterms:created xsi:type="dcterms:W3CDTF">2022-04-02T03:10:00Z</dcterms:created>
  <dcterms:modified xsi:type="dcterms:W3CDTF">2023-04-14T06:28:42Z</dcterms:modified>
  <cp:category>9Slide.vn</cp:category>
  <cp:contentStatus>9Slide</cp:contentStatus>
</cp:coreProperties>
</file>