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7"/>
  </p:notesMasterIdLst>
  <p:sldIdLst>
    <p:sldId id="304" r:id="rId2"/>
    <p:sldId id="256" r:id="rId3"/>
    <p:sldId id="259" r:id="rId4"/>
    <p:sldId id="274" r:id="rId5"/>
    <p:sldId id="286" r:id="rId6"/>
    <p:sldId id="302" r:id="rId7"/>
    <p:sldId id="263" r:id="rId8"/>
    <p:sldId id="258" r:id="rId9"/>
    <p:sldId id="297" r:id="rId10"/>
    <p:sldId id="298" r:id="rId11"/>
    <p:sldId id="299" r:id="rId12"/>
    <p:sldId id="269" r:id="rId13"/>
    <p:sldId id="262" r:id="rId14"/>
    <p:sldId id="303" r:id="rId15"/>
    <p:sldId id="278" r:id="rId16"/>
  </p:sldIdLst>
  <p:sldSz cx="9144000" cy="5143500" type="screen16x9"/>
  <p:notesSz cx="6858000" cy="9144000"/>
  <p:embeddedFontLst>
    <p:embeddedFont>
      <p:font typeface="Catamaran" panose="020B0604020202020204" charset="0"/>
      <p:regular r:id="rId18"/>
      <p:bold r:id="rId19"/>
    </p:embeddedFont>
    <p:embeddedFont>
      <p:font typeface="Comfortaa" panose="020B0604020202020204" charset="0"/>
      <p:regular r:id="rId20"/>
      <p:bold r:id="rId21"/>
    </p:embeddedFont>
    <p:embeddedFont>
      <p:font typeface="Fira Sans Extra Condensed Medium" panose="020B0604020202020204" charset="0"/>
      <p:regular r:id="rId22"/>
      <p:bold r:id="rId23"/>
      <p:italic r:id="rId24"/>
      <p:boldItalic r:id="rId25"/>
    </p:embeddedFont>
    <p:embeddedFont>
      <p:font typeface="Nunito" pitchFamily="2" charset="0"/>
      <p:regular r:id="rId26"/>
      <p:bold r:id="rId27"/>
      <p:italic r:id="rId28"/>
      <p:boldItalic r:id="rId29"/>
    </p:embeddedFont>
    <p:embeddedFont>
      <p:font typeface="Roboto Slab Light" pitchFamily="2" charset="0"/>
      <p:regular r:id="rId30"/>
      <p:bold r:id="rId31"/>
    </p:embeddedFont>
    <p:embeddedFont>
      <p:font typeface="SVN-SAF" panose="020B0604020202020204" charset="0"/>
      <p:regular r:id="rId32"/>
    </p:embeddedFont>
    <p:embeddedFont>
      <p:font typeface="Titan One" panose="020B0604020202020204" charset="0"/>
      <p:regular r:id="rId33"/>
    </p:embeddedFont>
    <p:embeddedFont>
      <p:font typeface="UVF Funkydori"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D6048-3886-440D-A619-9D9810946710}" v="2" dt="2023-04-07T03:51:19.320"/>
  </p1510:revLst>
</p1510:revInfo>
</file>

<file path=ppt/tableStyles.xml><?xml version="1.0" encoding="utf-8"?>
<a:tblStyleLst xmlns:a="http://schemas.openxmlformats.org/drawingml/2006/main" def="{7AABC95C-0B2C-407E-B6DC-9CE39B007ACF}">
  <a:tblStyle styleId="{7AABC95C-0B2C-407E-B6DC-9CE39B007A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34"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6/11/relationships/changesInfo" Target="changesInfos/changesInfo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910D6048-3886-440D-A619-9D9810946710}"/>
    <pc:docChg chg="custSel modSld">
      <pc:chgData name="Ha Nguyen" userId="7e36c6dd258c56d1" providerId="LiveId" clId="{910D6048-3886-440D-A619-9D9810946710}" dt="2023-04-07T03:51:27.417" v="110" actId="1076"/>
      <pc:docMkLst>
        <pc:docMk/>
      </pc:docMkLst>
      <pc:sldChg chg="delSp modSp mod delAnim modAnim">
        <pc:chgData name="Ha Nguyen" userId="7e36c6dd258c56d1" providerId="LiveId" clId="{910D6048-3886-440D-A619-9D9810946710}" dt="2023-04-07T03:51:27.417" v="110" actId="1076"/>
        <pc:sldMkLst>
          <pc:docMk/>
          <pc:sldMk cId="0" sldId="262"/>
        </pc:sldMkLst>
        <pc:spChg chg="del">
          <ac:chgData name="Ha Nguyen" userId="7e36c6dd258c56d1" providerId="LiveId" clId="{910D6048-3886-440D-A619-9D9810946710}" dt="2023-04-07T03:48:44.141" v="52" actId="478"/>
          <ac:spMkLst>
            <pc:docMk/>
            <pc:sldMk cId="0" sldId="262"/>
            <ac:spMk id="2" creationId="{4AD69C64-8A12-4AB6-8D9A-FC97A0CA3927}"/>
          </ac:spMkLst>
        </pc:spChg>
        <pc:spChg chg="del">
          <ac:chgData name="Ha Nguyen" userId="7e36c6dd258c56d1" providerId="LiveId" clId="{910D6048-3886-440D-A619-9D9810946710}" dt="2023-04-07T03:48:45.536" v="53" actId="478"/>
          <ac:spMkLst>
            <pc:docMk/>
            <pc:sldMk cId="0" sldId="262"/>
            <ac:spMk id="8" creationId="{E477DE90-629E-4E18-942F-6BF6ECB1B574}"/>
          </ac:spMkLst>
        </pc:spChg>
        <pc:spChg chg="mod">
          <ac:chgData name="Ha Nguyen" userId="7e36c6dd258c56d1" providerId="LiveId" clId="{910D6048-3886-440D-A619-9D9810946710}" dt="2023-04-07T03:47:35.269" v="49" actId="255"/>
          <ac:spMkLst>
            <pc:docMk/>
            <pc:sldMk cId="0" sldId="262"/>
            <ac:spMk id="97" creationId="{C8915834-A6C0-4935-854F-1F99ED8F1B61}"/>
          </ac:spMkLst>
        </pc:spChg>
        <pc:spChg chg="mod">
          <ac:chgData name="Ha Nguyen" userId="7e36c6dd258c56d1" providerId="LiveId" clId="{910D6048-3886-440D-A619-9D9810946710}" dt="2023-04-07T03:51:27.417" v="110" actId="1076"/>
          <ac:spMkLst>
            <pc:docMk/>
            <pc:sldMk cId="0" sldId="262"/>
            <ac:spMk id="98" creationId="{FBFCB941-6465-4D90-A9A0-839A98ED9F59}"/>
          </ac:spMkLst>
        </pc:spChg>
        <pc:spChg chg="del">
          <ac:chgData name="Ha Nguyen" userId="7e36c6dd258c56d1" providerId="LiveId" clId="{910D6048-3886-440D-A619-9D9810946710}" dt="2023-04-07T03:48:42.122" v="51" actId="478"/>
          <ac:spMkLst>
            <pc:docMk/>
            <pc:sldMk cId="0" sldId="262"/>
            <ac:spMk id="101" creationId="{FAD68EBD-68A9-4BFE-8239-FFC68D19B447}"/>
          </ac:spMkLst>
        </pc:spChg>
        <pc:spChg chg="del">
          <ac:chgData name="Ha Nguyen" userId="7e36c6dd258c56d1" providerId="LiveId" clId="{910D6048-3886-440D-A619-9D9810946710}" dt="2023-04-07T03:48:42.122" v="51" actId="478"/>
          <ac:spMkLst>
            <pc:docMk/>
            <pc:sldMk cId="0" sldId="262"/>
            <ac:spMk id="102" creationId="{64637A89-D8BA-486B-8655-6312DC63C97B}"/>
          </ac:spMkLst>
        </pc:spChg>
        <pc:spChg chg="del">
          <ac:chgData name="Ha Nguyen" userId="7e36c6dd258c56d1" providerId="LiveId" clId="{910D6048-3886-440D-A619-9D9810946710}" dt="2023-04-07T03:48:42.122" v="51" actId="478"/>
          <ac:spMkLst>
            <pc:docMk/>
            <pc:sldMk cId="0" sldId="262"/>
            <ac:spMk id="103" creationId="{135A73D5-CE65-4B89-85B1-AAF22530AFAC}"/>
          </ac:spMkLst>
        </pc:spChg>
        <pc:spChg chg="del">
          <ac:chgData name="Ha Nguyen" userId="7e36c6dd258c56d1" providerId="LiveId" clId="{910D6048-3886-440D-A619-9D9810946710}" dt="2023-04-07T03:48:42.122" v="51" actId="478"/>
          <ac:spMkLst>
            <pc:docMk/>
            <pc:sldMk cId="0" sldId="262"/>
            <ac:spMk id="104" creationId="{BC70AC5A-0D67-456F-A2B0-FA5F1FC65E9B}"/>
          </ac:spMkLst>
        </pc:spChg>
        <pc:spChg chg="del">
          <ac:chgData name="Ha Nguyen" userId="7e36c6dd258c56d1" providerId="LiveId" clId="{910D6048-3886-440D-A619-9D9810946710}" dt="2023-04-07T03:48:42.122" v="51" actId="478"/>
          <ac:spMkLst>
            <pc:docMk/>
            <pc:sldMk cId="0" sldId="262"/>
            <ac:spMk id="105" creationId="{791E3169-B97C-40FA-98C3-3830FA1AC298}"/>
          </ac:spMkLst>
        </pc:spChg>
        <pc:spChg chg="del">
          <ac:chgData name="Ha Nguyen" userId="7e36c6dd258c56d1" providerId="LiveId" clId="{910D6048-3886-440D-A619-9D9810946710}" dt="2023-04-07T03:48:42.122" v="51" actId="478"/>
          <ac:spMkLst>
            <pc:docMk/>
            <pc:sldMk cId="0" sldId="262"/>
            <ac:spMk id="106" creationId="{E62ACA8F-DF4E-4197-98CA-C49309DFB129}"/>
          </ac:spMkLst>
        </pc:spChg>
        <pc:spChg chg="del">
          <ac:chgData name="Ha Nguyen" userId="7e36c6dd258c56d1" providerId="LiveId" clId="{910D6048-3886-440D-A619-9D9810946710}" dt="2023-04-07T03:48:42.122" v="51" actId="478"/>
          <ac:spMkLst>
            <pc:docMk/>
            <pc:sldMk cId="0" sldId="262"/>
            <ac:spMk id="107" creationId="{DF19F98C-778D-4D33-8BA7-96CF1CFF0400}"/>
          </ac:spMkLst>
        </pc:spChg>
        <pc:spChg chg="del">
          <ac:chgData name="Ha Nguyen" userId="7e36c6dd258c56d1" providerId="LiveId" clId="{910D6048-3886-440D-A619-9D9810946710}" dt="2023-04-07T03:48:42.122" v="51" actId="478"/>
          <ac:spMkLst>
            <pc:docMk/>
            <pc:sldMk cId="0" sldId="262"/>
            <ac:spMk id="109" creationId="{6386EE2E-0535-410C-B32B-2249024CDD03}"/>
          </ac:spMkLst>
        </pc:spChg>
        <pc:spChg chg="del">
          <ac:chgData name="Ha Nguyen" userId="7e36c6dd258c56d1" providerId="LiveId" clId="{910D6048-3886-440D-A619-9D9810946710}" dt="2023-04-07T03:48:42.122" v="51" actId="478"/>
          <ac:spMkLst>
            <pc:docMk/>
            <pc:sldMk cId="0" sldId="262"/>
            <ac:spMk id="110" creationId="{153EFF2A-2DE6-4152-960E-C3428A9CE613}"/>
          </ac:spMkLst>
        </pc:spChg>
        <pc:spChg chg="del">
          <ac:chgData name="Ha Nguyen" userId="7e36c6dd258c56d1" providerId="LiveId" clId="{910D6048-3886-440D-A619-9D9810946710}" dt="2023-04-07T03:48:42.122" v="51" actId="478"/>
          <ac:spMkLst>
            <pc:docMk/>
            <pc:sldMk cId="0" sldId="262"/>
            <ac:spMk id="112" creationId="{C3612781-A9E4-431C-B8C3-51C2D2D6F653}"/>
          </ac:spMkLst>
        </pc:spChg>
        <pc:spChg chg="del">
          <ac:chgData name="Ha Nguyen" userId="7e36c6dd258c56d1" providerId="LiveId" clId="{910D6048-3886-440D-A619-9D9810946710}" dt="2023-04-07T03:48:42.122" v="51" actId="478"/>
          <ac:spMkLst>
            <pc:docMk/>
            <pc:sldMk cId="0" sldId="262"/>
            <ac:spMk id="113" creationId="{C2F1CB41-D48D-47EE-8E20-2E0506D86CE1}"/>
          </ac:spMkLst>
        </pc:spChg>
        <pc:spChg chg="del">
          <ac:chgData name="Ha Nguyen" userId="7e36c6dd258c56d1" providerId="LiveId" clId="{910D6048-3886-440D-A619-9D9810946710}" dt="2023-04-07T03:48:42.122" v="51" actId="478"/>
          <ac:spMkLst>
            <pc:docMk/>
            <pc:sldMk cId="0" sldId="262"/>
            <ac:spMk id="118" creationId="{685AB04D-8E9D-46F2-BA99-3B3A1603A95A}"/>
          </ac:spMkLst>
        </pc:spChg>
        <pc:spChg chg="del">
          <ac:chgData name="Ha Nguyen" userId="7e36c6dd258c56d1" providerId="LiveId" clId="{910D6048-3886-440D-A619-9D9810946710}" dt="2023-04-07T03:48:42.122" v="51" actId="478"/>
          <ac:spMkLst>
            <pc:docMk/>
            <pc:sldMk cId="0" sldId="262"/>
            <ac:spMk id="119" creationId="{47830F64-54C7-45EB-A3DB-1AB2CD44AD39}"/>
          </ac:spMkLst>
        </pc:spChg>
        <pc:spChg chg="del">
          <ac:chgData name="Ha Nguyen" userId="7e36c6dd258c56d1" providerId="LiveId" clId="{910D6048-3886-440D-A619-9D9810946710}" dt="2023-04-07T03:48:42.122" v="51" actId="478"/>
          <ac:spMkLst>
            <pc:docMk/>
            <pc:sldMk cId="0" sldId="262"/>
            <ac:spMk id="120" creationId="{A58A1518-60D0-415C-8B95-E2439BF75F64}"/>
          </ac:spMkLst>
        </pc:spChg>
        <pc:spChg chg="del">
          <ac:chgData name="Ha Nguyen" userId="7e36c6dd258c56d1" providerId="LiveId" clId="{910D6048-3886-440D-A619-9D9810946710}" dt="2023-04-07T03:48:42.122" v="51" actId="478"/>
          <ac:spMkLst>
            <pc:docMk/>
            <pc:sldMk cId="0" sldId="262"/>
            <ac:spMk id="121" creationId="{31BD18BF-D9CF-4511-BC12-E65225018AE5}"/>
          </ac:spMkLst>
        </pc:spChg>
        <pc:spChg chg="del">
          <ac:chgData name="Ha Nguyen" userId="7e36c6dd258c56d1" providerId="LiveId" clId="{910D6048-3886-440D-A619-9D9810946710}" dt="2023-04-07T03:48:42.122" v="51" actId="478"/>
          <ac:spMkLst>
            <pc:docMk/>
            <pc:sldMk cId="0" sldId="262"/>
            <ac:spMk id="122" creationId="{E4E4889E-E5AA-4DBE-8E78-2F91597DCC04}"/>
          </ac:spMkLst>
        </pc:spChg>
        <pc:spChg chg="del">
          <ac:chgData name="Ha Nguyen" userId="7e36c6dd258c56d1" providerId="LiveId" clId="{910D6048-3886-440D-A619-9D9810946710}" dt="2023-04-07T03:48:42.122" v="51" actId="478"/>
          <ac:spMkLst>
            <pc:docMk/>
            <pc:sldMk cId="0" sldId="262"/>
            <ac:spMk id="123" creationId="{EABC0882-E2ED-4972-A378-5AE51BD19635}"/>
          </ac:spMkLst>
        </pc:spChg>
        <pc:spChg chg="del">
          <ac:chgData name="Ha Nguyen" userId="7e36c6dd258c56d1" providerId="LiveId" clId="{910D6048-3886-440D-A619-9D9810946710}" dt="2023-04-07T03:48:42.122" v="51" actId="478"/>
          <ac:spMkLst>
            <pc:docMk/>
            <pc:sldMk cId="0" sldId="262"/>
            <ac:spMk id="124" creationId="{9D15CE39-4706-4460-8E00-0618FBE20E85}"/>
          </ac:spMkLst>
        </pc:spChg>
      </pc:sldChg>
      <pc:sldChg chg="addSp delSp modSp mod">
        <pc:chgData name="Ha Nguyen" userId="7e36c6dd258c56d1" providerId="LiveId" clId="{910D6048-3886-440D-A619-9D9810946710}" dt="2023-04-07T03:41:01.242" v="31" actId="114"/>
        <pc:sldMkLst>
          <pc:docMk/>
          <pc:sldMk cId="0" sldId="278"/>
        </pc:sldMkLst>
        <pc:spChg chg="add mod">
          <ac:chgData name="Ha Nguyen" userId="7e36c6dd258c56d1" providerId="LiveId" clId="{910D6048-3886-440D-A619-9D9810946710}" dt="2023-04-07T03:40:55.211" v="30" actId="478"/>
          <ac:spMkLst>
            <pc:docMk/>
            <pc:sldMk cId="0" sldId="278"/>
            <ac:spMk id="3" creationId="{D0DB7513-23AC-B766-794D-39266744ABE8}"/>
          </ac:spMkLst>
        </pc:spChg>
        <pc:spChg chg="del mod">
          <ac:chgData name="Ha Nguyen" userId="7e36c6dd258c56d1" providerId="LiveId" clId="{910D6048-3886-440D-A619-9D9810946710}" dt="2023-04-07T03:40:55.211" v="30" actId="478"/>
          <ac:spMkLst>
            <pc:docMk/>
            <pc:sldMk cId="0" sldId="278"/>
            <ac:spMk id="2515" creationId="{00000000-0000-0000-0000-000000000000}"/>
          </ac:spMkLst>
        </pc:spChg>
        <pc:spChg chg="mod">
          <ac:chgData name="Ha Nguyen" userId="7e36c6dd258c56d1" providerId="LiveId" clId="{910D6048-3886-440D-A619-9D9810946710}" dt="2023-04-07T03:41:01.242" v="31" actId="114"/>
          <ac:spMkLst>
            <pc:docMk/>
            <pc:sldMk cId="0" sldId="278"/>
            <ac:spMk id="25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64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0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64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e7f478a54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e7f478a54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de7f478a54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de7f478a54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4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e7f478a54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e7f478a54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de7f478a54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de7f478a54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c85b9cf0f_0_7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c85b9cf0f_0_7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9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8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75444" y="3317473"/>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99289" y="3461879"/>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23135" y="3614933"/>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60931" y="3323648"/>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4777" y="3468054"/>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8622" y="3621108"/>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32467" y="3799829"/>
            <a:ext cx="2543043" cy="986330"/>
          </a:xfrm>
          <a:custGeom>
            <a:avLst/>
            <a:gdLst/>
            <a:ahLst/>
            <a:cxnLst/>
            <a:rect l="l" t="t" r="r" b="b"/>
            <a:pathLst>
              <a:path w="37351" h="14305" extrusionOk="0">
                <a:moveTo>
                  <a:pt x="17314" y="1"/>
                </a:moveTo>
                <a:cubicBezTo>
                  <a:pt x="9021" y="1"/>
                  <a:pt x="4346" y="4789"/>
                  <a:pt x="1862" y="8848"/>
                </a:cubicBezTo>
                <a:cubicBezTo>
                  <a:pt x="1142" y="10053"/>
                  <a:pt x="508" y="11301"/>
                  <a:pt x="0" y="12612"/>
                </a:cubicBezTo>
                <a:lnTo>
                  <a:pt x="487" y="12993"/>
                </a:lnTo>
                <a:cubicBezTo>
                  <a:pt x="1037" y="13437"/>
                  <a:pt x="1608" y="13860"/>
                  <a:pt x="2179" y="14304"/>
                </a:cubicBezTo>
                <a:cubicBezTo>
                  <a:pt x="2665" y="13014"/>
                  <a:pt x="3279" y="11787"/>
                  <a:pt x="3998" y="10603"/>
                </a:cubicBezTo>
                <a:cubicBezTo>
                  <a:pt x="7156" y="5455"/>
                  <a:pt x="11726" y="2834"/>
                  <a:pt x="17592" y="2834"/>
                </a:cubicBezTo>
                <a:cubicBezTo>
                  <a:pt x="17776" y="2834"/>
                  <a:pt x="17961" y="2836"/>
                  <a:pt x="18147" y="2841"/>
                </a:cubicBezTo>
                <a:cubicBezTo>
                  <a:pt x="26818" y="3053"/>
                  <a:pt x="31788" y="7811"/>
                  <a:pt x="35320" y="13289"/>
                </a:cubicBezTo>
                <a:cubicBezTo>
                  <a:pt x="35785" y="13014"/>
                  <a:pt x="36251" y="12739"/>
                  <a:pt x="36673" y="12464"/>
                </a:cubicBezTo>
                <a:cubicBezTo>
                  <a:pt x="36906" y="12316"/>
                  <a:pt x="37139" y="12168"/>
                  <a:pt x="37350" y="12020"/>
                </a:cubicBezTo>
                <a:cubicBezTo>
                  <a:pt x="33480" y="5908"/>
                  <a:pt x="27812" y="282"/>
                  <a:pt x="17851" y="7"/>
                </a:cubicBezTo>
                <a:cubicBezTo>
                  <a:pt x="17670" y="3"/>
                  <a:pt x="17491" y="1"/>
                  <a:pt x="17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300"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128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4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74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491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463"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552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9611"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76597" y="4283021"/>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20136" y="3892904"/>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54222" y="3875396"/>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759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99686" y="4847515"/>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1963" y="4707097"/>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35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509" y="4988404"/>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805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22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34187" y="5132348"/>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7016" y="5075710"/>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8774"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83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89699" y="4213928"/>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0124" y="4163988"/>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296849"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541042"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49432"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98742"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519429"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6483"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04246"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38089" y="4826662"/>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310032"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554225"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2614"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18327" y="4157291"/>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211925"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32612"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5791" y="4093745"/>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651178" y="4048483"/>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79665"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17429"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85833" y="4925222"/>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4435" y="4867399"/>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576" y="413692"/>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6448" y="417274"/>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47905" y="462386"/>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37904" y="477119"/>
            <a:ext cx="262259" cy="37239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8576" y="413675"/>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96448" y="417257"/>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47905" y="462369"/>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47905" y="484979"/>
            <a:ext cx="252265" cy="3582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5863" y="298546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550" y="298767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76294" y="301549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0125" y="3024586"/>
            <a:ext cx="161779" cy="22971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863" y="298545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550" y="298766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6294" y="301548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6294" y="3029435"/>
            <a:ext cx="155628" cy="22095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3212109">
            <a:off x="2226327" y="153542"/>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3212109">
            <a:off x="2227358" y="156354"/>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3212109">
            <a:off x="2267142" y="199738"/>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3212109">
            <a:off x="2292566" y="261568"/>
            <a:ext cx="221793" cy="31496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3212109">
            <a:off x="2226316" y="153534"/>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3212109">
            <a:off x="2227346" y="156346"/>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3212109">
            <a:off x="2267130" y="199730"/>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3211758">
            <a:off x="2299828" y="264564"/>
            <a:ext cx="213340" cy="30294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a:spLocks noGrp="1"/>
          </p:cNvSpPr>
          <p:nvPr>
            <p:ph type="title"/>
          </p:nvPr>
        </p:nvSpPr>
        <p:spPr>
          <a:xfrm>
            <a:off x="1101225" y="740450"/>
            <a:ext cx="6861300" cy="190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atin typeface="Titan One"/>
                <a:ea typeface="Titan One"/>
                <a:cs typeface="Titan One"/>
                <a:sym typeface="Titan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
          <p:cNvSpPr txBox="1">
            <a:spLocks noGrp="1"/>
          </p:cNvSpPr>
          <p:nvPr>
            <p:ph type="subTitle" idx="1"/>
          </p:nvPr>
        </p:nvSpPr>
        <p:spPr>
          <a:xfrm>
            <a:off x="2103975" y="2594550"/>
            <a:ext cx="48558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Roboto Slab Light"/>
              <a:buNone/>
              <a:defRPr sz="2000">
                <a:solidFill>
                  <a:schemeClr val="dk1"/>
                </a:solidFill>
                <a:latin typeface="Nunito"/>
                <a:ea typeface="Nunito"/>
                <a:cs typeface="Nunito"/>
                <a:sym typeface="Nunito"/>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982"/>
        <p:cNvGrpSpPr/>
        <p:nvPr/>
      </p:nvGrpSpPr>
      <p:grpSpPr>
        <a:xfrm>
          <a:off x="0" y="0"/>
          <a:ext cx="0" cy="0"/>
          <a:chOff x="0" y="0"/>
          <a:chExt cx="0" cy="0"/>
        </a:xfrm>
      </p:grpSpPr>
      <p:sp>
        <p:nvSpPr>
          <p:cNvPr id="983" name="Google Shape;983;p27"/>
          <p:cNvSpPr txBox="1">
            <a:spLocks noGrp="1"/>
          </p:cNvSpPr>
          <p:nvPr>
            <p:ph type="title"/>
          </p:nvPr>
        </p:nvSpPr>
        <p:spPr>
          <a:xfrm>
            <a:off x="601425" y="3439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4" name="Google Shape;984;p27"/>
          <p:cNvSpPr txBox="1">
            <a:spLocks noGrp="1"/>
          </p:cNvSpPr>
          <p:nvPr>
            <p:ph type="body" idx="1"/>
          </p:nvPr>
        </p:nvSpPr>
        <p:spPr>
          <a:xfrm>
            <a:off x="753825" y="932425"/>
            <a:ext cx="4370100" cy="34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Comfortaa"/>
              <a:buChar char="●"/>
              <a:defRPr sz="1200">
                <a:solidFill>
                  <a:schemeClr val="dk1"/>
                </a:solidFill>
                <a:latin typeface="Nunito"/>
                <a:ea typeface="Nunito"/>
                <a:cs typeface="Nunito"/>
                <a:sym typeface="Nunito"/>
              </a:defRPr>
            </a:lvl1pPr>
            <a:lvl2pPr marL="914400" lvl="1"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985" name="Google Shape;985;p27"/>
          <p:cNvSpPr txBox="1">
            <a:spLocks noGrp="1"/>
          </p:cNvSpPr>
          <p:nvPr>
            <p:ph type="body" idx="2"/>
          </p:nvPr>
        </p:nvSpPr>
        <p:spPr>
          <a:xfrm>
            <a:off x="4719600" y="1440375"/>
            <a:ext cx="3642900" cy="2979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a:buChar char="●"/>
              <a:defRPr sz="1200">
                <a:solidFill>
                  <a:schemeClr val="dk1"/>
                </a:solidFill>
              </a:defRPr>
            </a:lvl1pPr>
            <a:lvl2pPr marL="914400" lvl="1"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endParaRPr/>
          </a:p>
        </p:txBody>
      </p:sp>
      <p:grpSp>
        <p:nvGrpSpPr>
          <p:cNvPr id="986" name="Google Shape;986;p27"/>
          <p:cNvGrpSpPr/>
          <p:nvPr/>
        </p:nvGrpSpPr>
        <p:grpSpPr>
          <a:xfrm>
            <a:off x="93673" y="133147"/>
            <a:ext cx="8691964" cy="4708806"/>
            <a:chOff x="93673" y="133147"/>
            <a:chExt cx="8691964" cy="4708806"/>
          </a:xfrm>
        </p:grpSpPr>
        <p:sp>
          <p:nvSpPr>
            <p:cNvPr id="987" name="Google Shape;987;p27"/>
            <p:cNvSpPr/>
            <p:nvPr/>
          </p:nvSpPr>
          <p:spPr>
            <a:xfrm flipH="1">
              <a:off x="8191032" y="427065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flipH="1">
              <a:off x="8191860" y="427483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flipH="1">
              <a:off x="8261058" y="4327486"/>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flipH="1">
              <a:off x="8431199" y="4344681"/>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flipH="1">
              <a:off x="8191032" y="427063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flipH="1">
              <a:off x="8191860" y="427481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flipH="1">
              <a:off x="8261058" y="4327467"/>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flipH="1">
              <a:off x="8431170" y="4353853"/>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rot="1425253" flipH="1">
              <a:off x="152018" y="194877"/>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rot="1425253" flipH="1">
              <a:off x="151414" y="197798"/>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rot="1425253" flipH="1">
              <a:off x="198294" y="233597"/>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rot="1425253" flipH="1">
              <a:off x="300376" y="267803"/>
              <a:ext cx="198379" cy="28170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rot="1425253" flipH="1">
              <a:off x="152023" y="194866"/>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rot="1425253" flipH="1">
              <a:off x="151419" y="197787"/>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rot="1425253" flipH="1">
              <a:off x="198299" y="233585"/>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rot="1425149" flipH="1">
              <a:off x="300449" y="272175"/>
              <a:ext cx="190829" cy="27096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27"/>
          <p:cNvSpPr/>
          <p:nvPr/>
        </p:nvSpPr>
        <p:spPr>
          <a:xfrm>
            <a:off x="6996285" y="98300"/>
            <a:ext cx="1930371" cy="986531"/>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072"/>
        <p:cNvGrpSpPr/>
        <p:nvPr/>
      </p:nvGrpSpPr>
      <p:grpSpPr>
        <a:xfrm>
          <a:off x="0" y="0"/>
          <a:ext cx="0" cy="0"/>
          <a:chOff x="0" y="0"/>
          <a:chExt cx="0" cy="0"/>
        </a:xfrm>
      </p:grpSpPr>
      <p:grpSp>
        <p:nvGrpSpPr>
          <p:cNvPr id="1073" name="Google Shape;1073;p30"/>
          <p:cNvGrpSpPr/>
          <p:nvPr/>
        </p:nvGrpSpPr>
        <p:grpSpPr>
          <a:xfrm>
            <a:off x="549152" y="483724"/>
            <a:ext cx="8009829" cy="4176063"/>
            <a:chOff x="549152" y="483724"/>
            <a:chExt cx="8009829" cy="4176063"/>
          </a:xfrm>
        </p:grpSpPr>
        <p:sp>
          <p:nvSpPr>
            <p:cNvPr id="1074" name="Google Shape;1074;p30"/>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0"/>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09"/>
        <p:cNvGrpSpPr/>
        <p:nvPr/>
      </p:nvGrpSpPr>
      <p:grpSpPr>
        <a:xfrm>
          <a:off x="0" y="0"/>
          <a:ext cx="0" cy="0"/>
          <a:chOff x="0" y="0"/>
          <a:chExt cx="0" cy="0"/>
        </a:xfrm>
      </p:grpSpPr>
      <p:sp>
        <p:nvSpPr>
          <p:cNvPr id="1110" name="Google Shape;1110;p31"/>
          <p:cNvSpPr/>
          <p:nvPr/>
        </p:nvSpPr>
        <p:spPr>
          <a:xfrm flipH="1">
            <a:off x="7409135" y="246900"/>
            <a:ext cx="1138618" cy="5818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flipH="1">
            <a:off x="-604394" y="4062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flipH="1">
            <a:off x="6702688" y="3506875"/>
            <a:ext cx="1442235" cy="737065"/>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rot="924001" flipH="1">
            <a:off x="3289642" y="204185"/>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rot="924001" flipH="1">
            <a:off x="3289447" y="207088"/>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rot="924001" flipH="1">
            <a:off x="3335727" y="242233"/>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rot="924001" flipH="1">
            <a:off x="3441865" y="268762"/>
            <a:ext cx="198539" cy="28193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rot="924001" flipH="1">
            <a:off x="3289645" y="204172"/>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24001" flipH="1">
            <a:off x="3289451" y="207076"/>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924001" flipH="1">
            <a:off x="3335730" y="242221"/>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rot="924250" flipH="1">
            <a:off x="3441773" y="273669"/>
            <a:ext cx="191036" cy="27122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rot="1473651" flipH="1">
            <a:off x="222996" y="4480019"/>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1473651" flipH="1">
            <a:off x="222209" y="4483588"/>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1473651" flipH="1">
            <a:off x="279555" y="4527423"/>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473651" flipH="1">
            <a:off x="403769" y="4570096"/>
            <a:ext cx="242434" cy="3443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473651" flipH="1">
            <a:off x="223002" y="4480005"/>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rot="1473651" flipH="1">
            <a:off x="222215" y="4483574"/>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rot="1473651" flipH="1">
            <a:off x="279562" y="4527409"/>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rot="1473785" flipH="1">
            <a:off x="403809" y="4575351"/>
            <a:ext cx="233264" cy="3311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flipH="1">
            <a:off x="8072352" y="2068447"/>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flipH="1">
            <a:off x="8073250" y="2072980"/>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flipH="1">
            <a:off x="8148284" y="2130079"/>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flipH="1">
            <a:off x="8332795" y="2148727"/>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flipH="1">
            <a:off x="8072352" y="2068425"/>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flipH="1">
            <a:off x="8073250" y="2072959"/>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flipH="1">
            <a:off x="8148284" y="2130057"/>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flipH="1">
            <a:off x="8332691" y="2158675"/>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2622750" y="2407300"/>
            <a:ext cx="3898500" cy="720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2" name="Google Shape;172;p3"/>
          <p:cNvSpPr txBox="1">
            <a:spLocks noGrp="1"/>
          </p:cNvSpPr>
          <p:nvPr>
            <p:ph type="subTitle" idx="1"/>
          </p:nvPr>
        </p:nvSpPr>
        <p:spPr>
          <a:xfrm>
            <a:off x="3112650" y="3118600"/>
            <a:ext cx="2918700" cy="720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173" name="Google Shape;173;p3"/>
          <p:cNvSpPr txBox="1">
            <a:spLocks noGrp="1"/>
          </p:cNvSpPr>
          <p:nvPr>
            <p:ph type="title" idx="2" hasCustomPrompt="1"/>
          </p:nvPr>
        </p:nvSpPr>
        <p:spPr>
          <a:xfrm>
            <a:off x="3507450" y="93636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74" name="Google Shape;174;p3"/>
          <p:cNvGrpSpPr/>
          <p:nvPr/>
        </p:nvGrpSpPr>
        <p:grpSpPr>
          <a:xfrm>
            <a:off x="-152743" y="393476"/>
            <a:ext cx="9351762" cy="5701185"/>
            <a:chOff x="-152743" y="393476"/>
            <a:chExt cx="9351762" cy="5701185"/>
          </a:xfrm>
        </p:grpSpPr>
        <p:sp>
          <p:nvSpPr>
            <p:cNvPr id="175" name="Google Shape;175;p3"/>
            <p:cNvSpPr/>
            <p:nvPr/>
          </p:nvSpPr>
          <p:spPr>
            <a:xfrm flipH="1">
              <a:off x="335126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flipH="1">
              <a:off x="898762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flipH="1">
              <a:off x="833406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flipH="1">
              <a:off x="895037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flipH="1">
              <a:off x="888821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flipH="1">
              <a:off x="8840980"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flipH="1">
              <a:off x="8778703"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flipH="1">
              <a:off x="3337575"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flipH="1">
              <a:off x="3394801"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525361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flipH="1">
              <a:off x="5559360"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flipH="1">
              <a:off x="897393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flipH="1">
              <a:off x="4806388"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4488302"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32037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7789487"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flipH="1">
              <a:off x="893668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flipH="1">
              <a:off x="887452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flipH="1">
              <a:off x="7388443"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flipH="1">
              <a:off x="732628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flipH="1">
              <a:off x="8827291"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flipH="1">
              <a:off x="876501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flipH="1">
              <a:off x="5228819"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flipH="1">
              <a:off x="5323293"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flipH="1">
              <a:off x="480219"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flipH="1">
              <a:off x="209773"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flipH="1">
              <a:off x="-139561"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flipH="1">
              <a:off x="221767"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flipH="1">
              <a:off x="-101297"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flipH="1">
              <a:off x="-70178"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flipH="1">
              <a:off x="11182"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flipH="1">
              <a:off x="324737"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flipH="1">
              <a:off x="46703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flipH="1">
              <a:off x="196590"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flipH="1">
              <a:off x="-152743"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flipH="1">
              <a:off x="2911800"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flipH="1">
              <a:off x="208584"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flipH="1">
              <a:off x="-114480"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flipH="1">
              <a:off x="3082890"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flipH="1">
              <a:off x="3164250"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flipH="1">
              <a:off x="-83361"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flipH="1">
              <a:off x="-2001"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flipH="1">
              <a:off x="5200853"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flipH="1">
              <a:off x="5152988"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360229" flipH="1">
              <a:off x="6434748" y="252291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360229" flipH="1">
              <a:off x="6346229" y="2449338"/>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360229" flipH="1">
              <a:off x="7420959" y="4340874"/>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360229" flipH="1">
              <a:off x="7133479" y="4301395"/>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360229" flipH="1">
              <a:off x="8081916" y="3008062"/>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360229" flipH="1">
              <a:off x="6683596" y="346158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360229" flipH="1">
              <a:off x="6529403" y="2850210"/>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360229" flipH="1">
              <a:off x="6390846" y="272476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360229" flipH="1">
              <a:off x="7296407" y="340325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360229" flipH="1">
              <a:off x="6454358" y="3314031"/>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360229" flipH="1">
              <a:off x="6843108" y="2890294"/>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360229" flipH="1">
              <a:off x="6944276" y="301346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360229" flipH="1">
              <a:off x="7157064" y="2881352"/>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360229" flipH="1">
              <a:off x="7227566" y="2916849"/>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360229" flipH="1">
              <a:off x="7245739" y="299745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360229" flipH="1">
              <a:off x="6718881" y="246868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rgbClr val="BB3D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360229" flipH="1">
              <a:off x="6434798" y="252287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360229" flipH="1">
              <a:off x="6346279" y="2449297"/>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360229" flipH="1">
              <a:off x="7421009" y="4340833"/>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360229" flipH="1">
              <a:off x="7133529" y="4301354"/>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360229" flipH="1">
              <a:off x="8081966" y="3008021"/>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360229" flipH="1">
              <a:off x="6683646" y="346154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360229" flipH="1">
              <a:off x="6529453" y="2850169"/>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360229" flipH="1">
              <a:off x="6390896" y="272472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360229" flipH="1">
              <a:off x="7296457" y="340321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360229" flipH="1">
              <a:off x="6454408" y="3313990"/>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360229" flipH="1">
              <a:off x="6843158" y="2890253"/>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360229" flipH="1">
              <a:off x="6944326" y="301342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360229" flipH="1">
              <a:off x="7157114" y="2881311"/>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360229" flipH="1">
              <a:off x="7227616" y="2916808"/>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360229" flipH="1">
              <a:off x="7245789" y="299741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360229" flipH="1">
              <a:off x="6718931" y="246864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727787" y="393494"/>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725625" y="397132"/>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7899" y="442958"/>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767739" y="457924"/>
              <a:ext cx="266392" cy="37826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727787" y="393476"/>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725625" y="397115"/>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777899" y="442941"/>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777899" y="465908"/>
              <a:ext cx="256282" cy="36385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16599" y="241748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14937" y="2420285"/>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55115" y="245550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47306" y="2467008"/>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99" y="2417475"/>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14937" y="2420272"/>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55115" y="2455492"/>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55115" y="2473145"/>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350348" y="334075"/>
            <a:ext cx="9549377" cy="1601000"/>
            <a:chOff x="-350348" y="334075"/>
            <a:chExt cx="9549377" cy="1601000"/>
          </a:xfrm>
        </p:grpSpPr>
        <p:sp>
          <p:nvSpPr>
            <p:cNvPr id="282" name="Google Shape;282;p3"/>
            <p:cNvSpPr/>
            <p:nvPr/>
          </p:nvSpPr>
          <p:spPr>
            <a:xfrm>
              <a:off x="7332213" y="981025"/>
              <a:ext cx="1866816" cy="9540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50348" y="334075"/>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308300" y="1177050"/>
            <a:ext cx="6527400" cy="2789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367" name="Google Shape;367;p8"/>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27347" y="545825"/>
            <a:ext cx="2125428" cy="108627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827772" y="287100"/>
            <a:ext cx="1302282" cy="665597"/>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78426" y="3862976"/>
            <a:ext cx="1803590" cy="9218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2505023" y="198064"/>
            <a:ext cx="594604" cy="571315"/>
            <a:chOff x="2505023" y="198064"/>
            <a:chExt cx="594604" cy="571315"/>
          </a:xfrm>
        </p:grpSpPr>
        <p:sp>
          <p:nvSpPr>
            <p:cNvPr id="373" name="Google Shape;373;p8"/>
            <p:cNvSpPr/>
            <p:nvPr/>
          </p:nvSpPr>
          <p:spPr>
            <a:xfrm>
              <a:off x="2507507" y="19808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505023" y="20226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65076" y="254911"/>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553404" y="272106"/>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507507" y="19806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505023" y="20224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65076" y="254892"/>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565076" y="281278"/>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299800" y="2353066"/>
            <a:ext cx="518028" cy="518022"/>
            <a:chOff x="-5050675" y="-979334"/>
            <a:chExt cx="518028" cy="518022"/>
          </a:xfrm>
        </p:grpSpPr>
        <p:sp>
          <p:nvSpPr>
            <p:cNvPr id="382" name="Google Shape;382;p8"/>
            <p:cNvSpPr/>
            <p:nvPr/>
          </p:nvSpPr>
          <p:spPr>
            <a:xfrm rot="-2443570">
              <a:off x="-4979091" y="-900789"/>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2443570">
              <a:off x="-4978750" y="-898084"/>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2443570">
              <a:off x="-4943742" y="-86164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2443570">
              <a:off x="-4932157" y="-815243"/>
              <a:ext cx="193144" cy="27423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2443570">
              <a:off x="-4979099" y="-900798"/>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2443570">
              <a:off x="-4978758" y="-898093"/>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2443570">
              <a:off x="-4943750" y="-86165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2443632">
              <a:off x="-4925315" y="-812013"/>
              <a:ext cx="185824" cy="26380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8268274" y="1632102"/>
            <a:ext cx="594585" cy="585847"/>
            <a:chOff x="-4285176" y="-2755898"/>
            <a:chExt cx="594585" cy="585847"/>
          </a:xfrm>
        </p:grpSpPr>
        <p:sp>
          <p:nvSpPr>
            <p:cNvPr id="391" name="Google Shape;391;p8"/>
            <p:cNvSpPr/>
            <p:nvPr/>
          </p:nvSpPr>
          <p:spPr>
            <a:xfrm rot="-1267100">
              <a:off x="-4219962" y="-2687185"/>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1267100">
              <a:off x="-4220686" y="-2683652"/>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1267100">
              <a:off x="-4175817" y="-2640618"/>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1267100">
              <a:off x="-4176712" y="-2602100"/>
              <a:ext cx="239994" cy="34073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1267100">
              <a:off x="-4219967" y="-2687200"/>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1267100">
              <a:off x="-4220692" y="-2683666"/>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1267100">
              <a:off x="-4175823" y="-2640632"/>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1267042">
              <a:off x="-4167619" y="-2596611"/>
              <a:ext cx="230902" cy="32776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6"/>
        <p:cNvGrpSpPr/>
        <p:nvPr/>
      </p:nvGrpSpPr>
      <p:grpSpPr>
        <a:xfrm>
          <a:off x="0" y="0"/>
          <a:ext cx="0" cy="0"/>
          <a:chOff x="0" y="0"/>
          <a:chExt cx="0" cy="0"/>
        </a:xfrm>
      </p:grpSpPr>
      <p:sp>
        <p:nvSpPr>
          <p:cNvPr id="477" name="Google Shape;47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479"/>
        <p:cNvGrpSpPr/>
        <p:nvPr/>
      </p:nvGrpSpPr>
      <p:grpSpPr>
        <a:xfrm>
          <a:off x="0" y="0"/>
          <a:ext cx="0" cy="0"/>
          <a:chOff x="0" y="0"/>
          <a:chExt cx="0" cy="0"/>
        </a:xfrm>
      </p:grpSpPr>
      <p:sp>
        <p:nvSpPr>
          <p:cNvPr id="480" name="Google Shape;480;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txBox="1">
            <a:spLocks noGrp="1"/>
          </p:cNvSpPr>
          <p:nvPr>
            <p:ph type="title"/>
          </p:nvPr>
        </p:nvSpPr>
        <p:spPr>
          <a:xfrm>
            <a:off x="4349375" y="8517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2" name="Google Shape;482;p13"/>
          <p:cNvSpPr txBox="1">
            <a:spLocks noGrp="1"/>
          </p:cNvSpPr>
          <p:nvPr>
            <p:ph type="subTitle" idx="1"/>
          </p:nvPr>
        </p:nvSpPr>
        <p:spPr>
          <a:xfrm>
            <a:off x="4349375" y="123320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3" name="Google Shape;483;p13"/>
          <p:cNvSpPr txBox="1">
            <a:spLocks noGrp="1"/>
          </p:cNvSpPr>
          <p:nvPr>
            <p:ph type="title" idx="2" hasCustomPrompt="1"/>
          </p:nvPr>
        </p:nvSpPr>
        <p:spPr>
          <a:xfrm>
            <a:off x="3410775" y="889913"/>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4" name="Google Shape;484;p13"/>
          <p:cNvSpPr txBox="1">
            <a:spLocks noGrp="1"/>
          </p:cNvSpPr>
          <p:nvPr>
            <p:ph type="title" idx="3"/>
          </p:nvPr>
        </p:nvSpPr>
        <p:spPr>
          <a:xfrm>
            <a:off x="601425" y="343900"/>
            <a:ext cx="3058200" cy="106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5" name="Google Shape;485;p13"/>
          <p:cNvSpPr txBox="1">
            <a:spLocks noGrp="1"/>
          </p:cNvSpPr>
          <p:nvPr>
            <p:ph type="title" idx="4"/>
          </p:nvPr>
        </p:nvSpPr>
        <p:spPr>
          <a:xfrm>
            <a:off x="4349375" y="16025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6" name="Google Shape;486;p13"/>
          <p:cNvSpPr txBox="1">
            <a:spLocks noGrp="1"/>
          </p:cNvSpPr>
          <p:nvPr>
            <p:ph type="subTitle" idx="5"/>
          </p:nvPr>
        </p:nvSpPr>
        <p:spPr>
          <a:xfrm>
            <a:off x="4349375" y="19831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7" name="Google Shape;487;p13"/>
          <p:cNvSpPr txBox="1">
            <a:spLocks noGrp="1"/>
          </p:cNvSpPr>
          <p:nvPr>
            <p:ph type="title" idx="6" hasCustomPrompt="1"/>
          </p:nvPr>
        </p:nvSpPr>
        <p:spPr>
          <a:xfrm>
            <a:off x="3410775" y="1642428"/>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txBox="1">
            <a:spLocks noGrp="1"/>
          </p:cNvSpPr>
          <p:nvPr>
            <p:ph type="title" idx="7"/>
          </p:nvPr>
        </p:nvSpPr>
        <p:spPr>
          <a:xfrm>
            <a:off x="4349375" y="23558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9" name="Google Shape;489;p13"/>
          <p:cNvSpPr txBox="1">
            <a:spLocks noGrp="1"/>
          </p:cNvSpPr>
          <p:nvPr>
            <p:ph type="subTitle" idx="8"/>
          </p:nvPr>
        </p:nvSpPr>
        <p:spPr>
          <a:xfrm>
            <a:off x="4349375" y="27355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0" name="Google Shape;490;p13"/>
          <p:cNvSpPr txBox="1">
            <a:spLocks noGrp="1"/>
          </p:cNvSpPr>
          <p:nvPr>
            <p:ph type="title" idx="9" hasCustomPrompt="1"/>
          </p:nvPr>
        </p:nvSpPr>
        <p:spPr>
          <a:xfrm>
            <a:off x="3410775" y="2394944"/>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1" name="Google Shape;491;p13"/>
          <p:cNvSpPr txBox="1">
            <a:spLocks noGrp="1"/>
          </p:cNvSpPr>
          <p:nvPr>
            <p:ph type="title" idx="13"/>
          </p:nvPr>
        </p:nvSpPr>
        <p:spPr>
          <a:xfrm>
            <a:off x="4349375" y="31101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2" name="Google Shape;492;p13"/>
          <p:cNvSpPr txBox="1">
            <a:spLocks noGrp="1"/>
          </p:cNvSpPr>
          <p:nvPr>
            <p:ph type="subTitle" idx="14"/>
          </p:nvPr>
        </p:nvSpPr>
        <p:spPr>
          <a:xfrm>
            <a:off x="4349375" y="3495225"/>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3" name="Google Shape;493;p13"/>
          <p:cNvSpPr txBox="1">
            <a:spLocks noGrp="1"/>
          </p:cNvSpPr>
          <p:nvPr>
            <p:ph type="title" idx="15" hasCustomPrompt="1"/>
          </p:nvPr>
        </p:nvSpPr>
        <p:spPr>
          <a:xfrm>
            <a:off x="3410775" y="3147459"/>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4" name="Google Shape;494;p13"/>
          <p:cNvSpPr txBox="1">
            <a:spLocks noGrp="1"/>
          </p:cNvSpPr>
          <p:nvPr>
            <p:ph type="title" idx="16"/>
          </p:nvPr>
        </p:nvSpPr>
        <p:spPr>
          <a:xfrm>
            <a:off x="4349375" y="38848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17"/>
          </p:nvPr>
        </p:nvSpPr>
        <p:spPr>
          <a:xfrm>
            <a:off x="4349375" y="42702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6" name="Google Shape;496;p13"/>
          <p:cNvSpPr txBox="1">
            <a:spLocks noGrp="1"/>
          </p:cNvSpPr>
          <p:nvPr>
            <p:ph type="title" idx="18" hasCustomPrompt="1"/>
          </p:nvPr>
        </p:nvSpPr>
        <p:spPr>
          <a:xfrm>
            <a:off x="3410775" y="3935375"/>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97" name="Google Shape;497;p13"/>
          <p:cNvGrpSpPr/>
          <p:nvPr/>
        </p:nvGrpSpPr>
        <p:grpSpPr>
          <a:xfrm>
            <a:off x="-341369" y="200050"/>
            <a:ext cx="10276342" cy="1863175"/>
            <a:chOff x="-341369" y="200050"/>
            <a:chExt cx="10276342" cy="1863175"/>
          </a:xfrm>
        </p:grpSpPr>
        <p:sp>
          <p:nvSpPr>
            <p:cNvPr id="498" name="Google Shape;498;p13"/>
            <p:cNvSpPr/>
            <p:nvPr/>
          </p:nvSpPr>
          <p:spPr>
            <a:xfrm>
              <a:off x="8270788" y="2000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41369" y="1484523"/>
              <a:ext cx="1132362" cy="57870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4175049" y="200051"/>
            <a:ext cx="4774152" cy="4774405"/>
            <a:chOff x="4175049" y="200051"/>
            <a:chExt cx="4774152" cy="4774405"/>
          </a:xfrm>
        </p:grpSpPr>
        <p:sp>
          <p:nvSpPr>
            <p:cNvPr id="501" name="Google Shape;501;p13"/>
            <p:cNvSpPr/>
            <p:nvPr/>
          </p:nvSpPr>
          <p:spPr>
            <a:xfrm>
              <a:off x="4176496" y="200063"/>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175049" y="202497"/>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210020" y="233155"/>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203223" y="243167"/>
              <a:ext cx="178216" cy="2530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176496" y="200051"/>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175049" y="202485"/>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210020" y="233143"/>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210020" y="248509"/>
              <a:ext cx="171443" cy="2434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472074" y="4514095"/>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470072" y="4517464"/>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518463" y="4559886"/>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509058" y="4573741"/>
              <a:ext cx="246618" cy="35018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472074" y="4514079"/>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470072" y="4517448"/>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518463" y="4559871"/>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518463" y="4581133"/>
              <a:ext cx="237246" cy="33682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54">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47356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9" name="Google Shape;519;p14"/>
          <p:cNvSpPr txBox="1">
            <a:spLocks noGrp="1"/>
          </p:cNvSpPr>
          <p:nvPr>
            <p:ph type="subTitle" idx="1"/>
          </p:nvPr>
        </p:nvSpPr>
        <p:spPr>
          <a:xfrm>
            <a:off x="5047775" y="3199200"/>
            <a:ext cx="22755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20" name="Google Shape;520;p14"/>
          <p:cNvSpPr txBox="1">
            <a:spLocks noGrp="1"/>
          </p:cNvSpPr>
          <p:nvPr>
            <p:ph type="title" idx="2" hasCustomPrompt="1"/>
          </p:nvPr>
        </p:nvSpPr>
        <p:spPr>
          <a:xfrm>
            <a:off x="5194050" y="1018238"/>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21" name="Google Shape;521;p14"/>
          <p:cNvSpPr/>
          <p:nvPr/>
        </p:nvSpPr>
        <p:spPr>
          <a:xfrm>
            <a:off x="21751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8814"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11563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750243"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202520"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3120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686066"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2503"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2932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744"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167757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482093"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726286"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7223333"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49527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739469"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4"/>
          <p:cNvGrpSpPr/>
          <p:nvPr/>
        </p:nvGrpSpPr>
        <p:grpSpPr>
          <a:xfrm>
            <a:off x="-152743" y="4192710"/>
            <a:ext cx="9351762" cy="1901951"/>
            <a:chOff x="-152743" y="4192710"/>
            <a:chExt cx="9351762" cy="1901951"/>
          </a:xfrm>
        </p:grpSpPr>
        <p:sp>
          <p:nvSpPr>
            <p:cNvPr id="538" name="Google Shape;538;p14"/>
            <p:cNvSpPr/>
            <p:nvPr/>
          </p:nvSpPr>
          <p:spPr>
            <a:xfrm>
              <a:off x="-152743"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70725"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2809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225035"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3905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527153"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67069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04778"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7036"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4178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3872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740255"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680680"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934676"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83986"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04673"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51727"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8989490"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947858"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703571"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397169"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717856"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901035"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836422"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9064909"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002673"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4"/>
          <p:cNvSpPr/>
          <p:nvPr/>
        </p:nvSpPr>
        <p:spPr>
          <a:xfrm>
            <a:off x="3771077"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859679"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4"/>
          <p:cNvGrpSpPr/>
          <p:nvPr/>
        </p:nvGrpSpPr>
        <p:grpSpPr>
          <a:xfrm>
            <a:off x="3203280" y="265661"/>
            <a:ext cx="713823" cy="701794"/>
            <a:chOff x="3203280" y="265661"/>
            <a:chExt cx="713823" cy="701794"/>
          </a:xfrm>
        </p:grpSpPr>
        <p:sp>
          <p:nvSpPr>
            <p:cNvPr id="567" name="Google Shape;567;p14"/>
            <p:cNvSpPr/>
            <p:nvPr/>
          </p:nvSpPr>
          <p:spPr>
            <a:xfrm rot="1116294" flipH="1">
              <a:off x="3275733" y="342115"/>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1116294" flipH="1">
              <a:off x="3275213" y="346433"/>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16294" flipH="1">
              <a:off x="3344071" y="398803"/>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16294" flipH="1">
              <a:off x="3499063" y="442529"/>
              <a:ext cx="293775" cy="41711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16294" flipH="1">
              <a:off x="3275739" y="342097"/>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16294" flipH="1">
              <a:off x="3275219" y="346415"/>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16294" flipH="1">
              <a:off x="3344077" y="398785"/>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16174" flipH="1">
              <a:off x="3499040" y="449500"/>
              <a:ext cx="282613" cy="40123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4"/>
          <p:cNvGrpSpPr/>
          <p:nvPr/>
        </p:nvGrpSpPr>
        <p:grpSpPr>
          <a:xfrm>
            <a:off x="8231289" y="2797538"/>
            <a:ext cx="397773" cy="382216"/>
            <a:chOff x="8231289" y="2797538"/>
            <a:chExt cx="397773" cy="382216"/>
          </a:xfrm>
        </p:grpSpPr>
        <p:sp>
          <p:nvSpPr>
            <p:cNvPr id="576" name="Google Shape;576;p14"/>
            <p:cNvSpPr/>
            <p:nvPr/>
          </p:nvSpPr>
          <p:spPr>
            <a:xfrm flipH="1">
              <a:off x="8231289" y="2797551"/>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231844" y="2800348"/>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278131" y="2835568"/>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391951" y="2847071"/>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231289" y="279753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8231844" y="2800334"/>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8278131" y="283555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8391904" y="2853207"/>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4"/>
          <p:cNvSpPr/>
          <p:nvPr/>
        </p:nvSpPr>
        <p:spPr>
          <a:xfrm>
            <a:off x="7172831" y="1248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 y="6260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1342975" y="25742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88" name="Google Shape;588;p15"/>
          <p:cNvSpPr txBox="1">
            <a:spLocks noGrp="1"/>
          </p:cNvSpPr>
          <p:nvPr>
            <p:ph type="subTitle" idx="1"/>
          </p:nvPr>
        </p:nvSpPr>
        <p:spPr>
          <a:xfrm>
            <a:off x="1342975" y="3245075"/>
            <a:ext cx="2210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89" name="Google Shape;589;p15"/>
          <p:cNvSpPr txBox="1">
            <a:spLocks noGrp="1"/>
          </p:cNvSpPr>
          <p:nvPr>
            <p:ph type="title" idx="2" hasCustomPrompt="1"/>
          </p:nvPr>
        </p:nvSpPr>
        <p:spPr>
          <a:xfrm>
            <a:off x="1342975" y="1111888"/>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590" name="Google Shape;590;p15"/>
          <p:cNvGrpSpPr/>
          <p:nvPr/>
        </p:nvGrpSpPr>
        <p:grpSpPr>
          <a:xfrm>
            <a:off x="-236067" y="3700859"/>
            <a:ext cx="9481216" cy="2963519"/>
            <a:chOff x="-236067" y="3700859"/>
            <a:chExt cx="9481216" cy="2963519"/>
          </a:xfrm>
        </p:grpSpPr>
        <p:sp>
          <p:nvSpPr>
            <p:cNvPr id="591" name="Google Shape;591;p15"/>
            <p:cNvSpPr/>
            <p:nvPr/>
          </p:nvSpPr>
          <p:spPr>
            <a:xfrm rot="-441735" flipH="1">
              <a:off x="3325996" y="4069394"/>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rot="-441735" flipH="1">
              <a:off x="8860644" y="3779107"/>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rot="-441735" flipH="1">
              <a:off x="8776927" y="4285869"/>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rot="-441735" flipH="1">
              <a:off x="8710857" y="4246299"/>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rot="-441735" flipH="1">
              <a:off x="3312419" y="4071148"/>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rot="-441735" flipH="1">
              <a:off x="3368664" y="4922495"/>
              <a:ext cx="124322" cy="131724"/>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rot="-441735" flipH="1">
              <a:off x="5162175" y="4297566"/>
              <a:ext cx="121971" cy="131724"/>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rot="-441735" flipH="1">
              <a:off x="5461577" y="4243690"/>
              <a:ext cx="82137" cy="104463"/>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rot="-441735" flipH="1">
              <a:off x="8847067" y="3780861"/>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rot="-441735" flipH="1">
              <a:off x="8763351" y="4287623"/>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rot="-441735" flipH="1">
              <a:off x="8697281" y="4248053"/>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rot="-441735" flipH="1">
              <a:off x="5178243" y="4622032"/>
              <a:ext cx="77202" cy="121384"/>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rot="-441735" flipH="1">
              <a:off x="5267603" y="4562511"/>
              <a:ext cx="42302" cy="151348"/>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rot="-441726" flipH="1">
              <a:off x="-126902" y="4368060"/>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rot="-441726" flipH="1">
              <a:off x="181700" y="4975201"/>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rot="-441726" flipH="1">
              <a:off x="-109249" y="526553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rot="-441726" flipH="1">
              <a:off x="-106724" y="5069980"/>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rot="-441726" flipH="1">
              <a:off x="-29776" y="5015763"/>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rot="-441726" flipH="1">
              <a:off x="-139976" y="4369749"/>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rot="-441726" flipH="1">
              <a:off x="2861830" y="4705658"/>
              <a:ext cx="430905" cy="238876"/>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rot="-441726" flipH="1">
              <a:off x="168625" y="4976890"/>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441726" flipH="1">
              <a:off x="-122323" y="526722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441726" flipH="1">
              <a:off x="3017601" y="4644794"/>
              <a:ext cx="62350" cy="125153"/>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441726" flipH="1">
              <a:off x="3094539" y="4590425"/>
              <a:ext cx="45603" cy="156045"/>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rot="-441726" flipH="1">
              <a:off x="-119798" y="5071669"/>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441726" flipH="1">
              <a:off x="-42850" y="5017452"/>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5"/>
          <p:cNvSpPr/>
          <p:nvPr/>
        </p:nvSpPr>
        <p:spPr>
          <a:xfrm flipH="1">
            <a:off x="382879" y="135187"/>
            <a:ext cx="1363971" cy="69706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flipH="1">
            <a:off x="7144456" y="8951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flipH="1">
            <a:off x="3864793" y="83420"/>
            <a:ext cx="1911162" cy="97671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5"/>
          <p:cNvGrpSpPr/>
          <p:nvPr/>
        </p:nvGrpSpPr>
        <p:grpSpPr>
          <a:xfrm>
            <a:off x="382864" y="3628413"/>
            <a:ext cx="397773" cy="382216"/>
            <a:chOff x="382864" y="3628413"/>
            <a:chExt cx="397773" cy="382216"/>
          </a:xfrm>
        </p:grpSpPr>
        <p:sp>
          <p:nvSpPr>
            <p:cNvPr id="621" name="Google Shape;621;p15"/>
            <p:cNvSpPr/>
            <p:nvPr/>
          </p:nvSpPr>
          <p:spPr>
            <a:xfrm flipH="1">
              <a:off x="382864" y="3628426"/>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383419" y="3631223"/>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flipH="1">
              <a:off x="429706" y="3666443"/>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flipH="1">
              <a:off x="543526" y="3677946"/>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flipH="1">
              <a:off x="382864" y="3628413"/>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flipH="1">
              <a:off x="383419" y="3631209"/>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flipH="1">
              <a:off x="429706" y="3666430"/>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flipH="1">
              <a:off x="543479" y="3684082"/>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5"/>
          <p:cNvGrpSpPr/>
          <p:nvPr/>
        </p:nvGrpSpPr>
        <p:grpSpPr>
          <a:xfrm>
            <a:off x="6853166" y="158004"/>
            <a:ext cx="843510" cy="828251"/>
            <a:chOff x="6700766" y="5604"/>
            <a:chExt cx="843510" cy="828251"/>
          </a:xfrm>
        </p:grpSpPr>
        <p:sp>
          <p:nvSpPr>
            <p:cNvPr id="630" name="Google Shape;630;p15"/>
            <p:cNvSpPr/>
            <p:nvPr/>
          </p:nvSpPr>
          <p:spPr>
            <a:xfrm rot="-1345063" flipH="1">
              <a:off x="6795093" y="10614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1345063" flipH="1">
              <a:off x="6797552" y="10970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1345063" flipH="1">
              <a:off x="6869560" y="16637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1345063" flipH="1">
              <a:off x="7054138" y="146152"/>
              <a:ext cx="336344" cy="47760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1345063" flipH="1">
              <a:off x="6795085" y="10612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1345063" flipH="1">
              <a:off x="6797543" y="10968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1345063" flipH="1">
              <a:off x="6869552" y="16635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1344950" flipH="1">
              <a:off x="7054915" y="158616"/>
              <a:ext cx="323598" cy="4594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4_1_1">
    <p:spTree>
      <p:nvGrpSpPr>
        <p:cNvPr id="1" name="Shape 638"/>
        <p:cNvGrpSpPr/>
        <p:nvPr/>
      </p:nvGrpSpPr>
      <p:grpSpPr>
        <a:xfrm>
          <a:off x="0" y="0"/>
          <a:ext cx="0" cy="0"/>
          <a:chOff x="0" y="0"/>
          <a:chExt cx="0" cy="0"/>
        </a:xfrm>
      </p:grpSpPr>
      <p:sp>
        <p:nvSpPr>
          <p:cNvPr id="639" name="Google Shape;639;p16"/>
          <p:cNvSpPr txBox="1">
            <a:spLocks noGrp="1"/>
          </p:cNvSpPr>
          <p:nvPr>
            <p:ph type="ctrTitle"/>
          </p:nvPr>
        </p:nvSpPr>
        <p:spPr>
          <a:xfrm>
            <a:off x="4124714" y="9532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40" name="Google Shape;640;p16"/>
          <p:cNvSpPr txBox="1">
            <a:spLocks noGrp="1"/>
          </p:cNvSpPr>
          <p:nvPr>
            <p:ph type="subTitle" idx="1"/>
          </p:nvPr>
        </p:nvSpPr>
        <p:spPr>
          <a:xfrm>
            <a:off x="4124713"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641" name="Google Shape;641;p16"/>
          <p:cNvSpPr txBox="1">
            <a:spLocks noGrp="1"/>
          </p:cNvSpPr>
          <p:nvPr>
            <p:ph type="title" idx="2" hasCustomPrompt="1"/>
          </p:nvPr>
        </p:nvSpPr>
        <p:spPr>
          <a:xfrm>
            <a:off x="2041475"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42" name="Google Shape;642;p16"/>
          <p:cNvGrpSpPr/>
          <p:nvPr/>
        </p:nvGrpSpPr>
        <p:grpSpPr>
          <a:xfrm>
            <a:off x="-152743" y="4268910"/>
            <a:ext cx="9351762" cy="1901951"/>
            <a:chOff x="-152743" y="4268910"/>
            <a:chExt cx="9351762" cy="1901951"/>
          </a:xfrm>
        </p:grpSpPr>
        <p:sp>
          <p:nvSpPr>
            <p:cNvPr id="643" name="Google Shape;643;p16"/>
            <p:cNvSpPr/>
            <p:nvPr/>
          </p:nvSpPr>
          <p:spPr>
            <a:xfrm>
              <a:off x="-152743"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0725"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12809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5035"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39054"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5527153" y="48814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3670692" y="44913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404778" y="44738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7036"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4178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38724"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740255" y="48123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680680" y="47624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934676"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383986"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704673"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9051727"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989490"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947858"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703571" y="46206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397169"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717856"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5901035" y="45571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5836422" y="45118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9064909"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9002673"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flipH="1">
            <a:off x="327702" y="1662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6"/>
          <p:cNvGrpSpPr/>
          <p:nvPr/>
        </p:nvGrpSpPr>
        <p:grpSpPr>
          <a:xfrm>
            <a:off x="306910" y="1795935"/>
            <a:ext cx="853451" cy="836552"/>
            <a:chOff x="306910" y="1795935"/>
            <a:chExt cx="853451" cy="836552"/>
          </a:xfrm>
        </p:grpSpPr>
        <p:sp>
          <p:nvSpPr>
            <p:cNvPr id="672" name="Google Shape;672;p16"/>
            <p:cNvSpPr/>
            <p:nvPr/>
          </p:nvSpPr>
          <p:spPr>
            <a:xfrm rot="924102" flipH="1">
              <a:off x="383571" y="18767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rot="924102" flipH="1">
              <a:off x="383218" y="18820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rot="924102" flipH="1">
              <a:off x="467421" y="19459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924102" flipH="1">
              <a:off x="660534" y="19942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rot="924102" flipH="1">
              <a:off x="383578" y="18767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rot="924102" flipH="1">
              <a:off x="383224" y="18819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924102" flipH="1">
              <a:off x="467427" y="19459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924111" flipH="1">
              <a:off x="660386" y="20031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6"/>
          <p:cNvGrpSpPr/>
          <p:nvPr/>
        </p:nvGrpSpPr>
        <p:grpSpPr>
          <a:xfrm>
            <a:off x="8087957" y="786049"/>
            <a:ext cx="471024" cy="452626"/>
            <a:chOff x="853932" y="1996899"/>
            <a:chExt cx="471024" cy="452626"/>
          </a:xfrm>
        </p:grpSpPr>
        <p:sp>
          <p:nvSpPr>
            <p:cNvPr id="681" name="Google Shape;681;p16"/>
            <p:cNvSpPr/>
            <p:nvPr/>
          </p:nvSpPr>
          <p:spPr>
            <a:xfrm flipH="1">
              <a:off x="853932" y="1996915"/>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flipH="1">
              <a:off x="854588" y="200022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flipH="1">
              <a:off x="909398" y="204193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flipH="1">
              <a:off x="1044178" y="2055557"/>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flipH="1">
              <a:off x="853932" y="1996899"/>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flipH="1">
              <a:off x="854588" y="200021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flipH="1">
              <a:off x="909398" y="204192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flipH="1">
              <a:off x="1044110" y="2062824"/>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6"/>
          <p:cNvGrpSpPr/>
          <p:nvPr/>
        </p:nvGrpSpPr>
        <p:grpSpPr>
          <a:xfrm>
            <a:off x="4223106" y="80355"/>
            <a:ext cx="644812" cy="642830"/>
            <a:chOff x="766506" y="1901805"/>
            <a:chExt cx="644812" cy="642830"/>
          </a:xfrm>
        </p:grpSpPr>
        <p:sp>
          <p:nvSpPr>
            <p:cNvPr id="690" name="Google Shape;690;p16"/>
            <p:cNvSpPr/>
            <p:nvPr/>
          </p:nvSpPr>
          <p:spPr>
            <a:xfrm rot="2153308" flipH="1">
              <a:off x="855014" y="1996627"/>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rot="2153308" flipH="1">
              <a:off x="853553" y="2000103"/>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rot="2153308" flipH="1">
              <a:off x="911724" y="2045242"/>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rot="2153308" flipH="1">
              <a:off x="1027127" y="2099231"/>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153308" flipH="1">
              <a:off x="855023" y="1996614"/>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rot="2153308" flipH="1">
              <a:off x="853562" y="2000090"/>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rot="2153308" flipH="1">
              <a:off x="911733" y="2045230"/>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rot="2153337" flipH="1">
              <a:off x="1027521" y="2103629"/>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427944" y="2690951"/>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4_1_1_1">
    <p:spTree>
      <p:nvGrpSpPr>
        <p:cNvPr id="1" name="Shape 699"/>
        <p:cNvGrpSpPr/>
        <p:nvPr/>
      </p:nvGrpSpPr>
      <p:grpSpPr>
        <a:xfrm>
          <a:off x="0" y="0"/>
          <a:ext cx="0" cy="0"/>
          <a:chOff x="0" y="0"/>
          <a:chExt cx="0" cy="0"/>
        </a:xfrm>
      </p:grpSpPr>
      <p:sp>
        <p:nvSpPr>
          <p:cNvPr id="700" name="Google Shape;700;p17"/>
          <p:cNvSpPr txBox="1">
            <a:spLocks noGrp="1"/>
          </p:cNvSpPr>
          <p:nvPr>
            <p:ph type="ctrTitle"/>
          </p:nvPr>
        </p:nvSpPr>
        <p:spPr>
          <a:xfrm>
            <a:off x="4124714" y="31630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701" name="Google Shape;701;p17"/>
          <p:cNvSpPr txBox="1">
            <a:spLocks noGrp="1"/>
          </p:cNvSpPr>
          <p:nvPr>
            <p:ph type="subTitle" idx="1"/>
          </p:nvPr>
        </p:nvSpPr>
        <p:spPr>
          <a:xfrm>
            <a:off x="4124713" y="383740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702" name="Google Shape;702;p17"/>
          <p:cNvSpPr txBox="1">
            <a:spLocks noGrp="1"/>
          </p:cNvSpPr>
          <p:nvPr>
            <p:ph type="title" idx="2" hasCustomPrompt="1"/>
          </p:nvPr>
        </p:nvSpPr>
        <p:spPr>
          <a:xfrm>
            <a:off x="2041475" y="29958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7"/>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7"/>
          <p:cNvGrpSpPr/>
          <p:nvPr/>
        </p:nvGrpSpPr>
        <p:grpSpPr>
          <a:xfrm>
            <a:off x="549152" y="483724"/>
            <a:ext cx="8009829" cy="4176063"/>
            <a:chOff x="549152" y="483724"/>
            <a:chExt cx="8009829" cy="4176063"/>
          </a:xfrm>
        </p:grpSpPr>
        <p:sp>
          <p:nvSpPr>
            <p:cNvPr id="707" name="Google Shape;707;p17"/>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rgbClr val="D1E2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2pPr>
            <a:lvl3pPr lvl="2"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3pPr>
            <a:lvl4pPr lvl="3"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4pPr>
            <a:lvl5pPr lvl="4"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5pPr>
            <a:lvl6pPr lvl="5"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6pPr>
            <a:lvl7pPr lvl="6"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7pPr>
            <a:lvl8pPr lvl="7"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8pPr>
            <a:lvl9pPr lvl="8"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59" r:id="rId5"/>
    <p:sldLayoutId id="2147483660" r:id="rId6"/>
    <p:sldLayoutId id="2147483661" r:id="rId7"/>
    <p:sldLayoutId id="2147483662" r:id="rId8"/>
    <p:sldLayoutId id="2147483663" r:id="rId9"/>
    <p:sldLayoutId id="2147483673"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758762" y="352447"/>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accent6">
                    <a:lumMod val="10000"/>
                  </a:schemeClr>
                </a:solidFill>
                <a:latin typeface="Times New Roman" panose="02020603050405020304" pitchFamily="18" charset="0"/>
                <a:cs typeface="Times New Roman" panose="02020603050405020304" pitchFamily="18" charset="0"/>
              </a:rPr>
              <a:t>PHÒNG GD&amp;ĐT QUẬN LONG BIÊN</a:t>
            </a:r>
            <a:br>
              <a:rPr lang="en" sz="2400" b="1" dirty="0">
                <a:solidFill>
                  <a:schemeClr val="accent6">
                    <a:lumMod val="10000"/>
                  </a:schemeClr>
                </a:solidFill>
                <a:latin typeface="Times New Roman" panose="02020603050405020304" pitchFamily="18" charset="0"/>
                <a:cs typeface="Times New Roman" panose="02020603050405020304" pitchFamily="18" charset="0"/>
              </a:rPr>
            </a:br>
            <a:r>
              <a:rPr lang="en" sz="2400" b="1" dirty="0">
                <a:solidFill>
                  <a:schemeClr val="accent6">
                    <a:lumMod val="10000"/>
                  </a:schemeClr>
                </a:solidFill>
                <a:latin typeface="Times New Roman" panose="02020603050405020304" pitchFamily="18" charset="0"/>
                <a:cs typeface="Times New Roman" panose="02020603050405020304" pitchFamily="18" charset="0"/>
              </a:rPr>
              <a:t>TRƯỜNG TIỂU HỌC PHÚC LỢI</a:t>
            </a:r>
            <a:endParaRPr sz="2400" b="1"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146;p34">
            <a:extLst>
              <a:ext uri="{FF2B5EF4-FFF2-40B4-BE49-F238E27FC236}">
                <a16:creationId xmlns:a16="http://schemas.microsoft.com/office/drawing/2014/main" id="{C2C7E42A-1D67-4E04-879D-85E2F79AB086}"/>
              </a:ext>
            </a:extLst>
          </p:cNvPr>
          <p:cNvSpPr txBox="1">
            <a:spLocks/>
          </p:cNvSpPr>
          <p:nvPr/>
        </p:nvSpPr>
        <p:spPr>
          <a:xfrm>
            <a:off x="804906" y="1703610"/>
            <a:ext cx="7569905" cy="19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Titan One"/>
              <a:buNone/>
              <a:defRPr sz="6000" b="0" i="0" u="none" strike="noStrike" cap="none">
                <a:solidFill>
                  <a:schemeClr val="dk1"/>
                </a:solidFill>
                <a:latin typeface="Titan One"/>
                <a:ea typeface="Titan One"/>
                <a:cs typeface="Titan One"/>
                <a:sym typeface="Titan One"/>
              </a:defRPr>
            </a:lvl1pPr>
            <a:lvl2pPr marR="0" lvl="1"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2pPr>
            <a:lvl3pPr marR="0" lvl="2"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3pPr>
            <a:lvl4pPr marR="0" lvl="3"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4pPr>
            <a:lvl5pPr marR="0" lvl="4"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5pPr>
            <a:lvl6pPr marR="0" lvl="5"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6pPr>
            <a:lvl7pPr marR="0" lvl="6"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7pPr>
            <a:lvl8pPr marR="0" lvl="7"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8pPr>
            <a:lvl9pPr marR="0" lvl="8"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9pPr>
          </a:lstStyle>
          <a:p>
            <a:r>
              <a:rPr lang="en-US" sz="4400" b="1" dirty="0">
                <a:solidFill>
                  <a:srgbClr val="FF0000"/>
                </a:solidFill>
                <a:latin typeface="Times New Roman" panose="02020603050405020304" pitchFamily="18" charset="0"/>
                <a:cs typeface="Times New Roman" panose="02020603050405020304" pitchFamily="18" charset="0"/>
              </a:rPr>
              <a:t>CHÀO MỪNG CÁC CON ĐẾN VỚI BÀI HỌC!</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3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19" name="Rectangle 18">
            <a:extLst>
              <a:ext uri="{FF2B5EF4-FFF2-40B4-BE49-F238E27FC236}">
                <a16:creationId xmlns:a16="http://schemas.microsoft.com/office/drawing/2014/main" id="{99837450-DB15-44E3-AEB9-6A251118091B}"/>
              </a:ext>
            </a:extLst>
          </p:cNvPr>
          <p:cNvSpPr/>
          <p:nvPr/>
        </p:nvSpPr>
        <p:spPr>
          <a:xfrm>
            <a:off x="881576" y="2399636"/>
            <a:ext cx="7561047" cy="2222403"/>
          </a:xfrm>
          <a:prstGeom prst="rect">
            <a:avLst/>
          </a:prstGeom>
        </p:spPr>
        <p:txBody>
          <a:bodyPr wrap="square">
            <a:spAutoFit/>
          </a:bodyPr>
          <a:lstStyle/>
          <a:p>
            <a:pPr algn="just">
              <a:lnSpc>
                <a:spcPct val="200000"/>
              </a:lnSpc>
            </a:pPr>
            <a:r>
              <a:rPr lang="en-US" altLang="en-US" sz="1800" b="1" dirty="0">
                <a:solidFill>
                  <a:schemeClr val="tx2">
                    <a:lumMod val="50000"/>
                  </a:schemeClr>
                </a:solidFill>
                <a:latin typeface="+mn-lt"/>
                <a:cs typeface="Times New Roman" panose="02020603050405020304" pitchFamily="18" charset="0"/>
              </a:rPr>
              <a:t>b) </a:t>
            </a:r>
            <a:r>
              <a:rPr lang="vi-VN" altLang="en-US" sz="1800" b="1" dirty="0">
                <a:solidFill>
                  <a:schemeClr val="tx2">
                    <a:lumMod val="50000"/>
                  </a:schemeClr>
                </a:solidFill>
                <a:latin typeface="+mn-lt"/>
                <a:cs typeface="Times New Roman" panose="02020603050405020304" pitchFamily="18" charset="0"/>
              </a:rPr>
              <a:t>Phong trào Ba đảm đang thời kì chống Mĩ cứu nước, phong trào Giỏi việc</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nước, đảm việc nhà thời kì xây dựng và bảo vệ Tổ quốc đã góp phần động viên</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hàng triệu phụ nữ cống hiến sức lực và tài năng của mình cho sự nghiệp chung</a:t>
            </a:r>
            <a:endParaRPr lang="en-US" altLang="en-US" sz="1800" b="1" dirty="0">
              <a:solidFill>
                <a:schemeClr val="tx2">
                  <a:lumMod val="50000"/>
                </a:schemeClr>
              </a:solidFill>
              <a:latin typeface="+mn-lt"/>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B9CC914-12C1-480C-9D9F-D17AFC8B4ED0}"/>
              </a:ext>
            </a:extLst>
          </p:cNvPr>
          <p:cNvCxnSpPr>
            <a:cxnSpLocks/>
          </p:cNvCxnSpPr>
          <p:nvPr/>
        </p:nvCxnSpPr>
        <p:spPr>
          <a:xfrm>
            <a:off x="1010116" y="2895660"/>
            <a:ext cx="592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A35A0-B99A-4827-B73F-1F7C170A1A66}"/>
              </a:ext>
            </a:extLst>
          </p:cNvPr>
          <p:cNvCxnSpPr>
            <a:cxnSpLocks/>
          </p:cNvCxnSpPr>
          <p:nvPr/>
        </p:nvCxnSpPr>
        <p:spPr>
          <a:xfrm>
            <a:off x="7153381" y="2895401"/>
            <a:ext cx="12607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4B8-EA03-4438-93E5-3FF3FFA18851}"/>
              </a:ext>
            </a:extLst>
          </p:cNvPr>
          <p:cNvCxnSpPr>
            <a:cxnSpLocks/>
          </p:cNvCxnSpPr>
          <p:nvPr/>
        </p:nvCxnSpPr>
        <p:spPr>
          <a:xfrm>
            <a:off x="969900" y="4040858"/>
            <a:ext cx="736397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0478B9-DF1A-4BC1-A5BB-CA295112CF5F}"/>
              </a:ext>
            </a:extLst>
          </p:cNvPr>
          <p:cNvSpPr txBox="1"/>
          <p:nvPr/>
        </p:nvSpPr>
        <p:spPr>
          <a:xfrm>
            <a:off x="3941435" y="3408644"/>
            <a:ext cx="710451" cy="369332"/>
          </a:xfrm>
          <a:prstGeom prst="rect">
            <a:avLst/>
          </a:prstGeom>
          <a:noFill/>
          <a:ln>
            <a:noFill/>
          </a:ln>
        </p:spPr>
        <p:txBody>
          <a:bodyPr wrap="none" rtlCol="0">
            <a:spAutoFit/>
          </a:bodyPr>
          <a:lstStyle/>
          <a:p>
            <a:r>
              <a:rPr lang="en-US" sz="1800" b="1" dirty="0">
                <a:solidFill>
                  <a:srgbClr val="C00000"/>
                </a:solidFill>
              </a:rPr>
              <a:t>CN 2</a:t>
            </a:r>
          </a:p>
        </p:txBody>
      </p:sp>
      <p:sp>
        <p:nvSpPr>
          <p:cNvPr id="20" name="TextBox 19">
            <a:extLst>
              <a:ext uri="{FF2B5EF4-FFF2-40B4-BE49-F238E27FC236}">
                <a16:creationId xmlns:a16="http://schemas.microsoft.com/office/drawing/2014/main" id="{DC398111-E51C-45F6-A8AA-FFAC7C7A4761}"/>
              </a:ext>
            </a:extLst>
          </p:cNvPr>
          <p:cNvSpPr txBox="1"/>
          <p:nvPr/>
        </p:nvSpPr>
        <p:spPr>
          <a:xfrm>
            <a:off x="5729012" y="4072008"/>
            <a:ext cx="542136" cy="400110"/>
          </a:xfrm>
          <a:prstGeom prst="rect">
            <a:avLst/>
          </a:prstGeom>
          <a:noFill/>
        </p:spPr>
        <p:txBody>
          <a:bodyPr wrap="none" rtlCol="0">
            <a:spAutoFit/>
          </a:bodyPr>
          <a:lstStyle/>
          <a:p>
            <a:r>
              <a:rPr lang="en-US" sz="2000" b="1" dirty="0">
                <a:solidFill>
                  <a:srgbClr val="002060"/>
                </a:solidFill>
              </a:rPr>
              <a:t>VN</a:t>
            </a:r>
          </a:p>
        </p:txBody>
      </p:sp>
      <p:cxnSp>
        <p:nvCxnSpPr>
          <p:cNvPr id="21" name="Straight Connector 20">
            <a:extLst>
              <a:ext uri="{FF2B5EF4-FFF2-40B4-BE49-F238E27FC236}">
                <a16:creationId xmlns:a16="http://schemas.microsoft.com/office/drawing/2014/main" id="{70C51934-EB6B-4DC1-AC24-B1A3524F831F}"/>
              </a:ext>
            </a:extLst>
          </p:cNvPr>
          <p:cNvCxnSpPr>
            <a:cxnSpLocks/>
          </p:cNvCxnSpPr>
          <p:nvPr/>
        </p:nvCxnSpPr>
        <p:spPr>
          <a:xfrm>
            <a:off x="1010116" y="3441568"/>
            <a:ext cx="73237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216C0-5235-45E4-AB63-A95B731C15C2}"/>
              </a:ext>
            </a:extLst>
          </p:cNvPr>
          <p:cNvCxnSpPr>
            <a:cxnSpLocks/>
          </p:cNvCxnSpPr>
          <p:nvPr/>
        </p:nvCxnSpPr>
        <p:spPr>
          <a:xfrm>
            <a:off x="1010116" y="4566624"/>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F84536-1700-48DE-B6A1-A38799CFECBA}"/>
              </a:ext>
            </a:extLst>
          </p:cNvPr>
          <p:cNvSpPr txBox="1"/>
          <p:nvPr/>
        </p:nvSpPr>
        <p:spPr>
          <a:xfrm>
            <a:off x="3941436" y="2858405"/>
            <a:ext cx="710451" cy="369332"/>
          </a:xfrm>
          <a:prstGeom prst="rect">
            <a:avLst/>
          </a:prstGeom>
          <a:noFill/>
        </p:spPr>
        <p:txBody>
          <a:bodyPr wrap="none" rtlCol="0">
            <a:spAutoFit/>
          </a:bodyPr>
          <a:lstStyle/>
          <a:p>
            <a:r>
              <a:rPr lang="en-US" sz="1800" b="1" dirty="0">
                <a:solidFill>
                  <a:srgbClr val="FF0000"/>
                </a:solidFill>
              </a:rPr>
              <a:t>CN 1</a:t>
            </a:r>
          </a:p>
        </p:txBody>
      </p:sp>
      <p:cxnSp>
        <p:nvCxnSpPr>
          <p:cNvPr id="24" name="Straight Connector 23">
            <a:extLst>
              <a:ext uri="{FF2B5EF4-FFF2-40B4-BE49-F238E27FC236}">
                <a16:creationId xmlns:a16="http://schemas.microsoft.com/office/drawing/2014/main" id="{5D013B93-5B91-4D45-ABCA-2D248068A297}"/>
              </a:ext>
            </a:extLst>
          </p:cNvPr>
          <p:cNvCxnSpPr>
            <a:cxnSpLocks/>
          </p:cNvCxnSpPr>
          <p:nvPr/>
        </p:nvCxnSpPr>
        <p:spPr>
          <a:xfrm>
            <a:off x="1010116" y="4622039"/>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E56A5-089E-4762-8945-B69D4A32CA0C}"/>
              </a:ext>
            </a:extLst>
          </p:cNvPr>
          <p:cNvCxnSpPr>
            <a:cxnSpLocks/>
          </p:cNvCxnSpPr>
          <p:nvPr/>
        </p:nvCxnSpPr>
        <p:spPr>
          <a:xfrm>
            <a:off x="1011460" y="4110128"/>
            <a:ext cx="732241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2ECD21-844E-4028-AEE7-44DC9B222060}"/>
              </a:ext>
            </a:extLst>
          </p:cNvPr>
          <p:cNvSpPr txBox="1"/>
          <p:nvPr/>
        </p:nvSpPr>
        <p:spPr>
          <a:xfrm>
            <a:off x="7224361" y="907485"/>
            <a:ext cx="274320" cy="400110"/>
          </a:xfrm>
          <a:prstGeom prst="rect">
            <a:avLst/>
          </a:prstGeom>
          <a:noFill/>
        </p:spPr>
        <p:txBody>
          <a:bodyPr wrap="square" rtlCol="0">
            <a:spAutoFit/>
          </a:bodyPr>
          <a:lstStyle/>
          <a:p>
            <a:r>
              <a:rPr lang="en-US" sz="2000" dirty="0">
                <a:solidFill>
                  <a:srgbClr val="FF0000"/>
                </a:solidFill>
              </a:rPr>
              <a:t>b</a:t>
            </a:r>
          </a:p>
        </p:txBody>
      </p:sp>
    </p:spTree>
    <p:extLst>
      <p:ext uri="{BB962C8B-B14F-4D97-AF65-F5344CB8AC3E}">
        <p14:creationId xmlns:p14="http://schemas.microsoft.com/office/powerpoint/2010/main" val="40508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par>
                                <p:cTn id="18" presetID="18" presetClass="entr" presetSubtype="1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500"/>
                                        <p:tgtEl>
                                          <p:spTgt spid="25"/>
                                        </p:tgtEl>
                                      </p:cBhvr>
                                    </p:animEffect>
                                  </p:childTnLst>
                                </p:cTn>
                              </p:par>
                              <p:par>
                                <p:cTn id="34" presetID="18" presetClass="entr" presetSubtype="1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8"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38" name="Rectangle: Rounded Corners 37">
            <a:extLst>
              <a:ext uri="{FF2B5EF4-FFF2-40B4-BE49-F238E27FC236}">
                <a16:creationId xmlns:a16="http://schemas.microsoft.com/office/drawing/2014/main" id="{3D74F178-956B-45F8-9965-90341D0D1D76}"/>
              </a:ext>
            </a:extLst>
          </p:cNvPr>
          <p:cNvSpPr/>
          <p:nvPr/>
        </p:nvSpPr>
        <p:spPr>
          <a:xfrm>
            <a:off x="585537" y="2416634"/>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a:extLst>
              <a:ext uri="{FF2B5EF4-FFF2-40B4-BE49-F238E27FC236}">
                <a16:creationId xmlns:a16="http://schemas.microsoft.com/office/drawing/2014/main" id="{774B5454-4C73-4CD7-85DA-91C2551BD54B}"/>
              </a:ext>
            </a:extLst>
          </p:cNvPr>
          <p:cNvSpPr/>
          <p:nvPr/>
        </p:nvSpPr>
        <p:spPr>
          <a:xfrm>
            <a:off x="718721" y="2803604"/>
            <a:ext cx="7706555" cy="1114408"/>
          </a:xfrm>
          <a:prstGeom prst="rect">
            <a:avLst/>
          </a:prstGeom>
        </p:spPr>
        <p:txBody>
          <a:bodyPr wrap="square">
            <a:spAutoFit/>
          </a:bodyPr>
          <a:lstStyle/>
          <a:p>
            <a:pPr>
              <a:lnSpc>
                <a:spcPct val="200000"/>
              </a:lnSpc>
            </a:pPr>
            <a:r>
              <a:rPr lang="vi-VN" altLang="en-US" sz="1800" b="1"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endParaRPr lang="en-US" altLang="en-US" sz="1800" b="1" dirty="0">
              <a:solidFill>
                <a:srgbClr val="002060"/>
              </a:solidFill>
              <a:latin typeface="+mn-lt"/>
              <a:cs typeface="Times New Roman" panose="02020603050405020304" pitchFamily="18" charset="0"/>
            </a:endParaRPr>
          </a:p>
        </p:txBody>
      </p:sp>
      <p:sp>
        <p:nvSpPr>
          <p:cNvPr id="40" name="TextBox 39">
            <a:extLst>
              <a:ext uri="{FF2B5EF4-FFF2-40B4-BE49-F238E27FC236}">
                <a16:creationId xmlns:a16="http://schemas.microsoft.com/office/drawing/2014/main" id="{E5824C68-7EE6-431F-9CE9-49390AA4530B}"/>
              </a:ext>
            </a:extLst>
          </p:cNvPr>
          <p:cNvSpPr txBox="1"/>
          <p:nvPr/>
        </p:nvSpPr>
        <p:spPr>
          <a:xfrm>
            <a:off x="5005488" y="2823663"/>
            <a:ext cx="343364" cy="584775"/>
          </a:xfrm>
          <a:prstGeom prst="rect">
            <a:avLst/>
          </a:prstGeom>
          <a:noFill/>
        </p:spPr>
        <p:txBody>
          <a:bodyPr wrap="none" rtlCol="0">
            <a:spAutoFit/>
          </a:bodyPr>
          <a:lstStyle/>
          <a:p>
            <a:r>
              <a:rPr lang="en-US" sz="3200" dirty="0">
                <a:solidFill>
                  <a:srgbClr val="FF0000"/>
                </a:solidFill>
              </a:rPr>
              <a:t>/</a:t>
            </a:r>
          </a:p>
        </p:txBody>
      </p:sp>
      <p:cxnSp>
        <p:nvCxnSpPr>
          <p:cNvPr id="41" name="Straight Connector 40">
            <a:extLst>
              <a:ext uri="{FF2B5EF4-FFF2-40B4-BE49-F238E27FC236}">
                <a16:creationId xmlns:a16="http://schemas.microsoft.com/office/drawing/2014/main" id="{4DAB33D7-F26C-484B-A60E-3DCEA0AF9A17}"/>
              </a:ext>
            </a:extLst>
          </p:cNvPr>
          <p:cNvCxnSpPr>
            <a:cxnSpLocks/>
          </p:cNvCxnSpPr>
          <p:nvPr/>
        </p:nvCxnSpPr>
        <p:spPr>
          <a:xfrm>
            <a:off x="846161" y="3357083"/>
            <a:ext cx="142598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F5DDD5-A739-4554-8710-BD1A295D5D32}"/>
              </a:ext>
            </a:extLst>
          </p:cNvPr>
          <p:cNvCxnSpPr>
            <a:cxnSpLocks/>
          </p:cNvCxnSpPr>
          <p:nvPr/>
        </p:nvCxnSpPr>
        <p:spPr>
          <a:xfrm flipV="1">
            <a:off x="5276962" y="3351163"/>
            <a:ext cx="141172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E7B5B0-CD89-4E4B-8FD4-7792760EC1C9}"/>
              </a:ext>
            </a:extLst>
          </p:cNvPr>
          <p:cNvCxnSpPr>
            <a:cxnSpLocks/>
          </p:cNvCxnSpPr>
          <p:nvPr/>
        </p:nvCxnSpPr>
        <p:spPr>
          <a:xfrm>
            <a:off x="790915" y="3876451"/>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A5AB4B-F2DE-48B7-8016-BC6975428444}"/>
              </a:ext>
            </a:extLst>
          </p:cNvPr>
          <p:cNvSpPr txBox="1"/>
          <p:nvPr/>
        </p:nvSpPr>
        <p:spPr>
          <a:xfrm>
            <a:off x="2055951" y="3343234"/>
            <a:ext cx="975336" cy="369332"/>
          </a:xfrm>
          <a:prstGeom prst="rect">
            <a:avLst/>
          </a:prstGeom>
          <a:noFill/>
        </p:spPr>
        <p:txBody>
          <a:bodyPr wrap="square" rtlCol="0">
            <a:spAutoFit/>
          </a:bodyPr>
          <a:lstStyle/>
          <a:p>
            <a:r>
              <a:rPr lang="en-US" sz="1800" b="1" dirty="0" err="1">
                <a:solidFill>
                  <a:srgbClr val="C00000"/>
                </a:solidFill>
              </a:rPr>
              <a:t>Vế</a:t>
            </a:r>
            <a:r>
              <a:rPr lang="en-US" sz="1800" b="1" dirty="0">
                <a:solidFill>
                  <a:srgbClr val="C00000"/>
                </a:solidFill>
              </a:rPr>
              <a:t> 1</a:t>
            </a:r>
          </a:p>
        </p:txBody>
      </p:sp>
      <p:sp>
        <p:nvSpPr>
          <p:cNvPr id="45" name="TextBox 44">
            <a:extLst>
              <a:ext uri="{FF2B5EF4-FFF2-40B4-BE49-F238E27FC236}">
                <a16:creationId xmlns:a16="http://schemas.microsoft.com/office/drawing/2014/main" id="{3E7143CC-5433-4BA9-BAC7-785708313738}"/>
              </a:ext>
            </a:extLst>
          </p:cNvPr>
          <p:cNvSpPr txBox="1"/>
          <p:nvPr/>
        </p:nvSpPr>
        <p:spPr>
          <a:xfrm>
            <a:off x="6428894" y="3408438"/>
            <a:ext cx="659155" cy="369332"/>
          </a:xfrm>
          <a:prstGeom prst="rect">
            <a:avLst/>
          </a:prstGeom>
          <a:noFill/>
        </p:spPr>
        <p:txBody>
          <a:bodyPr wrap="none" rtlCol="0">
            <a:spAutoFit/>
          </a:bodyPr>
          <a:lstStyle/>
          <a:p>
            <a:r>
              <a:rPr lang="en-US" sz="1800" b="1" dirty="0" err="1">
                <a:solidFill>
                  <a:srgbClr val="C00000"/>
                </a:solidFill>
              </a:rPr>
              <a:t>Vế</a:t>
            </a:r>
            <a:r>
              <a:rPr lang="en-US" sz="1800" b="1" dirty="0">
                <a:solidFill>
                  <a:srgbClr val="C00000"/>
                </a:solidFill>
              </a:rPr>
              <a:t> 2</a:t>
            </a:r>
          </a:p>
        </p:txBody>
      </p:sp>
      <p:cxnSp>
        <p:nvCxnSpPr>
          <p:cNvPr id="46" name="Straight Connector 45">
            <a:extLst>
              <a:ext uri="{FF2B5EF4-FFF2-40B4-BE49-F238E27FC236}">
                <a16:creationId xmlns:a16="http://schemas.microsoft.com/office/drawing/2014/main" id="{DE541183-6689-42B1-9517-0AD29A3AE878}"/>
              </a:ext>
            </a:extLst>
          </p:cNvPr>
          <p:cNvCxnSpPr>
            <a:cxnSpLocks/>
          </p:cNvCxnSpPr>
          <p:nvPr/>
        </p:nvCxnSpPr>
        <p:spPr>
          <a:xfrm flipV="1">
            <a:off x="2479963" y="3360808"/>
            <a:ext cx="2589342" cy="606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3AB53-576F-48C3-AA31-64AD4408A45E}"/>
              </a:ext>
            </a:extLst>
          </p:cNvPr>
          <p:cNvCxnSpPr>
            <a:cxnSpLocks/>
          </p:cNvCxnSpPr>
          <p:nvPr/>
        </p:nvCxnSpPr>
        <p:spPr>
          <a:xfrm>
            <a:off x="2479958" y="3408438"/>
            <a:ext cx="259736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33AB60-D0FD-46A6-BD32-050CD497DDA8}"/>
              </a:ext>
            </a:extLst>
          </p:cNvPr>
          <p:cNvCxnSpPr>
            <a:cxnSpLocks/>
          </p:cNvCxnSpPr>
          <p:nvPr/>
        </p:nvCxnSpPr>
        <p:spPr>
          <a:xfrm>
            <a:off x="790910" y="3918012"/>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AF2E74-B1C6-4B3B-8FD5-524965C77BBF}"/>
              </a:ext>
            </a:extLst>
          </p:cNvPr>
          <p:cNvCxnSpPr>
            <a:cxnSpLocks/>
          </p:cNvCxnSpPr>
          <p:nvPr/>
        </p:nvCxnSpPr>
        <p:spPr>
          <a:xfrm>
            <a:off x="6828259" y="333600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1924A-D9FA-49B4-A26C-BE85847CCE47}"/>
              </a:ext>
            </a:extLst>
          </p:cNvPr>
          <p:cNvCxnSpPr>
            <a:cxnSpLocks/>
          </p:cNvCxnSpPr>
          <p:nvPr/>
        </p:nvCxnSpPr>
        <p:spPr>
          <a:xfrm>
            <a:off x="6828259" y="337756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B04CA05-B643-46E8-854A-F6186CAD15E0}"/>
              </a:ext>
            </a:extLst>
          </p:cNvPr>
          <p:cNvSpPr txBox="1"/>
          <p:nvPr/>
        </p:nvSpPr>
        <p:spPr>
          <a:xfrm>
            <a:off x="7218515" y="922311"/>
            <a:ext cx="274320" cy="400110"/>
          </a:xfrm>
          <a:prstGeom prst="rect">
            <a:avLst/>
          </a:prstGeom>
          <a:noFill/>
        </p:spPr>
        <p:txBody>
          <a:bodyPr wrap="square" rtlCol="0">
            <a:spAutoFit/>
          </a:bodyPr>
          <a:lstStyle/>
          <a:p>
            <a:r>
              <a:rPr lang="en-US" sz="2000" dirty="0">
                <a:solidFill>
                  <a:srgbClr val="FF0000"/>
                </a:solidFill>
              </a:rPr>
              <a:t>b</a:t>
            </a:r>
          </a:p>
        </p:txBody>
      </p:sp>
      <p:sp>
        <p:nvSpPr>
          <p:cNvPr id="59" name="TextBox 58">
            <a:extLst>
              <a:ext uri="{FF2B5EF4-FFF2-40B4-BE49-F238E27FC236}">
                <a16:creationId xmlns:a16="http://schemas.microsoft.com/office/drawing/2014/main" id="{D79407BD-273C-4910-9859-E31488667802}"/>
              </a:ext>
            </a:extLst>
          </p:cNvPr>
          <p:cNvSpPr txBox="1"/>
          <p:nvPr/>
        </p:nvSpPr>
        <p:spPr>
          <a:xfrm>
            <a:off x="7218515" y="1834320"/>
            <a:ext cx="274320" cy="400110"/>
          </a:xfrm>
          <a:prstGeom prst="rect">
            <a:avLst/>
          </a:prstGeom>
          <a:noFill/>
        </p:spPr>
        <p:txBody>
          <a:bodyPr wrap="square" rtlCol="0">
            <a:spAutoFit/>
          </a:bodyPr>
          <a:lstStyle/>
          <a:p>
            <a:r>
              <a:rPr lang="en-US" sz="2000" dirty="0">
                <a:solidFill>
                  <a:srgbClr val="FF0000"/>
                </a:solidFill>
              </a:rPr>
              <a:t>c</a:t>
            </a:r>
          </a:p>
        </p:txBody>
      </p:sp>
    </p:spTree>
    <p:extLst>
      <p:ext uri="{BB962C8B-B14F-4D97-AF65-F5344CB8AC3E}">
        <p14:creationId xmlns:p14="http://schemas.microsoft.com/office/powerpoint/2010/main" val="2934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grpSp>
        <p:nvGrpSpPr>
          <p:cNvPr id="1975" name="Google Shape;1975;p47"/>
          <p:cNvGrpSpPr/>
          <p:nvPr/>
        </p:nvGrpSpPr>
        <p:grpSpPr>
          <a:xfrm>
            <a:off x="4357641" y="2249130"/>
            <a:ext cx="2811765" cy="2474442"/>
            <a:chOff x="4357641" y="2249130"/>
            <a:chExt cx="2811765" cy="2474442"/>
          </a:xfrm>
        </p:grpSpPr>
        <p:sp>
          <p:nvSpPr>
            <p:cNvPr id="1976" name="Google Shape;1976;p47"/>
            <p:cNvSpPr/>
            <p:nvPr/>
          </p:nvSpPr>
          <p:spPr>
            <a:xfrm rot="89070">
              <a:off x="4468678" y="2363058"/>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rot="89070">
              <a:off x="4388371" y="2284354"/>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rot="89070">
              <a:off x="4854418" y="4250845"/>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rot="89070">
              <a:off x="5753081" y="4306332"/>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rot="89070">
              <a:off x="4558170" y="2661941"/>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rot="89070">
              <a:off x="5389850" y="3494734"/>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rot="89070">
              <a:off x="4396357" y="3614339"/>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rot="89070">
              <a:off x="4459684" y="3596628"/>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rot="89070">
              <a:off x="5222758" y="2358020"/>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rot="89070">
              <a:off x="4851581" y="3010790"/>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rot="89070">
              <a:off x="5069774" y="3013506"/>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rot="89070">
              <a:off x="4809584" y="3041979"/>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rot="89070">
              <a:off x="5637041" y="3031145"/>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rot="89070">
              <a:off x="5855235" y="3033861"/>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rot="89070">
              <a:off x="5590751" y="3062305"/>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rot="89070">
              <a:off x="5509719" y="3999123"/>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rot="89070">
              <a:off x="6736292" y="3167381"/>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rot="89070">
              <a:off x="6775813" y="3215256"/>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rot="89070">
              <a:off x="6379516" y="3236945"/>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rot="89070">
              <a:off x="6471946" y="3287719"/>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rot="89070">
              <a:off x="6543843" y="3044535"/>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rot="89070">
              <a:off x="6622087" y="3043451"/>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rot="89070">
              <a:off x="6332001" y="2663984"/>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rot="89070">
              <a:off x="6336617" y="2785663"/>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rot="89070">
              <a:off x="6780767" y="2692202"/>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rot="89070">
              <a:off x="6832128" y="2721391"/>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rot="89070">
              <a:off x="6637004" y="2665799"/>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rot="89070">
              <a:off x="6422358" y="3558867"/>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rot="89070">
              <a:off x="6396291" y="3539613"/>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rot="89070">
              <a:off x="4468628" y="2363057"/>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rot="89070">
              <a:off x="4388322" y="2284352"/>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rot="89070">
              <a:off x="4854368" y="4250844"/>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rot="89070">
              <a:off x="5753031" y="4306331"/>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rot="89070">
              <a:off x="4558120" y="2661940"/>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rot="89070">
              <a:off x="5389800" y="3494732"/>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7"/>
            <p:cNvSpPr/>
            <p:nvPr/>
          </p:nvSpPr>
          <p:spPr>
            <a:xfrm rot="89070">
              <a:off x="4396308" y="3614338"/>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rot="89070">
              <a:off x="4459635" y="3596627"/>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rot="89070">
              <a:off x="5222708" y="2358019"/>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rot="89070">
              <a:off x="4851531" y="3010789"/>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rot="89070">
              <a:off x="5069724" y="3013505"/>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rot="89070">
              <a:off x="4809534" y="3041978"/>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rot="89070">
              <a:off x="5636991" y="3031144"/>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rot="89070">
              <a:off x="5855185" y="3033860"/>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rot="89070">
              <a:off x="5590701" y="3062303"/>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rot="89070">
              <a:off x="5509669" y="3999122"/>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rot="89070">
              <a:off x="6736242" y="3167380"/>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rot="89070">
              <a:off x="6775763" y="3215255"/>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rot="89070">
              <a:off x="6379466" y="3236944"/>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rot="89070">
              <a:off x="6471896" y="3287717"/>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rot="89070">
              <a:off x="6543793" y="3044534"/>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rot="89070">
              <a:off x="6622037" y="3043450"/>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rot="89070">
              <a:off x="6331951" y="2663983"/>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rot="89070">
              <a:off x="6336567" y="2785661"/>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rot="89070">
              <a:off x="6780717" y="2692201"/>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rot="89070">
              <a:off x="6832078" y="2721390"/>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rot="89070">
              <a:off x="6636954" y="2665798"/>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rot="89070">
              <a:off x="6422309" y="3558866"/>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rot="89070">
              <a:off x="6396241" y="3539612"/>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352;p37">
            <a:extLst>
              <a:ext uri="{FF2B5EF4-FFF2-40B4-BE49-F238E27FC236}">
                <a16:creationId xmlns:a16="http://schemas.microsoft.com/office/drawing/2014/main" id="{CB9DA9A3-986F-4FD9-9C38-77302B77E974}"/>
              </a:ext>
            </a:extLst>
          </p:cNvPr>
          <p:cNvSpPr txBox="1">
            <a:spLocks/>
          </p:cNvSpPr>
          <p:nvPr/>
        </p:nvSpPr>
        <p:spPr>
          <a:xfrm>
            <a:off x="1470862" y="1363310"/>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8800" dirty="0" err="1">
                <a:solidFill>
                  <a:srgbClr val="002060"/>
                </a:solidFill>
                <a:latin typeface="SVN-SAF" panose="02040603050506020204" pitchFamily="18" charset="0"/>
              </a:rPr>
              <a:t>Vận</a:t>
            </a:r>
            <a:r>
              <a:rPr lang="en-US" sz="8800" dirty="0">
                <a:solidFill>
                  <a:srgbClr val="002060"/>
                </a:solidFill>
                <a:latin typeface="SVN-SAF" panose="02040603050506020204" pitchFamily="18" charset="0"/>
              </a:rPr>
              <a:t> </a:t>
            </a:r>
            <a:r>
              <a:rPr lang="en-US" sz="8800" dirty="0" err="1">
                <a:solidFill>
                  <a:srgbClr val="002060"/>
                </a:solidFill>
                <a:latin typeface="SVN-SAF" panose="02040603050506020204" pitchFamily="18" charset="0"/>
              </a:rPr>
              <a:t>dụng</a:t>
            </a:r>
            <a:endParaRPr lang="en-US" sz="8800" dirty="0">
              <a:solidFill>
                <a:srgbClr val="002060"/>
              </a:solidFill>
              <a:latin typeface="SVN-SAF" panose="0204060305050602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98" name="Text Box 27">
            <a:extLst>
              <a:ext uri="{FF2B5EF4-FFF2-40B4-BE49-F238E27FC236}">
                <a16:creationId xmlns:a16="http://schemas.microsoft.com/office/drawing/2014/main" id="{FBFCB941-6465-4D90-A9A0-839A98ED9F59}"/>
              </a:ext>
            </a:extLst>
          </p:cNvPr>
          <p:cNvSpPr txBox="1">
            <a:spLocks noChangeArrowheads="1"/>
          </p:cNvSpPr>
          <p:nvPr/>
        </p:nvSpPr>
        <p:spPr bwMode="auto">
          <a:xfrm>
            <a:off x="94031" y="1094065"/>
            <a:ext cx="9016824" cy="3347840"/>
          </a:xfrm>
          <a:prstGeom prst="rect">
            <a:avLst/>
          </a:prstGeom>
          <a:solidFill>
            <a:schemeClr val="tx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2400" dirty="0">
                <a:latin typeface="+mn-lt"/>
                <a:cs typeface="Times New Roman" panose="02020603050405020304" pitchFamily="18" charset="0"/>
              </a:rPr>
              <a:t>	</a:t>
            </a:r>
            <a:r>
              <a:rPr lang="vi-VN" altLang="en-US" sz="2400" dirty="0">
                <a:latin typeface="+mn-lt"/>
                <a:cs typeface="Times New Roman" panose="02020603050405020304" pitchFamily="18" charset="0"/>
              </a:rPr>
              <a:t>Bê-tô là một con cún xinh đẹp thuộc giống chó Nhật đặc chủng. Bộ lông trắng của nó xù lên</a:t>
            </a:r>
            <a:r>
              <a:rPr lang="vi-VN" altLang="en-US" sz="2400" b="1" dirty="0">
                <a:solidFill>
                  <a:srgbClr val="FF0000"/>
                </a:solidFill>
                <a:latin typeface="+mn-lt"/>
                <a:cs typeface="Times New Roman" panose="02020603050405020304" pitchFamily="18" charset="0"/>
              </a:rPr>
              <a:t>,</a:t>
            </a:r>
            <a:r>
              <a:rPr lang="vi-VN" altLang="en-US" sz="2400" dirty="0">
                <a:latin typeface="+mn-lt"/>
                <a:cs typeface="Times New Roman" panose="02020603050405020304" pitchFamily="18" charset="0"/>
              </a:rPr>
              <a:t> xoăn xoăn khắp thân hình như một cái áo choàng lông. Mắt nó tròn</a:t>
            </a:r>
            <a:r>
              <a:rPr lang="vi-VN" altLang="en-US" sz="2400" b="1" dirty="0">
                <a:solidFill>
                  <a:srgbClr val="FF0000"/>
                </a:solidFill>
                <a:latin typeface="+mn-lt"/>
                <a:cs typeface="Times New Roman" panose="02020603050405020304" pitchFamily="18" charset="0"/>
              </a:rPr>
              <a:t>,</a:t>
            </a:r>
            <a:r>
              <a:rPr lang="vi-VN" altLang="en-US" sz="2400" dirty="0">
                <a:latin typeface="+mn-lt"/>
                <a:cs typeface="Times New Roman" panose="02020603050405020304" pitchFamily="18" charset="0"/>
              </a:rPr>
              <a:t> to</a:t>
            </a:r>
            <a:r>
              <a:rPr lang="vi-VN" altLang="en-US" sz="2400" b="1" dirty="0">
                <a:solidFill>
                  <a:srgbClr val="FF0000"/>
                </a:solidFill>
                <a:latin typeface="+mn-lt"/>
                <a:cs typeface="Times New Roman" panose="02020603050405020304" pitchFamily="18" charset="0"/>
              </a:rPr>
              <a:t>,</a:t>
            </a:r>
            <a:r>
              <a:rPr lang="vi-VN" altLang="en-US" sz="2400" dirty="0">
                <a:latin typeface="+mn-lt"/>
                <a:cs typeface="Times New Roman" panose="02020603050405020304" pitchFamily="18" charset="0"/>
              </a:rPr>
              <a:t> hơi lồi. Hai tai cún như hai dải mũ quặp lại</a:t>
            </a:r>
            <a:r>
              <a:rPr lang="vi-VN" altLang="en-US" sz="2400" b="1" dirty="0">
                <a:solidFill>
                  <a:srgbClr val="FF0000"/>
                </a:solidFill>
                <a:latin typeface="+mn-lt"/>
                <a:cs typeface="Times New Roman" panose="02020603050405020304" pitchFamily="18" charset="0"/>
              </a:rPr>
              <a:t>,</a:t>
            </a:r>
            <a:r>
              <a:rPr lang="vi-VN" altLang="en-US" sz="2400" dirty="0">
                <a:latin typeface="+mn-lt"/>
                <a:cs typeface="Times New Roman" panose="02020603050405020304" pitchFamily="18" charset="0"/>
              </a:rPr>
              <a:t> rũ xuống hai bên má lúc lắc theo từng bước chạy của nó. Bộ dạng đỏm dáng như thế nên Bê-tô </a:t>
            </a:r>
            <a:r>
              <a:rPr lang="en-US" altLang="en-US" sz="2400" dirty="0" err="1">
                <a:latin typeface="+mn-lt"/>
                <a:cs typeface="Times New Roman" panose="02020603050405020304" pitchFamily="18" charset="0"/>
              </a:rPr>
              <a:t>lúc</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nào</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cũng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trông</a:t>
            </a:r>
            <a:r>
              <a:rPr lang="en-US" altLang="en-US" sz="2400" dirty="0">
                <a:latin typeface="+mn-lt"/>
                <a:cs typeface="Times New Roman" panose="02020603050405020304" pitchFamily="18" charset="0"/>
              </a:rPr>
              <a:t> </a:t>
            </a:r>
            <a:r>
              <a:rPr lang="vi-VN" altLang="en-US" sz="2400" dirty="0">
                <a:latin typeface="+mn-lt"/>
                <a:cs typeface="Times New Roman" panose="02020603050405020304" pitchFamily="18" charset="0"/>
              </a:rPr>
              <a:t>giống như một con chó nhồi bông. </a:t>
            </a:r>
            <a:endParaRPr lang="en-US" altLang="en-US" sz="2400" dirty="0">
              <a:latin typeface="+mn-lt"/>
              <a:cs typeface="Times New Roman" panose="02020603050405020304" pitchFamily="18" charset="0"/>
            </a:endParaRPr>
          </a:p>
        </p:txBody>
      </p:sp>
      <p:sp>
        <p:nvSpPr>
          <p:cNvPr id="97" name="Text Box 15">
            <a:extLst>
              <a:ext uri="{FF2B5EF4-FFF2-40B4-BE49-F238E27FC236}">
                <a16:creationId xmlns:a16="http://schemas.microsoft.com/office/drawing/2014/main" id="{C8915834-A6C0-4935-854F-1F99ED8F1B61}"/>
              </a:ext>
            </a:extLst>
          </p:cNvPr>
          <p:cNvSpPr txBox="1">
            <a:spLocks noChangeArrowheads="1"/>
          </p:cNvSpPr>
          <p:nvPr/>
        </p:nvSpPr>
        <p:spPr bwMode="auto">
          <a:xfrm>
            <a:off x="209285" y="135589"/>
            <a:ext cx="8786316" cy="461665"/>
          </a:xfrm>
          <a:prstGeom prst="rect">
            <a:avLst/>
          </a:prstGeom>
          <a:solidFill>
            <a:schemeClr val="accent4">
              <a:lumMod val="40000"/>
              <a:lumOff val="60000"/>
            </a:schemeClr>
          </a:solidFill>
          <a:ln>
            <a:solidFill>
              <a:schemeClr val="tx1"/>
            </a:solidFill>
            <a:prstDash val="lgDash"/>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Bài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2. </a:t>
            </a:r>
            <a:r>
              <a:rPr lang="en-US" altLang="en-US" sz="2300" dirty="0" err="1">
                <a:latin typeface="Times New Roman" panose="02020603050405020304" pitchFamily="18" charset="0"/>
                <a:cs typeface="Times New Roman" panose="02020603050405020304" pitchFamily="18" charset="0"/>
              </a:rPr>
              <a:t>Viết</a:t>
            </a:r>
            <a:r>
              <a:rPr lang="en-US" altLang="en-US" sz="2300" dirty="0">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phẩy</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
        <p:nvSpPr>
          <p:cNvPr id="14" name="Google Shape;1352;p37">
            <a:extLst>
              <a:ext uri="{FF2B5EF4-FFF2-40B4-BE49-F238E27FC236}">
                <a16:creationId xmlns:a16="http://schemas.microsoft.com/office/drawing/2014/main" id="{AECECE1B-72D6-4A09-BE95-D589BA2AB135}"/>
              </a:ext>
            </a:extLst>
          </p:cNvPr>
          <p:cNvSpPr txBox="1">
            <a:spLocks/>
          </p:cNvSpPr>
          <p:nvPr/>
        </p:nvSpPr>
        <p:spPr>
          <a:xfrm>
            <a:off x="1544864" y="122652"/>
            <a:ext cx="6525709"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6600" dirty="0" err="1">
                <a:solidFill>
                  <a:srgbClr val="002060"/>
                </a:solidFill>
                <a:latin typeface="Times New Roman" panose="02020603050405020304" pitchFamily="18" charset="0"/>
                <a:cs typeface="Times New Roman" panose="02020603050405020304" pitchFamily="18" charset="0"/>
              </a:rPr>
              <a:t>Đánh</a:t>
            </a:r>
            <a:r>
              <a:rPr lang="en-US" sz="6600" dirty="0">
                <a:solidFill>
                  <a:srgbClr val="002060"/>
                </a:solidFill>
                <a:latin typeface="Times New Roman" panose="02020603050405020304" pitchFamily="18" charset="0"/>
                <a:cs typeface="Times New Roman" panose="02020603050405020304" pitchFamily="18" charset="0"/>
              </a:rPr>
              <a:t> </a:t>
            </a:r>
            <a:r>
              <a:rPr lang="en-US" sz="6600" dirty="0" err="1">
                <a:solidFill>
                  <a:srgbClr val="002060"/>
                </a:solidFill>
                <a:latin typeface="Times New Roman" panose="02020603050405020304" pitchFamily="18" charset="0"/>
                <a:cs typeface="Times New Roman" panose="02020603050405020304" pitchFamily="18" charset="0"/>
              </a:rPr>
              <a:t>giá</a:t>
            </a:r>
            <a:r>
              <a:rPr lang="en-US" sz="6600" dirty="0">
                <a:solidFill>
                  <a:srgbClr val="002060"/>
                </a:solidFill>
                <a:latin typeface="Times New Roman" panose="02020603050405020304" pitchFamily="18" charset="0"/>
                <a:cs typeface="Times New Roman" panose="02020603050405020304" pitchFamily="18" charset="0"/>
              </a:rPr>
              <a:t> </a:t>
            </a:r>
            <a:r>
              <a:rPr lang="en-US" sz="6600" dirty="0" err="1">
                <a:solidFill>
                  <a:srgbClr val="002060"/>
                </a:solidFill>
                <a:latin typeface="Times New Roman" panose="02020603050405020304" pitchFamily="18" charset="0"/>
                <a:cs typeface="Times New Roman" panose="02020603050405020304" pitchFamily="18" charset="0"/>
              </a:rPr>
              <a:t>mục</a:t>
            </a:r>
            <a:r>
              <a:rPr lang="en-US" sz="6600" dirty="0">
                <a:solidFill>
                  <a:srgbClr val="002060"/>
                </a:solidFill>
                <a:latin typeface="Times New Roman" panose="02020603050405020304" pitchFamily="18" charset="0"/>
                <a:cs typeface="Times New Roman" panose="02020603050405020304" pitchFamily="18" charset="0"/>
              </a:rPr>
              <a:t> </a:t>
            </a:r>
            <a:r>
              <a:rPr lang="en-US" sz="6600" dirty="0" err="1">
                <a:solidFill>
                  <a:srgbClr val="002060"/>
                </a:solidFill>
                <a:latin typeface="Times New Roman" panose="02020603050405020304" pitchFamily="18" charset="0"/>
                <a:cs typeface="Times New Roman" panose="02020603050405020304" pitchFamily="18" charset="0"/>
              </a:rPr>
              <a:t>tiêu</a:t>
            </a:r>
            <a:endParaRPr lang="en-US" sz="6600" dirty="0">
              <a:solidFill>
                <a:srgbClr val="002060"/>
              </a:solidFill>
              <a:latin typeface="Times New Roman" panose="02020603050405020304" pitchFamily="18" charset="0"/>
              <a:cs typeface="Times New Roman" panose="02020603050405020304" pitchFamily="18" charset="0"/>
            </a:endParaRPr>
          </a:p>
        </p:txBody>
      </p:sp>
      <p:pic>
        <p:nvPicPr>
          <p:cNvPr id="15" name="Picture 27">
            <a:extLst>
              <a:ext uri="{FF2B5EF4-FFF2-40B4-BE49-F238E27FC236}">
                <a16:creationId xmlns:a16="http://schemas.microsoft.com/office/drawing/2014/main" id="{C96BCA46-80C4-4212-8BB7-31AE2FA7F2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074" y="1025116"/>
            <a:ext cx="1066770" cy="1066768"/>
          </a:xfrm>
          <a:prstGeom prst="rect">
            <a:avLst/>
          </a:prstGeom>
        </p:spPr>
      </p:pic>
      <p:pic>
        <p:nvPicPr>
          <p:cNvPr id="16" name="Picture 27">
            <a:extLst>
              <a:ext uri="{FF2B5EF4-FFF2-40B4-BE49-F238E27FC236}">
                <a16:creationId xmlns:a16="http://schemas.microsoft.com/office/drawing/2014/main" id="{9AB94560-76CC-441D-9FE7-9BF3AD74C3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342" y="2480634"/>
            <a:ext cx="1066770" cy="1066768"/>
          </a:xfrm>
          <a:prstGeom prst="rect">
            <a:avLst/>
          </a:prstGeom>
        </p:spPr>
      </p:pic>
    </p:spTree>
    <p:extLst>
      <p:ext uri="{BB962C8B-B14F-4D97-AF65-F5344CB8AC3E}">
        <p14:creationId xmlns:p14="http://schemas.microsoft.com/office/powerpoint/2010/main" val="1342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6" name="Google Shape;2516;p56"/>
          <p:cNvSpPr txBox="1">
            <a:spLocks noGrp="1"/>
          </p:cNvSpPr>
          <p:nvPr>
            <p:ph type="subTitle" idx="1"/>
          </p:nvPr>
        </p:nvSpPr>
        <p:spPr>
          <a:xfrm>
            <a:off x="2287445" y="1833744"/>
            <a:ext cx="6715340" cy="1844667"/>
          </a:xfrm>
          <a:custGeom>
            <a:avLst/>
            <a:gdLst>
              <a:gd name="connsiteX0" fmla="*/ 0 w 6715340"/>
              <a:gd name="connsiteY0" fmla="*/ 0 h 1844667"/>
              <a:gd name="connsiteX1" fmla="*/ 6715340 w 6715340"/>
              <a:gd name="connsiteY1" fmla="*/ 0 h 1844667"/>
              <a:gd name="connsiteX2" fmla="*/ 6715340 w 6715340"/>
              <a:gd name="connsiteY2" fmla="*/ 1844667 h 1844667"/>
              <a:gd name="connsiteX3" fmla="*/ 0 w 6715340"/>
              <a:gd name="connsiteY3" fmla="*/ 1844667 h 1844667"/>
              <a:gd name="connsiteX4" fmla="*/ 0 w 6715340"/>
              <a:gd name="connsiteY4" fmla="*/ 0 h 18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340" h="1844667" fill="none" extrusionOk="0">
                <a:moveTo>
                  <a:pt x="0" y="0"/>
                </a:moveTo>
                <a:cubicBezTo>
                  <a:pt x="884800" y="-123352"/>
                  <a:pt x="3767711" y="-101734"/>
                  <a:pt x="6715340" y="0"/>
                </a:cubicBezTo>
                <a:cubicBezTo>
                  <a:pt x="6825928" y="414148"/>
                  <a:pt x="6638685" y="1548701"/>
                  <a:pt x="6715340" y="1844667"/>
                </a:cubicBezTo>
                <a:cubicBezTo>
                  <a:pt x="4181910" y="1841792"/>
                  <a:pt x="1495015" y="1924812"/>
                  <a:pt x="0" y="1844667"/>
                </a:cubicBezTo>
                <a:cubicBezTo>
                  <a:pt x="-36762" y="1413471"/>
                  <a:pt x="34993" y="769697"/>
                  <a:pt x="0" y="0"/>
                </a:cubicBezTo>
                <a:close/>
              </a:path>
              <a:path w="6715340" h="1844667" stroke="0" extrusionOk="0">
                <a:moveTo>
                  <a:pt x="0" y="0"/>
                </a:moveTo>
                <a:cubicBezTo>
                  <a:pt x="2000127" y="108633"/>
                  <a:pt x="5883977" y="1622"/>
                  <a:pt x="6715340" y="0"/>
                </a:cubicBezTo>
                <a:cubicBezTo>
                  <a:pt x="6616166" y="227399"/>
                  <a:pt x="6728867" y="1256164"/>
                  <a:pt x="6715340" y="1844667"/>
                </a:cubicBezTo>
                <a:cubicBezTo>
                  <a:pt x="3608963" y="1952957"/>
                  <a:pt x="3208172" y="1795214"/>
                  <a:pt x="0" y="1844667"/>
                </a:cubicBezTo>
                <a:cubicBezTo>
                  <a:pt x="50980" y="950772"/>
                  <a:pt x="128506" y="440366"/>
                  <a:pt x="0" y="0"/>
                </a:cubicBezTo>
                <a:close/>
              </a:path>
            </a:pathLst>
          </a:custGeom>
          <a:solidFill>
            <a:schemeClr val="accent2">
              <a:lumMod val="60000"/>
              <a:lumOff val="40000"/>
            </a:schemeClr>
          </a:solidFill>
          <a:ln>
            <a:prstDash val="lgDash"/>
            <a:extLst>
              <a:ext uri="{C807C97D-BFC1-408E-A445-0C87EB9F89A2}">
                <ask:lineSketchStyleProps xmlns:ask="http://schemas.microsoft.com/office/drawing/2018/sketchyshapes" sd="3741880581">
                  <a:prstGeom prst="rect">
                    <a:avLst/>
                  </a:prstGeom>
                  <ask:type>
                    <ask:lineSketchCurved/>
                  </ask:type>
                </ask:lineSketchStyleProps>
              </a:ext>
            </a:extLst>
          </a:ln>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sz="3600" dirty="0">
                <a:latin typeface="Times New Roman" panose="02020603050405020304" pitchFamily="18" charset="0"/>
                <a:cs typeface="Times New Roman" panose="02020603050405020304" pitchFamily="18" charset="0"/>
              </a:rPr>
              <a:t>Ôn lại kiến thức về dấu phẩy.</a:t>
            </a:r>
          </a:p>
          <a:p>
            <a:pPr marL="285750" lvl="0" indent="-285750" algn="l" rtl="0">
              <a:spcBef>
                <a:spcPts val="0"/>
              </a:spcBef>
              <a:spcAft>
                <a:spcPts val="0"/>
              </a:spcAft>
              <a:buFontTx/>
              <a:buChar char="-"/>
            </a:pPr>
            <a:r>
              <a:rPr lang="en" sz="3600" dirty="0">
                <a:latin typeface="Times New Roman" panose="02020603050405020304" pitchFamily="18" charset="0"/>
                <a:cs typeface="Times New Roman" panose="02020603050405020304" pitchFamily="18" charset="0"/>
              </a:rPr>
              <a:t>Chuẩn bị bài sau: Mở rộng vốn từ </a:t>
            </a:r>
            <a:r>
              <a:rPr lang="en" sz="3600" i="1" dirty="0">
                <a:latin typeface="Times New Roman" panose="02020603050405020304" pitchFamily="18" charset="0"/>
                <a:cs typeface="Times New Roman" panose="02020603050405020304" pitchFamily="18" charset="0"/>
              </a:rPr>
              <a:t>Nam và Nữ</a:t>
            </a:r>
            <a:endParaRPr sz="3600" i="1" dirty="0">
              <a:latin typeface="Times New Roman" panose="02020603050405020304" pitchFamily="18" charset="0"/>
              <a:cs typeface="Times New Roman" panose="02020603050405020304" pitchFamily="18" charset="0"/>
            </a:endParaRPr>
          </a:p>
        </p:txBody>
      </p:sp>
      <p:grpSp>
        <p:nvGrpSpPr>
          <p:cNvPr id="2518" name="Google Shape;2518;p56"/>
          <p:cNvGrpSpPr/>
          <p:nvPr/>
        </p:nvGrpSpPr>
        <p:grpSpPr>
          <a:xfrm>
            <a:off x="162965" y="1672350"/>
            <a:ext cx="2265695" cy="2075360"/>
            <a:chOff x="3015325" y="920489"/>
            <a:chExt cx="2265695" cy="2075360"/>
          </a:xfrm>
        </p:grpSpPr>
        <p:sp>
          <p:nvSpPr>
            <p:cNvPr id="2519" name="Google Shape;2519;p56"/>
            <p:cNvSpPr/>
            <p:nvPr/>
          </p:nvSpPr>
          <p:spPr>
            <a:xfrm rot="-821941">
              <a:off x="3241773" y="1180301"/>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rot="-821941">
              <a:off x="3189607" y="1124295"/>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rot="-821941">
              <a:off x="4533751" y="1879811"/>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rot="-821941">
              <a:off x="4767046" y="1980684"/>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rot="-821941">
              <a:off x="4756803" y="1971014"/>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rot="-821941">
              <a:off x="4828664" y="2056311"/>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rot="-821941">
              <a:off x="4819904" y="2047016"/>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rot="-821941">
              <a:off x="4584839" y="1863660"/>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rot="-821941">
              <a:off x="3911166" y="2547646"/>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rot="-821941">
              <a:off x="4443480" y="2428447"/>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rot="-821941">
              <a:off x="3558079" y="1407795"/>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rot="-821941">
              <a:off x="4376215" y="1871000"/>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rot="-821941">
              <a:off x="3933466" y="1979101"/>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rot="-821941">
              <a:off x="4164538" y="1993259"/>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rot="-821941">
              <a:off x="3526793" y="2236736"/>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rot="-821941">
              <a:off x="3694551" y="2365000"/>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rot="-821941">
              <a:off x="3679900" y="2355077"/>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rot="-821941">
              <a:off x="3668686" y="2472731"/>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rot="-821941">
              <a:off x="3653698" y="2462849"/>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rot="-821941">
              <a:off x="3518216" y="2233211"/>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rot="-821941">
              <a:off x="3298541" y="1219372"/>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rot="-821941">
              <a:off x="3336489" y="1394248"/>
              <a:ext cx="1223987" cy="484998"/>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rot="-821941">
              <a:off x="3136756" y="1593968"/>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rot="-821941">
              <a:off x="3144399" y="1597222"/>
              <a:ext cx="335121" cy="278754"/>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rot="-821941">
              <a:off x="4424315" y="1928222"/>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rot="-821941">
              <a:off x="3237519" y="1181338"/>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rot="-821941">
              <a:off x="3185353" y="1125332"/>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rot="-821941">
              <a:off x="4529497" y="1880848"/>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rot="-821941">
              <a:off x="4762792" y="1981721"/>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rot="-821941">
              <a:off x="4752550" y="1972051"/>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rot="-821941">
              <a:off x="4824411" y="2057348"/>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rot="-821941">
              <a:off x="4815650" y="2048053"/>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rot="-821941">
              <a:off x="4580585" y="1864697"/>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rot="-821941">
              <a:off x="3906912" y="2548683"/>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rot="-821941">
              <a:off x="4439227" y="2429484"/>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rot="-821941">
              <a:off x="3553825" y="1408832"/>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rot="-821941">
              <a:off x="4371961" y="1872037"/>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821941">
              <a:off x="3929213" y="1980138"/>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821941">
              <a:off x="4160284" y="1994296"/>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821941">
              <a:off x="3522539" y="2237773"/>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rot="-821941">
              <a:off x="3690297" y="2366037"/>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rot="-821941">
              <a:off x="3675646" y="2356114"/>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rot="-821941">
              <a:off x="3664432" y="2473768"/>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rot="-821941">
              <a:off x="3649445" y="2463886"/>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rot="-821941">
              <a:off x="3513962" y="2234247"/>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rot="-821941">
              <a:off x="3294288" y="1220408"/>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821941">
              <a:off x="3132503" y="1595004"/>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821941">
              <a:off x="4420062" y="1929259"/>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êu đề 2">
            <a:extLst>
              <a:ext uri="{FF2B5EF4-FFF2-40B4-BE49-F238E27FC236}">
                <a16:creationId xmlns:a16="http://schemas.microsoft.com/office/drawing/2014/main" id="{D0DB7513-23AC-B766-794D-39266744ABE8}"/>
              </a:ext>
            </a:extLst>
          </p:cNvPr>
          <p:cNvSpPr>
            <a:spLocks noGrp="1"/>
          </p:cNvSpPr>
          <p:nvPr>
            <p:ph type="ctr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1061299" y="701955"/>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lumMod val="10000"/>
                  </a:schemeClr>
                </a:solidFill>
                <a:latin typeface="Times New Roman" panose="02020603050405020304" pitchFamily="18" charset="0"/>
                <a:cs typeface="Times New Roman" panose="02020603050405020304" pitchFamily="18" charset="0"/>
              </a:rPr>
              <a:t>Ôn tập về dấu câu</a:t>
            </a:r>
            <a:br>
              <a:rPr lang="en" dirty="0">
                <a:solidFill>
                  <a:schemeClr val="accent6">
                    <a:lumMod val="10000"/>
                  </a:schemeClr>
                </a:solidFill>
                <a:latin typeface="Times New Roman" panose="02020603050405020304" pitchFamily="18" charset="0"/>
                <a:cs typeface="Times New Roman" panose="02020603050405020304" pitchFamily="18" charset="0"/>
              </a:rPr>
            </a:br>
            <a:r>
              <a:rPr lang="en" sz="4400" dirty="0">
                <a:solidFill>
                  <a:schemeClr val="tx2">
                    <a:lumMod val="50000"/>
                  </a:schemeClr>
                </a:solidFill>
                <a:latin typeface="Times New Roman" panose="02020603050405020304" pitchFamily="18" charset="0"/>
                <a:cs typeface="Times New Roman" panose="02020603050405020304" pitchFamily="18" charset="0"/>
              </a:rPr>
              <a:t>(Dấu phẩy)</a:t>
            </a:r>
            <a:br>
              <a:rPr lang="en" dirty="0">
                <a:solidFill>
                  <a:schemeClr val="accent6">
                    <a:lumMod val="10000"/>
                  </a:schemeClr>
                </a:solidFill>
                <a:latin typeface="Times New Roman" panose="02020603050405020304" pitchFamily="18" charset="0"/>
                <a:cs typeface="Times New Roman" panose="02020603050405020304" pitchFamily="18" charset="0"/>
              </a:rPr>
            </a:br>
            <a:endParaRPr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Times New Roman" panose="02020603050405020304" pitchFamily="18" charset="0"/>
                <a:cs typeface="Times New Roman" panose="02020603050405020304" pitchFamily="18" charset="0"/>
              </a:rPr>
              <a:t>Khởi động</a:t>
            </a:r>
            <a:endParaRPr sz="8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3" name="Google Shape;2243;p52"/>
          <p:cNvGrpSpPr/>
          <p:nvPr/>
        </p:nvGrpSpPr>
        <p:grpSpPr>
          <a:xfrm>
            <a:off x="3565399" y="2560724"/>
            <a:ext cx="2289107" cy="2496005"/>
            <a:chOff x="3565399" y="2560724"/>
            <a:chExt cx="2289107" cy="2496005"/>
          </a:xfrm>
        </p:grpSpPr>
        <p:sp>
          <p:nvSpPr>
            <p:cNvPr id="2244" name="Google Shape;2244;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5" name="Google Shape;2245;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6" name="Google Shape;2246;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7" name="Google Shape;2247;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8" name="Google Shape;2248;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9" name="Google Shape;2249;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0" name="Google Shape;2250;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1" name="Google Shape;2251;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2" name="Google Shape;2252;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3" name="Google Shape;2253;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4" name="Google Shape;2254;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5" name="Google Shape;2255;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6" name="Google Shape;2256;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7" name="Google Shape;2257;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8" name="Google Shape;2258;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9" name="Google Shape;2259;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0" name="Google Shape;226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1" name="Google Shape;2261;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2" name="Google Shape;2262;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3" name="Google Shape;2263;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4" name="Google Shape;2264;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5" name="Google Shape;2265;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6" name="Google Shape;2266;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7" name="Google Shape;2267;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8" name="Google Shape;2268;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9" name="Google Shape;2269;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0" name="Google Shape;2270;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1" name="Google Shape;2271;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2" name="Google Shape;2272;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3" name="Google Shape;2273;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4" name="Google Shape;2274;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5" name="Google Shape;2275;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6" name="Google Shape;2276;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7" name="Google Shape;2277;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8" name="Google Shape;2278;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9" name="Google Shape;2279;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80" name="Google Shape;228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81" name="Google Shape;2281;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0" name="TextBox 49">
            <a:extLst>
              <a:ext uri="{FF2B5EF4-FFF2-40B4-BE49-F238E27FC236}">
                <a16:creationId xmlns:a16="http://schemas.microsoft.com/office/drawing/2014/main" id="{C0BE8C07-888E-42CE-B2F6-03D74BBAFE15}"/>
              </a:ext>
            </a:extLst>
          </p:cNvPr>
          <p:cNvSpPr txBox="1"/>
          <p:nvPr/>
        </p:nvSpPr>
        <p:spPr>
          <a:xfrm>
            <a:off x="564695" y="1400145"/>
            <a:ext cx="8166611" cy="1569660"/>
          </a:xfrm>
          <a:prstGeom prst="rect">
            <a:avLst/>
          </a:prstGeom>
          <a:solidFill>
            <a:schemeClr val="accent1"/>
          </a:solidFill>
        </p:spPr>
        <p:txBody>
          <a:bodyPr wrap="square" rtlCol="0">
            <a:spAutoFit/>
          </a:bodyPr>
          <a:lstStyle/>
          <a:p>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50" name="TextBox 49">
            <a:extLst>
              <a:ext uri="{FF2B5EF4-FFF2-40B4-BE49-F238E27FC236}">
                <a16:creationId xmlns:a16="http://schemas.microsoft.com/office/drawing/2014/main" id="{95DE469C-20C2-4468-9F49-083317B3ECBB}"/>
              </a:ext>
            </a:extLst>
          </p:cNvPr>
          <p:cNvSpPr txBox="1"/>
          <p:nvPr/>
        </p:nvSpPr>
        <p:spPr>
          <a:xfrm>
            <a:off x="499870" y="324316"/>
            <a:ext cx="4509452" cy="584775"/>
          </a:xfrm>
          <a:prstGeom prst="rect">
            <a:avLst/>
          </a:prstGeom>
          <a:solidFill>
            <a:schemeClr val="accent1"/>
          </a:solidFill>
        </p:spPr>
        <p:txBody>
          <a:bodyPr wrap="square" rtlCol="0">
            <a:spAutoFit/>
          </a:bodyPr>
          <a:lstStyle/>
          <a:p>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phẩy</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1" name="Google Shape;3171;p63">
            <a:extLst>
              <a:ext uri="{FF2B5EF4-FFF2-40B4-BE49-F238E27FC236}">
                <a16:creationId xmlns:a16="http://schemas.microsoft.com/office/drawing/2014/main" id="{8B93E521-55B4-4335-9FFB-4DA3E50DAB0B}"/>
              </a:ext>
            </a:extLst>
          </p:cNvPr>
          <p:cNvGrpSpPr/>
          <p:nvPr/>
        </p:nvGrpSpPr>
        <p:grpSpPr>
          <a:xfrm>
            <a:off x="708394" y="1297980"/>
            <a:ext cx="1436677" cy="1030196"/>
            <a:chOff x="1463027" y="2889977"/>
            <a:chExt cx="856634" cy="486936"/>
          </a:xfrm>
        </p:grpSpPr>
        <p:grpSp>
          <p:nvGrpSpPr>
            <p:cNvPr id="52" name="Google Shape;3172;p63">
              <a:extLst>
                <a:ext uri="{FF2B5EF4-FFF2-40B4-BE49-F238E27FC236}">
                  <a16:creationId xmlns:a16="http://schemas.microsoft.com/office/drawing/2014/main" id="{91382C72-9BE2-42D5-ACB5-F514497819DF}"/>
                </a:ext>
              </a:extLst>
            </p:cNvPr>
            <p:cNvGrpSpPr/>
            <p:nvPr/>
          </p:nvGrpSpPr>
          <p:grpSpPr>
            <a:xfrm>
              <a:off x="1463027" y="2889992"/>
              <a:ext cx="856634" cy="486921"/>
              <a:chOff x="1463027" y="2889992"/>
              <a:chExt cx="856634" cy="486921"/>
            </a:xfrm>
          </p:grpSpPr>
          <p:sp>
            <p:nvSpPr>
              <p:cNvPr id="66" name="Google Shape;3173;p63">
                <a:extLst>
                  <a:ext uri="{FF2B5EF4-FFF2-40B4-BE49-F238E27FC236}">
                    <a16:creationId xmlns:a16="http://schemas.microsoft.com/office/drawing/2014/main" id="{CB573A6A-F558-4C17-849E-7B0685857703}"/>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3174;p63">
                <a:extLst>
                  <a:ext uri="{FF2B5EF4-FFF2-40B4-BE49-F238E27FC236}">
                    <a16:creationId xmlns:a16="http://schemas.microsoft.com/office/drawing/2014/main" id="{FFA1FAFA-303A-4757-A345-675DB4C071B9}"/>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3175;p63">
                <a:extLst>
                  <a:ext uri="{FF2B5EF4-FFF2-40B4-BE49-F238E27FC236}">
                    <a16:creationId xmlns:a16="http://schemas.microsoft.com/office/drawing/2014/main" id="{85C7DCE2-59DC-4596-A47A-009769A15E6F}"/>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3176;p63">
                <a:extLst>
                  <a:ext uri="{FF2B5EF4-FFF2-40B4-BE49-F238E27FC236}">
                    <a16:creationId xmlns:a16="http://schemas.microsoft.com/office/drawing/2014/main" id="{68E4F764-3CE3-40C6-B8C0-3D0C822EE603}"/>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3177;p63">
                <a:extLst>
                  <a:ext uri="{FF2B5EF4-FFF2-40B4-BE49-F238E27FC236}">
                    <a16:creationId xmlns:a16="http://schemas.microsoft.com/office/drawing/2014/main" id="{7DBF0BF7-B608-40F9-A579-C658569A52A2}"/>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3178;p63">
                <a:extLst>
                  <a:ext uri="{FF2B5EF4-FFF2-40B4-BE49-F238E27FC236}">
                    <a16:creationId xmlns:a16="http://schemas.microsoft.com/office/drawing/2014/main" id="{9C7B507D-DF5E-4353-A233-7EF005402985}"/>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3179;p63">
                <a:extLst>
                  <a:ext uri="{FF2B5EF4-FFF2-40B4-BE49-F238E27FC236}">
                    <a16:creationId xmlns:a16="http://schemas.microsoft.com/office/drawing/2014/main" id="{2BE30A28-BCFE-4EC3-B1B2-418E2D08D3FD}"/>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3180;p63">
                <a:extLst>
                  <a:ext uri="{FF2B5EF4-FFF2-40B4-BE49-F238E27FC236}">
                    <a16:creationId xmlns:a16="http://schemas.microsoft.com/office/drawing/2014/main" id="{8B71D79F-2F1D-47A9-BA48-C5A512D39840}"/>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3181;p63">
                <a:extLst>
                  <a:ext uri="{FF2B5EF4-FFF2-40B4-BE49-F238E27FC236}">
                    <a16:creationId xmlns:a16="http://schemas.microsoft.com/office/drawing/2014/main" id="{F73CC539-D2C7-435E-9284-655F597800AC}"/>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3182;p63">
                <a:extLst>
                  <a:ext uri="{FF2B5EF4-FFF2-40B4-BE49-F238E27FC236}">
                    <a16:creationId xmlns:a16="http://schemas.microsoft.com/office/drawing/2014/main" id="{49A19FE5-E859-48B5-B655-A61DB99DD8F2}"/>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3183;p63">
                <a:extLst>
                  <a:ext uri="{FF2B5EF4-FFF2-40B4-BE49-F238E27FC236}">
                    <a16:creationId xmlns:a16="http://schemas.microsoft.com/office/drawing/2014/main" id="{4255FDDF-B7B7-4322-9655-BD301A31B4A4}"/>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3184;p63">
                <a:extLst>
                  <a:ext uri="{FF2B5EF4-FFF2-40B4-BE49-F238E27FC236}">
                    <a16:creationId xmlns:a16="http://schemas.microsoft.com/office/drawing/2014/main" id="{0114A4EB-E689-4841-B181-4CBDEA026A3B}"/>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3185;p63">
                <a:extLst>
                  <a:ext uri="{FF2B5EF4-FFF2-40B4-BE49-F238E27FC236}">
                    <a16:creationId xmlns:a16="http://schemas.microsoft.com/office/drawing/2014/main" id="{53A60F35-44A1-4924-8D75-5253D61EE9D3}"/>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3" name="Google Shape;3186;p63">
              <a:extLst>
                <a:ext uri="{FF2B5EF4-FFF2-40B4-BE49-F238E27FC236}">
                  <a16:creationId xmlns:a16="http://schemas.microsoft.com/office/drawing/2014/main" id="{C21E07DC-DB20-4A10-88DE-7858DB76B1C9}"/>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3187;p63">
              <a:extLst>
                <a:ext uri="{FF2B5EF4-FFF2-40B4-BE49-F238E27FC236}">
                  <a16:creationId xmlns:a16="http://schemas.microsoft.com/office/drawing/2014/main" id="{F841E000-E4FE-4F96-A5BB-80A772B39917}"/>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3188;p63">
              <a:extLst>
                <a:ext uri="{FF2B5EF4-FFF2-40B4-BE49-F238E27FC236}">
                  <a16:creationId xmlns:a16="http://schemas.microsoft.com/office/drawing/2014/main" id="{1E932FC4-32C8-4E2C-B4A6-64EE13CEABD2}"/>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3189;p63">
              <a:extLst>
                <a:ext uri="{FF2B5EF4-FFF2-40B4-BE49-F238E27FC236}">
                  <a16:creationId xmlns:a16="http://schemas.microsoft.com/office/drawing/2014/main" id="{91E39596-2EC6-4EE8-B9C4-5F9C7FAE1318}"/>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3190;p63">
              <a:extLst>
                <a:ext uri="{FF2B5EF4-FFF2-40B4-BE49-F238E27FC236}">
                  <a16:creationId xmlns:a16="http://schemas.microsoft.com/office/drawing/2014/main" id="{49B7BA70-F2EA-4D3A-A050-0A7AE1A96F56}"/>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3191;p63">
              <a:extLst>
                <a:ext uri="{FF2B5EF4-FFF2-40B4-BE49-F238E27FC236}">
                  <a16:creationId xmlns:a16="http://schemas.microsoft.com/office/drawing/2014/main" id="{5362C82E-64B4-4DB5-B431-82E88C06F964}"/>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3192;p63">
              <a:extLst>
                <a:ext uri="{FF2B5EF4-FFF2-40B4-BE49-F238E27FC236}">
                  <a16:creationId xmlns:a16="http://schemas.microsoft.com/office/drawing/2014/main" id="{26AA0D15-9584-461C-AA14-911F4BF220BE}"/>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3193;p63">
              <a:extLst>
                <a:ext uri="{FF2B5EF4-FFF2-40B4-BE49-F238E27FC236}">
                  <a16:creationId xmlns:a16="http://schemas.microsoft.com/office/drawing/2014/main" id="{9DBC61B5-15E0-4B3D-B93C-A750C74D9488}"/>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3194;p63">
              <a:extLst>
                <a:ext uri="{FF2B5EF4-FFF2-40B4-BE49-F238E27FC236}">
                  <a16:creationId xmlns:a16="http://schemas.microsoft.com/office/drawing/2014/main" id="{7F634B42-0CF2-43AC-A58B-6B7A09F127F4}"/>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3195;p63">
              <a:extLst>
                <a:ext uri="{FF2B5EF4-FFF2-40B4-BE49-F238E27FC236}">
                  <a16:creationId xmlns:a16="http://schemas.microsoft.com/office/drawing/2014/main" id="{94031A75-82DA-4B8E-BE7B-99F7D83C8B79}"/>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3196;p63">
              <a:extLst>
                <a:ext uri="{FF2B5EF4-FFF2-40B4-BE49-F238E27FC236}">
                  <a16:creationId xmlns:a16="http://schemas.microsoft.com/office/drawing/2014/main" id="{EE35CD0F-5B0C-471B-AC08-3AB234F9C327}"/>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3197;p63">
              <a:extLst>
                <a:ext uri="{FF2B5EF4-FFF2-40B4-BE49-F238E27FC236}">
                  <a16:creationId xmlns:a16="http://schemas.microsoft.com/office/drawing/2014/main" id="{A2F58833-C340-41B0-926D-FD8B851CB36E}"/>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3198;p63">
              <a:extLst>
                <a:ext uri="{FF2B5EF4-FFF2-40B4-BE49-F238E27FC236}">
                  <a16:creationId xmlns:a16="http://schemas.microsoft.com/office/drawing/2014/main" id="{9DCCE545-FAB9-4AB1-BE3D-16E17E4EDD1A}"/>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79" name="TextBox 78">
            <a:extLst>
              <a:ext uri="{FF2B5EF4-FFF2-40B4-BE49-F238E27FC236}">
                <a16:creationId xmlns:a16="http://schemas.microsoft.com/office/drawing/2014/main" id="{7DC1D39A-89DD-4E99-A28C-8C88F7EA116B}"/>
              </a:ext>
            </a:extLst>
          </p:cNvPr>
          <p:cNvSpPr txBox="1"/>
          <p:nvPr/>
        </p:nvSpPr>
        <p:spPr>
          <a:xfrm>
            <a:off x="2369904" y="1443845"/>
            <a:ext cx="580580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bộ</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phận</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cùng</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chức</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vụ</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trong</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câu</a:t>
            </a:r>
            <a:endPar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pSp>
        <p:nvGrpSpPr>
          <p:cNvPr id="80" name="Google Shape;3199;p63">
            <a:extLst>
              <a:ext uri="{FF2B5EF4-FFF2-40B4-BE49-F238E27FC236}">
                <a16:creationId xmlns:a16="http://schemas.microsoft.com/office/drawing/2014/main" id="{87A57A02-0C19-47FF-A1E5-40C3E70F8F4E}"/>
              </a:ext>
            </a:extLst>
          </p:cNvPr>
          <p:cNvGrpSpPr/>
          <p:nvPr/>
        </p:nvGrpSpPr>
        <p:grpSpPr>
          <a:xfrm>
            <a:off x="798093" y="2655623"/>
            <a:ext cx="1452950" cy="901161"/>
            <a:chOff x="3736099" y="1890574"/>
            <a:chExt cx="856613" cy="494184"/>
          </a:xfrm>
        </p:grpSpPr>
        <p:grpSp>
          <p:nvGrpSpPr>
            <p:cNvPr id="81" name="Google Shape;3200;p63">
              <a:extLst>
                <a:ext uri="{FF2B5EF4-FFF2-40B4-BE49-F238E27FC236}">
                  <a16:creationId xmlns:a16="http://schemas.microsoft.com/office/drawing/2014/main" id="{A8289A1F-50EB-4B46-B216-E08C68AF7675}"/>
                </a:ext>
              </a:extLst>
            </p:cNvPr>
            <p:cNvGrpSpPr/>
            <p:nvPr/>
          </p:nvGrpSpPr>
          <p:grpSpPr>
            <a:xfrm>
              <a:off x="3745693" y="1890589"/>
              <a:ext cx="847019" cy="494170"/>
              <a:chOff x="3745693" y="1890589"/>
              <a:chExt cx="847019" cy="494170"/>
            </a:xfrm>
          </p:grpSpPr>
          <p:sp>
            <p:nvSpPr>
              <p:cNvPr id="97" name="Google Shape;3201;p63">
                <a:extLst>
                  <a:ext uri="{FF2B5EF4-FFF2-40B4-BE49-F238E27FC236}">
                    <a16:creationId xmlns:a16="http://schemas.microsoft.com/office/drawing/2014/main" id="{0783E972-A8B0-46E0-AFCD-5ABE07A21579}"/>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 name="Google Shape;3202;p63">
                <a:extLst>
                  <a:ext uri="{FF2B5EF4-FFF2-40B4-BE49-F238E27FC236}">
                    <a16:creationId xmlns:a16="http://schemas.microsoft.com/office/drawing/2014/main" id="{71A69FA6-CD28-4D64-9908-34D885245BF8}"/>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3203;p63">
                <a:extLst>
                  <a:ext uri="{FF2B5EF4-FFF2-40B4-BE49-F238E27FC236}">
                    <a16:creationId xmlns:a16="http://schemas.microsoft.com/office/drawing/2014/main" id="{A8A3B529-6562-4CAF-BAFE-CF878C5FF706}"/>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3204;p63">
                <a:extLst>
                  <a:ext uri="{FF2B5EF4-FFF2-40B4-BE49-F238E27FC236}">
                    <a16:creationId xmlns:a16="http://schemas.microsoft.com/office/drawing/2014/main" id="{35B580D6-6C8C-48AD-8D78-EA3724BC3BA6}"/>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3205;p63">
                <a:extLst>
                  <a:ext uri="{FF2B5EF4-FFF2-40B4-BE49-F238E27FC236}">
                    <a16:creationId xmlns:a16="http://schemas.microsoft.com/office/drawing/2014/main" id="{285F10CE-1CDA-4F5E-B803-E91BA1B2D1FB}"/>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 name="Google Shape;3206;p63">
                <a:extLst>
                  <a:ext uri="{FF2B5EF4-FFF2-40B4-BE49-F238E27FC236}">
                    <a16:creationId xmlns:a16="http://schemas.microsoft.com/office/drawing/2014/main" id="{921CC1EF-D239-4BEC-B561-7AAF85810C6B}"/>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 name="Google Shape;3207;p63">
                <a:extLst>
                  <a:ext uri="{FF2B5EF4-FFF2-40B4-BE49-F238E27FC236}">
                    <a16:creationId xmlns:a16="http://schemas.microsoft.com/office/drawing/2014/main" id="{2F3943D7-F2E8-48EE-B42A-FEB057FA1044}"/>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 name="Google Shape;3208;p63">
                <a:extLst>
                  <a:ext uri="{FF2B5EF4-FFF2-40B4-BE49-F238E27FC236}">
                    <a16:creationId xmlns:a16="http://schemas.microsoft.com/office/drawing/2014/main" id="{51E5F697-E0F9-493A-926A-C073980F7D53}"/>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 name="Google Shape;3209;p63">
                <a:extLst>
                  <a:ext uri="{FF2B5EF4-FFF2-40B4-BE49-F238E27FC236}">
                    <a16:creationId xmlns:a16="http://schemas.microsoft.com/office/drawing/2014/main" id="{A6FB8FE6-3394-4F5C-9FAA-6D53054555DC}"/>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 name="Google Shape;3210;p63">
                <a:extLst>
                  <a:ext uri="{FF2B5EF4-FFF2-40B4-BE49-F238E27FC236}">
                    <a16:creationId xmlns:a16="http://schemas.microsoft.com/office/drawing/2014/main" id="{63A42161-8CA8-42B8-ABC0-133B4A0D0DE7}"/>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3211;p63">
                <a:extLst>
                  <a:ext uri="{FF2B5EF4-FFF2-40B4-BE49-F238E27FC236}">
                    <a16:creationId xmlns:a16="http://schemas.microsoft.com/office/drawing/2014/main" id="{6ECFDB71-F766-4A1E-B698-E7564D173E7C}"/>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3212;p63">
                <a:extLst>
                  <a:ext uri="{FF2B5EF4-FFF2-40B4-BE49-F238E27FC236}">
                    <a16:creationId xmlns:a16="http://schemas.microsoft.com/office/drawing/2014/main" id="{D885F4CB-08B2-431E-AD52-D2BDE30ACEE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3213;p63">
                <a:extLst>
                  <a:ext uri="{FF2B5EF4-FFF2-40B4-BE49-F238E27FC236}">
                    <a16:creationId xmlns:a16="http://schemas.microsoft.com/office/drawing/2014/main" id="{AD3DC567-4459-43D6-8D25-3C79AD6F7F8D}"/>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3214;p63">
                <a:extLst>
                  <a:ext uri="{FF2B5EF4-FFF2-40B4-BE49-F238E27FC236}">
                    <a16:creationId xmlns:a16="http://schemas.microsoft.com/office/drawing/2014/main" id="{8BBE0CC8-FD54-4829-80E5-CC98996A1EE8}"/>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3215;p63">
                <a:extLst>
                  <a:ext uri="{FF2B5EF4-FFF2-40B4-BE49-F238E27FC236}">
                    <a16:creationId xmlns:a16="http://schemas.microsoft.com/office/drawing/2014/main" id="{D5D497B9-6A23-487E-96B2-B2F2289E976A}"/>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2" name="Google Shape;3216;p63">
              <a:extLst>
                <a:ext uri="{FF2B5EF4-FFF2-40B4-BE49-F238E27FC236}">
                  <a16:creationId xmlns:a16="http://schemas.microsoft.com/office/drawing/2014/main" id="{F1769C23-526F-44AF-B61F-3920068DA4D6}"/>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3217;p63">
              <a:extLst>
                <a:ext uri="{FF2B5EF4-FFF2-40B4-BE49-F238E27FC236}">
                  <a16:creationId xmlns:a16="http://schemas.microsoft.com/office/drawing/2014/main" id="{033B3224-E9CA-4EF3-97B0-C35F3E8B343C}"/>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3218;p63">
              <a:extLst>
                <a:ext uri="{FF2B5EF4-FFF2-40B4-BE49-F238E27FC236}">
                  <a16:creationId xmlns:a16="http://schemas.microsoft.com/office/drawing/2014/main" id="{25BE2D88-4660-4508-8DEC-C9C9F88ADF0F}"/>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3219;p63">
              <a:extLst>
                <a:ext uri="{FF2B5EF4-FFF2-40B4-BE49-F238E27FC236}">
                  <a16:creationId xmlns:a16="http://schemas.microsoft.com/office/drawing/2014/main" id="{E1C0F80D-5468-4CB9-939F-9A25349ADF3E}"/>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3220;p63">
              <a:extLst>
                <a:ext uri="{FF2B5EF4-FFF2-40B4-BE49-F238E27FC236}">
                  <a16:creationId xmlns:a16="http://schemas.microsoft.com/office/drawing/2014/main" id="{A7B87DE8-3AF7-4AC8-91B4-503867E733BB}"/>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3221;p63">
              <a:extLst>
                <a:ext uri="{FF2B5EF4-FFF2-40B4-BE49-F238E27FC236}">
                  <a16:creationId xmlns:a16="http://schemas.microsoft.com/office/drawing/2014/main" id="{9FEE49AE-A77F-4BCB-A87D-C7C96987530A}"/>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3222;p63">
              <a:extLst>
                <a:ext uri="{FF2B5EF4-FFF2-40B4-BE49-F238E27FC236}">
                  <a16:creationId xmlns:a16="http://schemas.microsoft.com/office/drawing/2014/main" id="{EAE501DE-00E3-4554-8573-80CC9D8A369C}"/>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3223;p63">
              <a:extLst>
                <a:ext uri="{FF2B5EF4-FFF2-40B4-BE49-F238E27FC236}">
                  <a16:creationId xmlns:a16="http://schemas.microsoft.com/office/drawing/2014/main" id="{7276BA53-58D6-45C5-8D9A-40D5E2EB743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3224;p63">
              <a:extLst>
                <a:ext uri="{FF2B5EF4-FFF2-40B4-BE49-F238E27FC236}">
                  <a16:creationId xmlns:a16="http://schemas.microsoft.com/office/drawing/2014/main" id="{A8B5C1DE-FACB-49CB-BC8B-D50A2266C5E1}"/>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3225;p63">
              <a:extLst>
                <a:ext uri="{FF2B5EF4-FFF2-40B4-BE49-F238E27FC236}">
                  <a16:creationId xmlns:a16="http://schemas.microsoft.com/office/drawing/2014/main" id="{30165C18-18C4-41DE-ACB3-EE4E518CFEA5}"/>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3226;p63">
              <a:extLst>
                <a:ext uri="{FF2B5EF4-FFF2-40B4-BE49-F238E27FC236}">
                  <a16:creationId xmlns:a16="http://schemas.microsoft.com/office/drawing/2014/main" id="{87B3AECE-A6D2-4A59-BE39-8682DD81E985}"/>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3227;p63">
              <a:extLst>
                <a:ext uri="{FF2B5EF4-FFF2-40B4-BE49-F238E27FC236}">
                  <a16:creationId xmlns:a16="http://schemas.microsoft.com/office/drawing/2014/main" id="{F46074D6-442F-4A89-9970-00C224F6ECED}"/>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3228;p63">
              <a:extLst>
                <a:ext uri="{FF2B5EF4-FFF2-40B4-BE49-F238E27FC236}">
                  <a16:creationId xmlns:a16="http://schemas.microsoft.com/office/drawing/2014/main" id="{48921A85-E849-4F4B-91BA-BC2682072FA6}"/>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3229;p63">
              <a:extLst>
                <a:ext uri="{FF2B5EF4-FFF2-40B4-BE49-F238E27FC236}">
                  <a16:creationId xmlns:a16="http://schemas.microsoft.com/office/drawing/2014/main" id="{80F8AAE3-EDD1-4A32-8BA9-55893075CB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3230;p63">
              <a:extLst>
                <a:ext uri="{FF2B5EF4-FFF2-40B4-BE49-F238E27FC236}">
                  <a16:creationId xmlns:a16="http://schemas.microsoft.com/office/drawing/2014/main" id="{D3C12F61-476B-4878-A8C4-3306DD08A863}"/>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12" name="TextBox 111">
            <a:extLst>
              <a:ext uri="{FF2B5EF4-FFF2-40B4-BE49-F238E27FC236}">
                <a16:creationId xmlns:a16="http://schemas.microsoft.com/office/drawing/2014/main" id="{F9F1E9B8-38DB-48BE-84BD-B35F79B45A41}"/>
              </a:ext>
            </a:extLst>
          </p:cNvPr>
          <p:cNvSpPr txBox="1"/>
          <p:nvPr/>
        </p:nvSpPr>
        <p:spPr>
          <a:xfrm>
            <a:off x="2337010" y="2779075"/>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trạng</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chủ</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và</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vị</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ngữ</a:t>
            </a:r>
            <a:endPar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pSp>
        <p:nvGrpSpPr>
          <p:cNvPr id="113" name="Google Shape;3231;p63">
            <a:extLst>
              <a:ext uri="{FF2B5EF4-FFF2-40B4-BE49-F238E27FC236}">
                <a16:creationId xmlns:a16="http://schemas.microsoft.com/office/drawing/2014/main" id="{3D1F2FF0-B5E3-4801-BD18-387F2CE446D4}"/>
              </a:ext>
            </a:extLst>
          </p:cNvPr>
          <p:cNvGrpSpPr/>
          <p:nvPr/>
        </p:nvGrpSpPr>
        <p:grpSpPr>
          <a:xfrm>
            <a:off x="899778" y="3852905"/>
            <a:ext cx="1204867" cy="974301"/>
            <a:chOff x="1584788" y="1851988"/>
            <a:chExt cx="653537" cy="571337"/>
          </a:xfrm>
        </p:grpSpPr>
        <p:sp>
          <p:nvSpPr>
            <p:cNvPr id="114" name="Google Shape;3232;p63">
              <a:extLst>
                <a:ext uri="{FF2B5EF4-FFF2-40B4-BE49-F238E27FC236}">
                  <a16:creationId xmlns:a16="http://schemas.microsoft.com/office/drawing/2014/main" id="{D7882DC2-546C-4989-AAB5-81FBF27E0A3C}"/>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3233;p63">
              <a:extLst>
                <a:ext uri="{FF2B5EF4-FFF2-40B4-BE49-F238E27FC236}">
                  <a16:creationId xmlns:a16="http://schemas.microsoft.com/office/drawing/2014/main" id="{B7D35BD7-674E-48FF-A5EB-55DF5DF2E460}"/>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3234;p63">
              <a:extLst>
                <a:ext uri="{FF2B5EF4-FFF2-40B4-BE49-F238E27FC236}">
                  <a16:creationId xmlns:a16="http://schemas.microsoft.com/office/drawing/2014/main" id="{0D5EA9E9-54BB-46D1-AEB6-D7DFCD886866}"/>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3235;p63">
              <a:extLst>
                <a:ext uri="{FF2B5EF4-FFF2-40B4-BE49-F238E27FC236}">
                  <a16:creationId xmlns:a16="http://schemas.microsoft.com/office/drawing/2014/main" id="{70B23B6A-CD1B-4114-8373-F092855BCB9F}"/>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3236;p63">
              <a:extLst>
                <a:ext uri="{FF2B5EF4-FFF2-40B4-BE49-F238E27FC236}">
                  <a16:creationId xmlns:a16="http://schemas.microsoft.com/office/drawing/2014/main" id="{C866FF51-35E7-410A-BDC4-FDC90F95AF7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3237;p63">
              <a:extLst>
                <a:ext uri="{FF2B5EF4-FFF2-40B4-BE49-F238E27FC236}">
                  <a16:creationId xmlns:a16="http://schemas.microsoft.com/office/drawing/2014/main" id="{11045681-A353-46B7-AB5F-69686708457E}"/>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3238;p63">
              <a:extLst>
                <a:ext uri="{FF2B5EF4-FFF2-40B4-BE49-F238E27FC236}">
                  <a16:creationId xmlns:a16="http://schemas.microsoft.com/office/drawing/2014/main" id="{1494803B-FE50-467B-9B4A-2DF3BF0A3994}"/>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3239;p63">
              <a:extLst>
                <a:ext uri="{FF2B5EF4-FFF2-40B4-BE49-F238E27FC236}">
                  <a16:creationId xmlns:a16="http://schemas.microsoft.com/office/drawing/2014/main" id="{73772F57-87F9-4DBB-840D-7FA41C07B04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3240;p63">
              <a:extLst>
                <a:ext uri="{FF2B5EF4-FFF2-40B4-BE49-F238E27FC236}">
                  <a16:creationId xmlns:a16="http://schemas.microsoft.com/office/drawing/2014/main" id="{4CD78D6D-EBD6-4898-AFEA-A4E3943D1F78}"/>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3241;p63">
              <a:extLst>
                <a:ext uri="{FF2B5EF4-FFF2-40B4-BE49-F238E27FC236}">
                  <a16:creationId xmlns:a16="http://schemas.microsoft.com/office/drawing/2014/main" id="{6C7F6267-AE4D-45E8-A09C-A76CF7E7B4F7}"/>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3242;p63">
              <a:extLst>
                <a:ext uri="{FF2B5EF4-FFF2-40B4-BE49-F238E27FC236}">
                  <a16:creationId xmlns:a16="http://schemas.microsoft.com/office/drawing/2014/main" id="{076235DB-B73B-4BB7-9DA1-52FC6194FF5A}"/>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 name="Google Shape;3243;p63">
              <a:extLst>
                <a:ext uri="{FF2B5EF4-FFF2-40B4-BE49-F238E27FC236}">
                  <a16:creationId xmlns:a16="http://schemas.microsoft.com/office/drawing/2014/main" id="{A4EFFA42-FD34-45F9-9783-D58E40271134}"/>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 name="Google Shape;3244;p63">
              <a:extLst>
                <a:ext uri="{FF2B5EF4-FFF2-40B4-BE49-F238E27FC236}">
                  <a16:creationId xmlns:a16="http://schemas.microsoft.com/office/drawing/2014/main" id="{84DA393C-7C0D-4A38-9FEE-3E3B5E40BC14}"/>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 name="Google Shape;3245;p63">
              <a:extLst>
                <a:ext uri="{FF2B5EF4-FFF2-40B4-BE49-F238E27FC236}">
                  <a16:creationId xmlns:a16="http://schemas.microsoft.com/office/drawing/2014/main" id="{FD2E44DE-B634-4C51-B5DE-94BD240880B8}"/>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 name="Google Shape;3246;p63">
              <a:extLst>
                <a:ext uri="{FF2B5EF4-FFF2-40B4-BE49-F238E27FC236}">
                  <a16:creationId xmlns:a16="http://schemas.microsoft.com/office/drawing/2014/main" id="{917772A5-3EA4-4743-B756-B9D08AC19976}"/>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9" name="Google Shape;3247;p63">
              <a:extLst>
                <a:ext uri="{FF2B5EF4-FFF2-40B4-BE49-F238E27FC236}">
                  <a16:creationId xmlns:a16="http://schemas.microsoft.com/office/drawing/2014/main" id="{21AFF9BF-AE88-4BAA-8EF3-580138D1D01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 name="Google Shape;3248;p63">
              <a:extLst>
                <a:ext uri="{FF2B5EF4-FFF2-40B4-BE49-F238E27FC236}">
                  <a16:creationId xmlns:a16="http://schemas.microsoft.com/office/drawing/2014/main" id="{6C6046E5-7D86-4EFD-98CF-0717C63D3104}"/>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 name="Google Shape;3249;p63">
              <a:extLst>
                <a:ext uri="{FF2B5EF4-FFF2-40B4-BE49-F238E27FC236}">
                  <a16:creationId xmlns:a16="http://schemas.microsoft.com/office/drawing/2014/main" id="{55D8E7F0-E179-4CE0-A2DF-52DD8FBE5C7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 name="Google Shape;3250;p63">
              <a:extLst>
                <a:ext uri="{FF2B5EF4-FFF2-40B4-BE49-F238E27FC236}">
                  <a16:creationId xmlns:a16="http://schemas.microsoft.com/office/drawing/2014/main" id="{6F6EB61E-7C9E-4DAE-919B-E578EDF6321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3251;p63">
              <a:extLst>
                <a:ext uri="{FF2B5EF4-FFF2-40B4-BE49-F238E27FC236}">
                  <a16:creationId xmlns:a16="http://schemas.microsoft.com/office/drawing/2014/main" id="{2704F3FC-013F-4E9F-9D85-9E080BB6438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3252;p63">
              <a:extLst>
                <a:ext uri="{FF2B5EF4-FFF2-40B4-BE49-F238E27FC236}">
                  <a16:creationId xmlns:a16="http://schemas.microsoft.com/office/drawing/2014/main" id="{3452FF7E-5D84-455F-B139-B2014E1C1418}"/>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3253;p63">
              <a:extLst>
                <a:ext uri="{FF2B5EF4-FFF2-40B4-BE49-F238E27FC236}">
                  <a16:creationId xmlns:a16="http://schemas.microsoft.com/office/drawing/2014/main" id="{742C9BB6-D02E-4511-87FD-31950A079C35}"/>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3254;p63">
              <a:extLst>
                <a:ext uri="{FF2B5EF4-FFF2-40B4-BE49-F238E27FC236}">
                  <a16:creationId xmlns:a16="http://schemas.microsoft.com/office/drawing/2014/main" id="{22A124E9-58D0-4BB1-A580-729DB6E3CDDA}"/>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3255;p63">
              <a:extLst>
                <a:ext uri="{FF2B5EF4-FFF2-40B4-BE49-F238E27FC236}">
                  <a16:creationId xmlns:a16="http://schemas.microsoft.com/office/drawing/2014/main" id="{C5FC8914-587A-4571-AAC9-D4EF10B3A3C8}"/>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3256;p63">
              <a:extLst>
                <a:ext uri="{FF2B5EF4-FFF2-40B4-BE49-F238E27FC236}">
                  <a16:creationId xmlns:a16="http://schemas.microsoft.com/office/drawing/2014/main" id="{5FD7768A-8498-4794-B710-075846303FBF}"/>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3257;p63">
              <a:extLst>
                <a:ext uri="{FF2B5EF4-FFF2-40B4-BE49-F238E27FC236}">
                  <a16:creationId xmlns:a16="http://schemas.microsoft.com/office/drawing/2014/main" id="{A5B6F50D-544F-4CF2-B9AA-886AA6769965}"/>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3258;p63">
              <a:extLst>
                <a:ext uri="{FF2B5EF4-FFF2-40B4-BE49-F238E27FC236}">
                  <a16:creationId xmlns:a16="http://schemas.microsoft.com/office/drawing/2014/main" id="{ACD075C1-EAF6-437C-BFFA-CCA7D82491BC}"/>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3259;p63">
              <a:extLst>
                <a:ext uri="{FF2B5EF4-FFF2-40B4-BE49-F238E27FC236}">
                  <a16:creationId xmlns:a16="http://schemas.microsoft.com/office/drawing/2014/main" id="{FA75F343-E05A-4F8B-A58F-8DE56EDFA712}"/>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3260;p63">
              <a:extLst>
                <a:ext uri="{FF2B5EF4-FFF2-40B4-BE49-F238E27FC236}">
                  <a16:creationId xmlns:a16="http://schemas.microsoft.com/office/drawing/2014/main" id="{EB0ACF35-2E3E-4B8E-BB6B-3E485CFF449D}"/>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3261;p63">
              <a:extLst>
                <a:ext uri="{FF2B5EF4-FFF2-40B4-BE49-F238E27FC236}">
                  <a16:creationId xmlns:a16="http://schemas.microsoft.com/office/drawing/2014/main" id="{87E2F16A-509B-4E21-8E2B-4C598F14F302}"/>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3262;p63">
              <a:extLst>
                <a:ext uri="{FF2B5EF4-FFF2-40B4-BE49-F238E27FC236}">
                  <a16:creationId xmlns:a16="http://schemas.microsoft.com/office/drawing/2014/main" id="{952CD36E-8405-411E-AB8B-6CE1B6CE4DFF}"/>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3263;p63">
              <a:extLst>
                <a:ext uri="{FF2B5EF4-FFF2-40B4-BE49-F238E27FC236}">
                  <a16:creationId xmlns:a16="http://schemas.microsoft.com/office/drawing/2014/main" id="{32FFE093-0A37-47BA-92D8-9BDCC0CAD1BC}"/>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3264;p63">
              <a:extLst>
                <a:ext uri="{FF2B5EF4-FFF2-40B4-BE49-F238E27FC236}">
                  <a16:creationId xmlns:a16="http://schemas.microsoft.com/office/drawing/2014/main" id="{2ED6587A-B220-4AAF-ADDE-9B769329879E}"/>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3265;p63">
              <a:extLst>
                <a:ext uri="{FF2B5EF4-FFF2-40B4-BE49-F238E27FC236}">
                  <a16:creationId xmlns:a16="http://schemas.microsoft.com/office/drawing/2014/main" id="{026C4D29-BE04-4AA8-A2D4-E8B04543C5D0}"/>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3266;p63">
              <a:extLst>
                <a:ext uri="{FF2B5EF4-FFF2-40B4-BE49-F238E27FC236}">
                  <a16:creationId xmlns:a16="http://schemas.microsoft.com/office/drawing/2014/main" id="{B2D98FAB-24D1-4377-82B3-59F4B98A6E57}"/>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3267;p63">
              <a:extLst>
                <a:ext uri="{FF2B5EF4-FFF2-40B4-BE49-F238E27FC236}">
                  <a16:creationId xmlns:a16="http://schemas.microsoft.com/office/drawing/2014/main" id="{D8D4E113-E1F9-43A5-A81B-62CC5D0EA547}"/>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3268;p63">
              <a:extLst>
                <a:ext uri="{FF2B5EF4-FFF2-40B4-BE49-F238E27FC236}">
                  <a16:creationId xmlns:a16="http://schemas.microsoft.com/office/drawing/2014/main" id="{53A3E831-66EF-416A-B6B0-77A631C0A718}"/>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 name="Google Shape;3269;p63">
              <a:extLst>
                <a:ext uri="{FF2B5EF4-FFF2-40B4-BE49-F238E27FC236}">
                  <a16:creationId xmlns:a16="http://schemas.microsoft.com/office/drawing/2014/main" id="{731681D0-3BA3-45FA-8437-54137E76DCAA}"/>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2" name="Google Shape;3270;p63">
              <a:extLst>
                <a:ext uri="{FF2B5EF4-FFF2-40B4-BE49-F238E27FC236}">
                  <a16:creationId xmlns:a16="http://schemas.microsoft.com/office/drawing/2014/main" id="{3827793A-C3C5-44C0-8160-3C3B1B2231A1}"/>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3" name="Google Shape;3271;p63">
              <a:extLst>
                <a:ext uri="{FF2B5EF4-FFF2-40B4-BE49-F238E27FC236}">
                  <a16:creationId xmlns:a16="http://schemas.microsoft.com/office/drawing/2014/main" id="{C250101F-D80D-42E8-BBA2-D311F481219D}"/>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4" name="Google Shape;3272;p63">
              <a:extLst>
                <a:ext uri="{FF2B5EF4-FFF2-40B4-BE49-F238E27FC236}">
                  <a16:creationId xmlns:a16="http://schemas.microsoft.com/office/drawing/2014/main" id="{E99287AF-6BCB-4C09-93DA-8BEA6A977099}"/>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5" name="Google Shape;3273;p63">
              <a:extLst>
                <a:ext uri="{FF2B5EF4-FFF2-40B4-BE49-F238E27FC236}">
                  <a16:creationId xmlns:a16="http://schemas.microsoft.com/office/drawing/2014/main" id="{1A51423B-6D72-4DCE-8478-3A152614A639}"/>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3274;p63">
              <a:extLst>
                <a:ext uri="{FF2B5EF4-FFF2-40B4-BE49-F238E27FC236}">
                  <a16:creationId xmlns:a16="http://schemas.microsoft.com/office/drawing/2014/main" id="{9E558771-2B67-486C-9F65-CDFCD3A1CC9A}"/>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3275;p63">
              <a:extLst>
                <a:ext uri="{FF2B5EF4-FFF2-40B4-BE49-F238E27FC236}">
                  <a16:creationId xmlns:a16="http://schemas.microsoft.com/office/drawing/2014/main" id="{EB9CC527-B7E4-49BE-9260-A747C5E70092}"/>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3276;p63">
              <a:extLst>
                <a:ext uri="{FF2B5EF4-FFF2-40B4-BE49-F238E27FC236}">
                  <a16:creationId xmlns:a16="http://schemas.microsoft.com/office/drawing/2014/main" id="{A41F2403-9B15-4B6E-9E2B-A3C91080D4D3}"/>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3277;p63">
              <a:extLst>
                <a:ext uri="{FF2B5EF4-FFF2-40B4-BE49-F238E27FC236}">
                  <a16:creationId xmlns:a16="http://schemas.microsoft.com/office/drawing/2014/main" id="{523958C9-D3A8-49BC-B870-515B0E3055B7}"/>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3278;p63">
              <a:extLst>
                <a:ext uri="{FF2B5EF4-FFF2-40B4-BE49-F238E27FC236}">
                  <a16:creationId xmlns:a16="http://schemas.microsoft.com/office/drawing/2014/main" id="{1F2A9B01-BE62-4954-B147-FA5F916671E6}"/>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3279;p63">
              <a:extLst>
                <a:ext uri="{FF2B5EF4-FFF2-40B4-BE49-F238E27FC236}">
                  <a16:creationId xmlns:a16="http://schemas.microsoft.com/office/drawing/2014/main" id="{6E150EA5-576D-46D6-8B32-A412AD4A88C1}"/>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3280;p63">
              <a:extLst>
                <a:ext uri="{FF2B5EF4-FFF2-40B4-BE49-F238E27FC236}">
                  <a16:creationId xmlns:a16="http://schemas.microsoft.com/office/drawing/2014/main" id="{84123D66-5A2E-46FC-96EF-AEEDFA4DF7B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3281;p63">
              <a:extLst>
                <a:ext uri="{FF2B5EF4-FFF2-40B4-BE49-F238E27FC236}">
                  <a16:creationId xmlns:a16="http://schemas.microsoft.com/office/drawing/2014/main" id="{ADF4D367-2B81-4872-8870-F5BB2B20C51B}"/>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 name="Google Shape;3282;p63">
              <a:extLst>
                <a:ext uri="{FF2B5EF4-FFF2-40B4-BE49-F238E27FC236}">
                  <a16:creationId xmlns:a16="http://schemas.microsoft.com/office/drawing/2014/main" id="{2E0BD495-4667-45C0-954A-1764D6B47DC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 name="Google Shape;3283;p63">
              <a:extLst>
                <a:ext uri="{FF2B5EF4-FFF2-40B4-BE49-F238E27FC236}">
                  <a16:creationId xmlns:a16="http://schemas.microsoft.com/office/drawing/2014/main" id="{FCE55A72-7E05-4747-B418-6384DA6E84F4}"/>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 name="Google Shape;3284;p63">
              <a:extLst>
                <a:ext uri="{FF2B5EF4-FFF2-40B4-BE49-F238E27FC236}">
                  <a16:creationId xmlns:a16="http://schemas.microsoft.com/office/drawing/2014/main" id="{A7424821-846E-4B20-97BE-2CFE3F53590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 name="Google Shape;3285;p63">
              <a:extLst>
                <a:ext uri="{FF2B5EF4-FFF2-40B4-BE49-F238E27FC236}">
                  <a16:creationId xmlns:a16="http://schemas.microsoft.com/office/drawing/2014/main" id="{1131E89A-9961-4A2E-B1E9-CBA8E70FF26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 name="Google Shape;3286;p63">
              <a:extLst>
                <a:ext uri="{FF2B5EF4-FFF2-40B4-BE49-F238E27FC236}">
                  <a16:creationId xmlns:a16="http://schemas.microsoft.com/office/drawing/2014/main" id="{61AC24FA-33FB-4B33-97FD-C96CF91E240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 name="Google Shape;3287;p63">
              <a:extLst>
                <a:ext uri="{FF2B5EF4-FFF2-40B4-BE49-F238E27FC236}">
                  <a16:creationId xmlns:a16="http://schemas.microsoft.com/office/drawing/2014/main" id="{ABF03F10-D79E-486C-9E13-9D2179923C46}"/>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 name="Google Shape;3288;p63">
              <a:extLst>
                <a:ext uri="{FF2B5EF4-FFF2-40B4-BE49-F238E27FC236}">
                  <a16:creationId xmlns:a16="http://schemas.microsoft.com/office/drawing/2014/main" id="{C6E8FB79-7747-4719-81D6-C60FCE7BBB53}"/>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1" name="Google Shape;3289;p63">
              <a:extLst>
                <a:ext uri="{FF2B5EF4-FFF2-40B4-BE49-F238E27FC236}">
                  <a16:creationId xmlns:a16="http://schemas.microsoft.com/office/drawing/2014/main" id="{76E50502-78E3-4A72-B8FC-B6C8CC0DC12F}"/>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2" name="Google Shape;3290;p63">
              <a:extLst>
                <a:ext uri="{FF2B5EF4-FFF2-40B4-BE49-F238E27FC236}">
                  <a16:creationId xmlns:a16="http://schemas.microsoft.com/office/drawing/2014/main" id="{3BA56F06-92B6-497F-9ED2-ED1E86B1C84D}"/>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3" name="Google Shape;3291;p63">
              <a:extLst>
                <a:ext uri="{FF2B5EF4-FFF2-40B4-BE49-F238E27FC236}">
                  <a16:creationId xmlns:a16="http://schemas.microsoft.com/office/drawing/2014/main" id="{2646F814-8495-442B-8870-59A226776D08}"/>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4" name="Google Shape;3292;p63">
              <a:extLst>
                <a:ext uri="{FF2B5EF4-FFF2-40B4-BE49-F238E27FC236}">
                  <a16:creationId xmlns:a16="http://schemas.microsoft.com/office/drawing/2014/main" id="{FCA7B6BB-42A2-499B-95D3-8C52AD5AD24F}"/>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5" name="Google Shape;3293;p63">
              <a:extLst>
                <a:ext uri="{FF2B5EF4-FFF2-40B4-BE49-F238E27FC236}">
                  <a16:creationId xmlns:a16="http://schemas.microsoft.com/office/drawing/2014/main" id="{F83CCBC2-7F40-47BD-A25F-E80C9C38A73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6" name="Google Shape;3294;p63">
              <a:extLst>
                <a:ext uri="{FF2B5EF4-FFF2-40B4-BE49-F238E27FC236}">
                  <a16:creationId xmlns:a16="http://schemas.microsoft.com/office/drawing/2014/main" id="{A98F11C6-8418-4583-876C-7FA0E227337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7" name="Google Shape;3295;p63">
              <a:extLst>
                <a:ext uri="{FF2B5EF4-FFF2-40B4-BE49-F238E27FC236}">
                  <a16:creationId xmlns:a16="http://schemas.microsoft.com/office/drawing/2014/main" id="{07406BB4-1B1D-4D9E-AB59-C107679D418C}"/>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8" name="Google Shape;3296;p63">
              <a:extLst>
                <a:ext uri="{FF2B5EF4-FFF2-40B4-BE49-F238E27FC236}">
                  <a16:creationId xmlns:a16="http://schemas.microsoft.com/office/drawing/2014/main" id="{070EBF49-BE87-43B3-8A61-3BDBFAD8F8F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9" name="Google Shape;3297;p63">
              <a:extLst>
                <a:ext uri="{FF2B5EF4-FFF2-40B4-BE49-F238E27FC236}">
                  <a16:creationId xmlns:a16="http://schemas.microsoft.com/office/drawing/2014/main" id="{F1D2286B-E340-484B-BC4C-CB318F82CA1A}"/>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0" name="Google Shape;3298;p63">
              <a:extLst>
                <a:ext uri="{FF2B5EF4-FFF2-40B4-BE49-F238E27FC236}">
                  <a16:creationId xmlns:a16="http://schemas.microsoft.com/office/drawing/2014/main" id="{D2360401-7568-4ECB-A74A-D804CE1C6CEA}"/>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1" name="Google Shape;3299;p63">
              <a:extLst>
                <a:ext uri="{FF2B5EF4-FFF2-40B4-BE49-F238E27FC236}">
                  <a16:creationId xmlns:a16="http://schemas.microsoft.com/office/drawing/2014/main" id="{4B5DC43D-DAEC-44F7-8275-C3CB87CD635B}"/>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2" name="Google Shape;3300;p63">
              <a:extLst>
                <a:ext uri="{FF2B5EF4-FFF2-40B4-BE49-F238E27FC236}">
                  <a16:creationId xmlns:a16="http://schemas.microsoft.com/office/drawing/2014/main" id="{51A57F7A-7AD9-4AC8-BA2D-CA918A0A6808}"/>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3" name="Google Shape;3301;p63">
              <a:extLst>
                <a:ext uri="{FF2B5EF4-FFF2-40B4-BE49-F238E27FC236}">
                  <a16:creationId xmlns:a16="http://schemas.microsoft.com/office/drawing/2014/main" id="{65151651-DD06-4E10-A16C-4D96B0FF10F9}"/>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4" name="Google Shape;3302;p63">
              <a:extLst>
                <a:ext uri="{FF2B5EF4-FFF2-40B4-BE49-F238E27FC236}">
                  <a16:creationId xmlns:a16="http://schemas.microsoft.com/office/drawing/2014/main" id="{E895A470-98B4-4971-853F-EF7E109D3AE9}"/>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5" name="Google Shape;3303;p63">
              <a:extLst>
                <a:ext uri="{FF2B5EF4-FFF2-40B4-BE49-F238E27FC236}">
                  <a16:creationId xmlns:a16="http://schemas.microsoft.com/office/drawing/2014/main" id="{019C9DDD-7732-4C45-BE16-57EB6FC2940D}"/>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6" name="Google Shape;3304;p63">
              <a:extLst>
                <a:ext uri="{FF2B5EF4-FFF2-40B4-BE49-F238E27FC236}">
                  <a16:creationId xmlns:a16="http://schemas.microsoft.com/office/drawing/2014/main" id="{B11D807F-94D6-4EFF-AFCA-48449D09A7C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 name="Google Shape;3305;p63">
              <a:extLst>
                <a:ext uri="{FF2B5EF4-FFF2-40B4-BE49-F238E27FC236}">
                  <a16:creationId xmlns:a16="http://schemas.microsoft.com/office/drawing/2014/main" id="{CAF48A34-A236-4E14-9D59-F4C3B31169F5}"/>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 name="Google Shape;3306;p63">
              <a:extLst>
                <a:ext uri="{FF2B5EF4-FFF2-40B4-BE49-F238E27FC236}">
                  <a16:creationId xmlns:a16="http://schemas.microsoft.com/office/drawing/2014/main" id="{3E124661-9660-48F0-96E5-FAB1D62D58ED}"/>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 name="Google Shape;3307;p63">
              <a:extLst>
                <a:ext uri="{FF2B5EF4-FFF2-40B4-BE49-F238E27FC236}">
                  <a16:creationId xmlns:a16="http://schemas.microsoft.com/office/drawing/2014/main" id="{7371C035-0559-4A59-A362-A48258640A40}"/>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0" name="Google Shape;3308;p63">
              <a:extLst>
                <a:ext uri="{FF2B5EF4-FFF2-40B4-BE49-F238E27FC236}">
                  <a16:creationId xmlns:a16="http://schemas.microsoft.com/office/drawing/2014/main" id="{6AF98C21-61BD-4B50-9674-371A429217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1" name="Google Shape;3309;p63">
              <a:extLst>
                <a:ext uri="{FF2B5EF4-FFF2-40B4-BE49-F238E27FC236}">
                  <a16:creationId xmlns:a16="http://schemas.microsoft.com/office/drawing/2014/main" id="{114861DB-B1D5-40D3-9617-67AA329C9009}"/>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2" name="Google Shape;3310;p63">
              <a:extLst>
                <a:ext uri="{FF2B5EF4-FFF2-40B4-BE49-F238E27FC236}">
                  <a16:creationId xmlns:a16="http://schemas.microsoft.com/office/drawing/2014/main" id="{3FE621AD-C19F-4266-8A01-0F6B59D596B9}"/>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3" name="Google Shape;3311;p63">
              <a:extLst>
                <a:ext uri="{FF2B5EF4-FFF2-40B4-BE49-F238E27FC236}">
                  <a16:creationId xmlns:a16="http://schemas.microsoft.com/office/drawing/2014/main" id="{21162E90-152D-4F67-8C70-DDCD569E3A6B}"/>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4" name="Google Shape;3312;p63">
              <a:extLst>
                <a:ext uri="{FF2B5EF4-FFF2-40B4-BE49-F238E27FC236}">
                  <a16:creationId xmlns:a16="http://schemas.microsoft.com/office/drawing/2014/main" id="{F3023E05-CBD6-4843-A8C0-A2E828058316}"/>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5" name="Google Shape;3313;p63">
              <a:extLst>
                <a:ext uri="{FF2B5EF4-FFF2-40B4-BE49-F238E27FC236}">
                  <a16:creationId xmlns:a16="http://schemas.microsoft.com/office/drawing/2014/main" id="{4EA4EC26-B98B-4FDE-BBB1-5C8AA7E6BC42}"/>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6" name="Google Shape;3314;p63">
              <a:extLst>
                <a:ext uri="{FF2B5EF4-FFF2-40B4-BE49-F238E27FC236}">
                  <a16:creationId xmlns:a16="http://schemas.microsoft.com/office/drawing/2014/main" id="{31755503-A904-4D00-8A22-AA1A3C90FD1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7" name="Google Shape;3315;p63">
              <a:extLst>
                <a:ext uri="{FF2B5EF4-FFF2-40B4-BE49-F238E27FC236}">
                  <a16:creationId xmlns:a16="http://schemas.microsoft.com/office/drawing/2014/main" id="{1DB26463-AAF7-4E17-B91E-D4E2197DB475}"/>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8" name="Google Shape;3316;p63">
              <a:extLst>
                <a:ext uri="{FF2B5EF4-FFF2-40B4-BE49-F238E27FC236}">
                  <a16:creationId xmlns:a16="http://schemas.microsoft.com/office/drawing/2014/main" id="{73C40D0A-DAFF-4AA6-B5B8-987E09C9280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9" name="Google Shape;3317;p63">
              <a:extLst>
                <a:ext uri="{FF2B5EF4-FFF2-40B4-BE49-F238E27FC236}">
                  <a16:creationId xmlns:a16="http://schemas.microsoft.com/office/drawing/2014/main" id="{10D184F2-8D69-4920-87D5-5EEA8463ABF9}"/>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0" name="Google Shape;3318;p63">
              <a:extLst>
                <a:ext uri="{FF2B5EF4-FFF2-40B4-BE49-F238E27FC236}">
                  <a16:creationId xmlns:a16="http://schemas.microsoft.com/office/drawing/2014/main" id="{04E2F18A-927D-419F-BE0E-BC4C8B5E8DAE}"/>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1" name="Google Shape;3319;p63">
              <a:extLst>
                <a:ext uri="{FF2B5EF4-FFF2-40B4-BE49-F238E27FC236}">
                  <a16:creationId xmlns:a16="http://schemas.microsoft.com/office/drawing/2014/main" id="{F3C8D397-A93E-4048-8DD6-3A2FB64F72D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2" name="Google Shape;3320;p63">
              <a:extLst>
                <a:ext uri="{FF2B5EF4-FFF2-40B4-BE49-F238E27FC236}">
                  <a16:creationId xmlns:a16="http://schemas.microsoft.com/office/drawing/2014/main" id="{0191C894-7731-4A49-9BC1-5C20620E6EDD}"/>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3" name="Google Shape;3321;p63">
              <a:extLst>
                <a:ext uri="{FF2B5EF4-FFF2-40B4-BE49-F238E27FC236}">
                  <a16:creationId xmlns:a16="http://schemas.microsoft.com/office/drawing/2014/main" id="{1E69AC3D-F550-49A0-A834-6D00866C32F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4" name="Google Shape;3322;p63">
              <a:extLst>
                <a:ext uri="{FF2B5EF4-FFF2-40B4-BE49-F238E27FC236}">
                  <a16:creationId xmlns:a16="http://schemas.microsoft.com/office/drawing/2014/main" id="{44D7D443-5534-401A-ABA7-4D9D45EFF18B}"/>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5" name="Google Shape;3323;p63">
              <a:extLst>
                <a:ext uri="{FF2B5EF4-FFF2-40B4-BE49-F238E27FC236}">
                  <a16:creationId xmlns:a16="http://schemas.microsoft.com/office/drawing/2014/main" id="{E7756A39-501F-4E53-BB14-9A74C70C564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 name="Google Shape;3324;p63">
              <a:extLst>
                <a:ext uri="{FF2B5EF4-FFF2-40B4-BE49-F238E27FC236}">
                  <a16:creationId xmlns:a16="http://schemas.microsoft.com/office/drawing/2014/main" id="{BAF6CF9A-46BA-45B5-AA4B-F77B4E2C1F1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7" name="Google Shape;3325;p63">
              <a:extLst>
                <a:ext uri="{FF2B5EF4-FFF2-40B4-BE49-F238E27FC236}">
                  <a16:creationId xmlns:a16="http://schemas.microsoft.com/office/drawing/2014/main" id="{C3AB07CD-6195-4856-B5E2-4C3527BD6E65}"/>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08" name="TextBox 207">
            <a:extLst>
              <a:ext uri="{FF2B5EF4-FFF2-40B4-BE49-F238E27FC236}">
                <a16:creationId xmlns:a16="http://schemas.microsoft.com/office/drawing/2014/main" id="{7895A9E2-92B0-4790-922A-74CD1F7FD465}"/>
              </a:ext>
            </a:extLst>
          </p:cNvPr>
          <p:cNvSpPr txBox="1"/>
          <p:nvPr/>
        </p:nvSpPr>
        <p:spPr>
          <a:xfrm>
            <a:off x="2383780" y="3973552"/>
            <a:ext cx="5522749"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5">
                    <a:lumMod val="50000"/>
                  </a:schemeClr>
                </a:solidFill>
                <a:effectLst/>
                <a:latin typeface="Times New Roman" panose="02020603050405020304" pitchFamily="18" charset="0"/>
                <a:cs typeface="Times New Roman" panose="02020603050405020304" pitchFamily="18" charset="0"/>
              </a:rPr>
              <a:t>Ngăn cách các vế câu trong câu ghép</a:t>
            </a:r>
            <a:endPar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2" grpId="0"/>
      <p:bldP spid="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Times New Roman" panose="02020603050405020304" pitchFamily="18" charset="0"/>
                <a:cs typeface="Times New Roman" panose="02020603050405020304" pitchFamily="18" charset="0"/>
              </a:rPr>
              <a:t>Khám phá</a:t>
            </a:r>
            <a:endParaRPr sz="8800" dirty="0">
              <a:solidFill>
                <a:srgbClr val="002060"/>
              </a:solidFill>
              <a:latin typeface="Times New Roman" panose="02020603050405020304" pitchFamily="18" charset="0"/>
              <a:cs typeface="Times New Roman" panose="02020603050405020304" pitchFamily="18" charset="0"/>
            </a:endParaRPr>
          </a:p>
        </p:txBody>
      </p:sp>
      <p:grpSp>
        <p:nvGrpSpPr>
          <p:cNvPr id="3" name="Google Shape;2712;p60">
            <a:extLst>
              <a:ext uri="{FF2B5EF4-FFF2-40B4-BE49-F238E27FC236}">
                <a16:creationId xmlns:a16="http://schemas.microsoft.com/office/drawing/2014/main" id="{B754313D-EE73-471D-9E3A-AC764E57025C}"/>
              </a:ext>
            </a:extLst>
          </p:cNvPr>
          <p:cNvGrpSpPr/>
          <p:nvPr/>
        </p:nvGrpSpPr>
        <p:grpSpPr>
          <a:xfrm>
            <a:off x="317883" y="2571750"/>
            <a:ext cx="3524911" cy="3042595"/>
            <a:chOff x="341033" y="3807524"/>
            <a:chExt cx="1481842" cy="1225917"/>
          </a:xfrm>
        </p:grpSpPr>
        <p:sp>
          <p:nvSpPr>
            <p:cNvPr id="4" name="Google Shape;2713;p60">
              <a:extLst>
                <a:ext uri="{FF2B5EF4-FFF2-40B4-BE49-F238E27FC236}">
                  <a16:creationId xmlns:a16="http://schemas.microsoft.com/office/drawing/2014/main" id="{8F6D15F9-A2FB-4119-BAA4-E0710402B253}"/>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2714;p60">
              <a:extLst>
                <a:ext uri="{FF2B5EF4-FFF2-40B4-BE49-F238E27FC236}">
                  <a16:creationId xmlns:a16="http://schemas.microsoft.com/office/drawing/2014/main" id="{A2214D8F-AA02-4AB2-8F0F-95B3B7B782B8}"/>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2715;p60">
              <a:extLst>
                <a:ext uri="{FF2B5EF4-FFF2-40B4-BE49-F238E27FC236}">
                  <a16:creationId xmlns:a16="http://schemas.microsoft.com/office/drawing/2014/main" id="{74B1766B-4306-41C1-A0A2-8F8DA8546219}"/>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2716;p60">
              <a:extLst>
                <a:ext uri="{FF2B5EF4-FFF2-40B4-BE49-F238E27FC236}">
                  <a16:creationId xmlns:a16="http://schemas.microsoft.com/office/drawing/2014/main" id="{38F38A9F-11A7-4A81-88BE-82D0E96E4CF8}"/>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2717;p60">
              <a:extLst>
                <a:ext uri="{FF2B5EF4-FFF2-40B4-BE49-F238E27FC236}">
                  <a16:creationId xmlns:a16="http://schemas.microsoft.com/office/drawing/2014/main" id="{8A38E489-0C42-4D2F-A9B9-152C6DB47FC2}"/>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2718;p60">
              <a:extLst>
                <a:ext uri="{FF2B5EF4-FFF2-40B4-BE49-F238E27FC236}">
                  <a16:creationId xmlns:a16="http://schemas.microsoft.com/office/drawing/2014/main" id="{0DB4431A-FBAB-4CD1-875E-BBE5BFD048D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2719;p60">
              <a:extLst>
                <a:ext uri="{FF2B5EF4-FFF2-40B4-BE49-F238E27FC236}">
                  <a16:creationId xmlns:a16="http://schemas.microsoft.com/office/drawing/2014/main" id="{64C4D1DB-EB8C-4E92-B6E8-2B78D33CDF20}"/>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720;p60">
              <a:extLst>
                <a:ext uri="{FF2B5EF4-FFF2-40B4-BE49-F238E27FC236}">
                  <a16:creationId xmlns:a16="http://schemas.microsoft.com/office/drawing/2014/main" id="{EDD5F264-617B-47A3-913A-C16E15866AA1}"/>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721;p60">
              <a:extLst>
                <a:ext uri="{FF2B5EF4-FFF2-40B4-BE49-F238E27FC236}">
                  <a16:creationId xmlns:a16="http://schemas.microsoft.com/office/drawing/2014/main" id="{CC4C3DB4-5830-4577-A465-D18506FBE973}"/>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2722;p60">
              <a:extLst>
                <a:ext uri="{FF2B5EF4-FFF2-40B4-BE49-F238E27FC236}">
                  <a16:creationId xmlns:a16="http://schemas.microsoft.com/office/drawing/2014/main" id="{5EF96C5C-C348-4A00-8333-70D0DB9FAD1C}"/>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2723;p60">
              <a:extLst>
                <a:ext uri="{FF2B5EF4-FFF2-40B4-BE49-F238E27FC236}">
                  <a16:creationId xmlns:a16="http://schemas.microsoft.com/office/drawing/2014/main" id="{F243023D-4F7A-40DC-9DA0-3F24B781E2E4}"/>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724;p60">
              <a:extLst>
                <a:ext uri="{FF2B5EF4-FFF2-40B4-BE49-F238E27FC236}">
                  <a16:creationId xmlns:a16="http://schemas.microsoft.com/office/drawing/2014/main" id="{02A53D8B-BF3A-4BB0-98CB-13865949E823}"/>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725;p60">
              <a:extLst>
                <a:ext uri="{FF2B5EF4-FFF2-40B4-BE49-F238E27FC236}">
                  <a16:creationId xmlns:a16="http://schemas.microsoft.com/office/drawing/2014/main" id="{EF1653DD-B1DD-4700-97BC-38DC2A4D30C8}"/>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726;p60">
              <a:extLst>
                <a:ext uri="{FF2B5EF4-FFF2-40B4-BE49-F238E27FC236}">
                  <a16:creationId xmlns:a16="http://schemas.microsoft.com/office/drawing/2014/main" id="{DE3F5CE6-BAA7-4A11-A142-378AF6BEF4EC}"/>
                </a:ext>
              </a:extLst>
            </p:cNvPr>
            <p:cNvSpPr/>
            <p:nvPr/>
          </p:nvSpPr>
          <p:spPr>
            <a:xfrm>
              <a:off x="526496" y="4634095"/>
              <a:ext cx="122686" cy="13081"/>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727;p60">
              <a:extLst>
                <a:ext uri="{FF2B5EF4-FFF2-40B4-BE49-F238E27FC236}">
                  <a16:creationId xmlns:a16="http://schemas.microsoft.com/office/drawing/2014/main" id="{350C7A9E-E9DE-4ABE-86C4-7DE765DBBDAD}"/>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728;p60">
              <a:extLst>
                <a:ext uri="{FF2B5EF4-FFF2-40B4-BE49-F238E27FC236}">
                  <a16:creationId xmlns:a16="http://schemas.microsoft.com/office/drawing/2014/main" id="{3DF1DBFA-7DFF-4920-9E15-9E733D8DAD2E}"/>
                </a:ext>
              </a:extLst>
            </p:cNvPr>
            <p:cNvSpPr/>
            <p:nvPr/>
          </p:nvSpPr>
          <p:spPr>
            <a:xfrm>
              <a:off x="506578" y="4711639"/>
              <a:ext cx="123726" cy="13626"/>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729;p60">
              <a:extLst>
                <a:ext uri="{FF2B5EF4-FFF2-40B4-BE49-F238E27FC236}">
                  <a16:creationId xmlns:a16="http://schemas.microsoft.com/office/drawing/2014/main" id="{A1267B9E-3C7E-4979-97E2-784FD394D156}"/>
                </a:ext>
              </a:extLst>
            </p:cNvPr>
            <p:cNvSpPr/>
            <p:nvPr/>
          </p:nvSpPr>
          <p:spPr>
            <a:xfrm>
              <a:off x="498204" y="470534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730;p60">
              <a:extLst>
                <a:ext uri="{FF2B5EF4-FFF2-40B4-BE49-F238E27FC236}">
                  <a16:creationId xmlns:a16="http://schemas.microsoft.com/office/drawing/2014/main" id="{69298F82-D45D-4857-9E0C-BBD508C9C8DE}"/>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731;p60">
              <a:extLst>
                <a:ext uri="{FF2B5EF4-FFF2-40B4-BE49-F238E27FC236}">
                  <a16:creationId xmlns:a16="http://schemas.microsoft.com/office/drawing/2014/main" id="{AE5BA7A5-F132-4774-B2BA-F81471C5D059}"/>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732;p60">
              <a:extLst>
                <a:ext uri="{FF2B5EF4-FFF2-40B4-BE49-F238E27FC236}">
                  <a16:creationId xmlns:a16="http://schemas.microsoft.com/office/drawing/2014/main" id="{73B43B06-41AB-46E8-A5EE-92A493E93D4D}"/>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733;p60">
              <a:extLst>
                <a:ext uri="{FF2B5EF4-FFF2-40B4-BE49-F238E27FC236}">
                  <a16:creationId xmlns:a16="http://schemas.microsoft.com/office/drawing/2014/main" id="{5D0C2288-0442-432F-B357-A05187072E93}"/>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2734;p60">
              <a:extLst>
                <a:ext uri="{FF2B5EF4-FFF2-40B4-BE49-F238E27FC236}">
                  <a16:creationId xmlns:a16="http://schemas.microsoft.com/office/drawing/2014/main" id="{0D8B5CC6-CE41-4C71-A7E9-3574878F3C86}"/>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2735;p60">
              <a:extLst>
                <a:ext uri="{FF2B5EF4-FFF2-40B4-BE49-F238E27FC236}">
                  <a16:creationId xmlns:a16="http://schemas.microsoft.com/office/drawing/2014/main" id="{290329D2-FB84-43B2-83B0-10354C27C1DB}"/>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2736;p60">
              <a:extLst>
                <a:ext uri="{FF2B5EF4-FFF2-40B4-BE49-F238E27FC236}">
                  <a16:creationId xmlns:a16="http://schemas.microsoft.com/office/drawing/2014/main" id="{A2E06B49-9DBE-45F6-8E47-F3F1B34D3928}"/>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2737;p60">
              <a:extLst>
                <a:ext uri="{FF2B5EF4-FFF2-40B4-BE49-F238E27FC236}">
                  <a16:creationId xmlns:a16="http://schemas.microsoft.com/office/drawing/2014/main" id="{392A1BD2-F707-4410-BFC2-E239E1ECDD8C}"/>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2738;p60">
              <a:extLst>
                <a:ext uri="{FF2B5EF4-FFF2-40B4-BE49-F238E27FC236}">
                  <a16:creationId xmlns:a16="http://schemas.microsoft.com/office/drawing/2014/main" id="{E5D0A736-EFF0-46DF-88EB-6CBFD7F82D81}"/>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2739;p60">
              <a:extLst>
                <a:ext uri="{FF2B5EF4-FFF2-40B4-BE49-F238E27FC236}">
                  <a16:creationId xmlns:a16="http://schemas.microsoft.com/office/drawing/2014/main" id="{97C30872-BEF4-41F7-A384-782F73AF1C76}"/>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2740;p60">
              <a:extLst>
                <a:ext uri="{FF2B5EF4-FFF2-40B4-BE49-F238E27FC236}">
                  <a16:creationId xmlns:a16="http://schemas.microsoft.com/office/drawing/2014/main" id="{14F47F4C-C502-4C9B-B774-7C05AB9940BE}"/>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2741;p60">
              <a:extLst>
                <a:ext uri="{FF2B5EF4-FFF2-40B4-BE49-F238E27FC236}">
                  <a16:creationId xmlns:a16="http://schemas.microsoft.com/office/drawing/2014/main" id="{C71889CB-FBA9-4106-B1DB-59D213736CB0}"/>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742;p60">
              <a:extLst>
                <a:ext uri="{FF2B5EF4-FFF2-40B4-BE49-F238E27FC236}">
                  <a16:creationId xmlns:a16="http://schemas.microsoft.com/office/drawing/2014/main" id="{834B0FB9-9E74-4987-AEA0-76DDB59CEC2B}"/>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743;p60">
              <a:extLst>
                <a:ext uri="{FF2B5EF4-FFF2-40B4-BE49-F238E27FC236}">
                  <a16:creationId xmlns:a16="http://schemas.microsoft.com/office/drawing/2014/main" id="{B2BCC9D0-0F85-4A35-8046-5E7794994D21}"/>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744;p60">
              <a:extLst>
                <a:ext uri="{FF2B5EF4-FFF2-40B4-BE49-F238E27FC236}">
                  <a16:creationId xmlns:a16="http://schemas.microsoft.com/office/drawing/2014/main" id="{188DC163-2C85-4844-B88F-547A896134DC}"/>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745;p60">
              <a:extLst>
                <a:ext uri="{FF2B5EF4-FFF2-40B4-BE49-F238E27FC236}">
                  <a16:creationId xmlns:a16="http://schemas.microsoft.com/office/drawing/2014/main" id="{355888C4-7FB7-4676-AC4E-D4CD393A7A2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746;p60">
              <a:extLst>
                <a:ext uri="{FF2B5EF4-FFF2-40B4-BE49-F238E27FC236}">
                  <a16:creationId xmlns:a16="http://schemas.microsoft.com/office/drawing/2014/main" id="{994FA4A0-A066-40F7-B215-A5F7FAF2F0EC}"/>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747;p60">
              <a:extLst>
                <a:ext uri="{FF2B5EF4-FFF2-40B4-BE49-F238E27FC236}">
                  <a16:creationId xmlns:a16="http://schemas.microsoft.com/office/drawing/2014/main" id="{B5AAA833-5FAE-44E8-A5B4-815C6ADDF864}"/>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748;p60">
              <a:extLst>
                <a:ext uri="{FF2B5EF4-FFF2-40B4-BE49-F238E27FC236}">
                  <a16:creationId xmlns:a16="http://schemas.microsoft.com/office/drawing/2014/main" id="{8591E33A-BA82-42DC-851C-44300526F1E8}"/>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749;p60">
              <a:extLst>
                <a:ext uri="{FF2B5EF4-FFF2-40B4-BE49-F238E27FC236}">
                  <a16:creationId xmlns:a16="http://schemas.microsoft.com/office/drawing/2014/main" id="{722303AF-7410-49E7-B1DA-A159647F5EA6}"/>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2750;p60">
              <a:extLst>
                <a:ext uri="{FF2B5EF4-FFF2-40B4-BE49-F238E27FC236}">
                  <a16:creationId xmlns:a16="http://schemas.microsoft.com/office/drawing/2014/main" id="{406B15F5-744D-44F0-9C10-73FC387F3E26}"/>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2751;p60">
              <a:extLst>
                <a:ext uri="{FF2B5EF4-FFF2-40B4-BE49-F238E27FC236}">
                  <a16:creationId xmlns:a16="http://schemas.microsoft.com/office/drawing/2014/main" id="{DC5E4FC4-A750-453D-AB76-B4D260953898}"/>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2752;p60">
              <a:extLst>
                <a:ext uri="{FF2B5EF4-FFF2-40B4-BE49-F238E27FC236}">
                  <a16:creationId xmlns:a16="http://schemas.microsoft.com/office/drawing/2014/main" id="{CDDA31C7-81D1-4027-AD53-5174B7E7604F}"/>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2753;p60">
              <a:extLst>
                <a:ext uri="{FF2B5EF4-FFF2-40B4-BE49-F238E27FC236}">
                  <a16:creationId xmlns:a16="http://schemas.microsoft.com/office/drawing/2014/main" id="{F4F63D63-5E63-42BD-9ABB-960954B71AF5}"/>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2754;p60">
              <a:extLst>
                <a:ext uri="{FF2B5EF4-FFF2-40B4-BE49-F238E27FC236}">
                  <a16:creationId xmlns:a16="http://schemas.microsoft.com/office/drawing/2014/main" id="{DBDC313C-BADB-4B80-AAC7-3D8ACD294141}"/>
                </a:ext>
              </a:extLst>
            </p:cNvPr>
            <p:cNvSpPr/>
            <p:nvPr/>
          </p:nvSpPr>
          <p:spPr>
            <a:xfrm>
              <a:off x="498204" y="470533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2755;p60">
              <a:extLst>
                <a:ext uri="{FF2B5EF4-FFF2-40B4-BE49-F238E27FC236}">
                  <a16:creationId xmlns:a16="http://schemas.microsoft.com/office/drawing/2014/main" id="{B1F8FDF8-2688-465A-B0FB-B5EEBA378916}"/>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2756;p60">
              <a:extLst>
                <a:ext uri="{FF2B5EF4-FFF2-40B4-BE49-F238E27FC236}">
                  <a16:creationId xmlns:a16="http://schemas.microsoft.com/office/drawing/2014/main" id="{C36C9A49-FA0F-4AED-8420-F22FB6541014}"/>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2757;p60">
              <a:extLst>
                <a:ext uri="{FF2B5EF4-FFF2-40B4-BE49-F238E27FC236}">
                  <a16:creationId xmlns:a16="http://schemas.microsoft.com/office/drawing/2014/main" id="{09A0F209-193A-4DC4-A420-E33C44A0AFC7}"/>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2758;p60">
              <a:extLst>
                <a:ext uri="{FF2B5EF4-FFF2-40B4-BE49-F238E27FC236}">
                  <a16:creationId xmlns:a16="http://schemas.microsoft.com/office/drawing/2014/main" id="{F170151B-8572-4349-8F3B-01C085170316}"/>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2759;p60">
              <a:extLst>
                <a:ext uri="{FF2B5EF4-FFF2-40B4-BE49-F238E27FC236}">
                  <a16:creationId xmlns:a16="http://schemas.microsoft.com/office/drawing/2014/main" id="{5B4652EE-9F15-448B-91DA-3B0A85A9C957}"/>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2760;p60">
              <a:extLst>
                <a:ext uri="{FF2B5EF4-FFF2-40B4-BE49-F238E27FC236}">
                  <a16:creationId xmlns:a16="http://schemas.microsoft.com/office/drawing/2014/main" id="{52062522-2708-4302-974E-7DCA9024D659}"/>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2761;p60">
              <a:extLst>
                <a:ext uri="{FF2B5EF4-FFF2-40B4-BE49-F238E27FC236}">
                  <a16:creationId xmlns:a16="http://schemas.microsoft.com/office/drawing/2014/main" id="{28F754E1-7ABC-43DB-BDC3-BFED675F7DC1}"/>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2762;p60">
              <a:extLst>
                <a:ext uri="{FF2B5EF4-FFF2-40B4-BE49-F238E27FC236}">
                  <a16:creationId xmlns:a16="http://schemas.microsoft.com/office/drawing/2014/main" id="{10302163-B28C-4BB0-80C5-CBBD5A09167E}"/>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2763;p60">
              <a:extLst>
                <a:ext uri="{FF2B5EF4-FFF2-40B4-BE49-F238E27FC236}">
                  <a16:creationId xmlns:a16="http://schemas.microsoft.com/office/drawing/2014/main" id="{2B90E458-2A70-4A90-B293-8CB1EDE46CA9}"/>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2764;p60">
              <a:extLst>
                <a:ext uri="{FF2B5EF4-FFF2-40B4-BE49-F238E27FC236}">
                  <a16:creationId xmlns:a16="http://schemas.microsoft.com/office/drawing/2014/main" id="{D1A8E4B6-5EEA-46C9-96CD-8C7D55D9E514}"/>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5562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pic>
        <p:nvPicPr>
          <p:cNvPr id="118" name="Picture 117" descr="Shape&#10;&#10;Description automatically generated with medium confidence">
            <a:extLst>
              <a:ext uri="{FF2B5EF4-FFF2-40B4-BE49-F238E27FC236}">
                <a16:creationId xmlns:a16="http://schemas.microsoft.com/office/drawing/2014/main" id="{B8BDFEE8-F36D-4163-AB5B-5FCB6A19E511}"/>
              </a:ext>
            </a:extLst>
          </p:cNvPr>
          <p:cNvPicPr>
            <a:picLocks noChangeAspect="1"/>
          </p:cNvPicPr>
          <p:nvPr/>
        </p:nvPicPr>
        <p:blipFill rotWithShape="1">
          <a:blip r:embed="rId4">
            <a:extLst>
              <a:ext uri="{28A0092B-C50C-407E-A947-70E740481C1C}">
                <a14:useLocalDpi xmlns:a14="http://schemas.microsoft.com/office/drawing/2010/main" val="0"/>
              </a:ext>
            </a:extLst>
          </a:blip>
          <a:srcRect b="18267"/>
          <a:stretch/>
        </p:blipFill>
        <p:spPr>
          <a:xfrm>
            <a:off x="1695278" y="-43215"/>
            <a:ext cx="6201355" cy="1159554"/>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cố</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kiến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thức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tác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dấu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phẩy</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kiến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thức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đã</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bài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vi-VN"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39577938"/>
              </p:ext>
            </p:extLst>
          </p:nvPr>
        </p:nvGraphicFramePr>
        <p:xfrm>
          <a:off x="1074420" y="243459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99" name="TextBox 98">
            <a:extLst>
              <a:ext uri="{FF2B5EF4-FFF2-40B4-BE49-F238E27FC236}">
                <a16:creationId xmlns:a16="http://schemas.microsoft.com/office/drawing/2014/main" id="{271E09C2-B31E-456B-8B46-7ABBB639D9FC}"/>
              </a:ext>
            </a:extLst>
          </p:cNvPr>
          <p:cNvSpPr txBox="1"/>
          <p:nvPr/>
        </p:nvSpPr>
        <p:spPr>
          <a:xfrm>
            <a:off x="198120" y="90548"/>
            <a:ext cx="8785860" cy="1979516"/>
          </a:xfrm>
          <a:prstGeom prst="rect">
            <a:avLst/>
          </a:prstGeom>
          <a:solidFill>
            <a:schemeClr val="accent1">
              <a:lumMod val="20000"/>
              <a:lumOff val="80000"/>
            </a:schemeClr>
          </a:solidFill>
          <a:ln w="28575">
            <a:solidFill>
              <a:schemeClr val="tx1"/>
            </a:solidFill>
            <a:prstDash val="dash"/>
          </a:ln>
        </p:spPr>
        <p:txBody>
          <a:bodyPr wrap="square">
            <a:spAutoFit/>
          </a:bodyPr>
          <a:lstStyle/>
          <a:p>
            <a:pPr algn="just" eaLnBrk="1" hangingPunct="1">
              <a:lnSpc>
                <a:spcPct val="130000"/>
              </a:lnSpc>
            </a:pPr>
            <a:r>
              <a:rPr lang="vi-VN" altLang="en-US" sz="1600" b="1" dirty="0">
                <a:solidFill>
                  <a:srgbClr val="00B050"/>
                </a:solidFill>
                <a:latin typeface="+mn-lt"/>
                <a:cs typeface="Times New Roman" panose="02020603050405020304" pitchFamily="18" charset="0"/>
              </a:rPr>
              <a:t>Bài 1. Xếp các ví dụ cho dưới đây vào ô thích hợp trong bảng tổng kết về dấu phẩy:</a:t>
            </a:r>
          </a:p>
          <a:p>
            <a:pPr algn="just" eaLnBrk="1" hangingPunct="1">
              <a:lnSpc>
                <a:spcPct val="130000"/>
              </a:lnSpc>
            </a:pPr>
            <a:r>
              <a:rPr lang="vi-VN" altLang="en-US" sz="1600" dirty="0">
                <a:solidFill>
                  <a:srgbClr val="002060"/>
                </a:solidFill>
                <a:latin typeface="+mn-lt"/>
                <a:cs typeface="Times New Roman" panose="02020603050405020304" pitchFamily="18" charset="0"/>
              </a:rPr>
              <a:t>a) Khi phương đông vừa vẩn bụi hồng, con hoạ mi ấy lại hót vang lừng.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b) Phong trào </a:t>
            </a:r>
            <a:r>
              <a:rPr lang="vi-VN" altLang="en-US" sz="1600" i="1" dirty="0">
                <a:solidFill>
                  <a:srgbClr val="002060"/>
                </a:solidFill>
                <a:latin typeface="+mn-lt"/>
                <a:cs typeface="Times New Roman" panose="02020603050405020304" pitchFamily="18" charset="0"/>
              </a:rPr>
              <a:t>Ba đảm đang </a:t>
            </a:r>
            <a:r>
              <a:rPr lang="vi-VN" altLang="en-US" sz="1600" dirty="0">
                <a:solidFill>
                  <a:srgbClr val="002060"/>
                </a:solidFill>
                <a:latin typeface="+mn-lt"/>
                <a:cs typeface="Times New Roman" panose="02020603050405020304" pitchFamily="18" charset="0"/>
              </a:rPr>
              <a:t>thời kì chống Mĩ cứu nước, phong trào </a:t>
            </a:r>
            <a:r>
              <a:rPr lang="vi-VN" altLang="en-US" sz="1600" i="1" dirty="0">
                <a:solidFill>
                  <a:srgbClr val="002060"/>
                </a:solidFill>
                <a:latin typeface="+mn-lt"/>
                <a:cs typeface="Times New Roman" panose="02020603050405020304" pitchFamily="18" charset="0"/>
              </a:rPr>
              <a:t>Giỏi việc nước, đảm việc nhà</a:t>
            </a:r>
            <a:r>
              <a:rPr lang="vi-VN" altLang="en-US" sz="1600" b="1" i="1" dirty="0">
                <a:solidFill>
                  <a:srgbClr val="002060"/>
                </a:solidFill>
                <a:latin typeface="+mn-lt"/>
                <a:cs typeface="Times New Roman" panose="02020603050405020304" pitchFamily="18" charset="0"/>
              </a:rPr>
              <a:t> </a:t>
            </a:r>
            <a:r>
              <a:rPr lang="vi-VN" altLang="en-US" sz="1600" dirty="0">
                <a:solidFill>
                  <a:srgbClr val="002060"/>
                </a:solidFill>
                <a:latin typeface="+mn-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43FB3E-B6A2-4A7D-97AC-A2D30BF8D8D7}"/>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626776970"/>
              </p:ext>
            </p:extLst>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CD2A47F8-E7E9-48E8-BA0D-3B4F43BD6DBC}"/>
              </a:ext>
            </a:extLst>
          </p:cNvPr>
          <p:cNvSpPr/>
          <p:nvPr/>
        </p:nvSpPr>
        <p:spPr>
          <a:xfrm>
            <a:off x="632458" y="3128928"/>
            <a:ext cx="11191164" cy="369332"/>
          </a:xfrm>
          <a:prstGeom prst="rect">
            <a:avLst/>
          </a:prstGeom>
        </p:spPr>
        <p:txBody>
          <a:bodyPr wrap="square">
            <a:spAutoFit/>
          </a:bodyPr>
          <a:lstStyle/>
          <a:p>
            <a:r>
              <a:rPr lang="vi-VN" altLang="en-US" sz="1800" b="1" dirty="0">
                <a:solidFill>
                  <a:schemeClr val="tx2">
                    <a:lumMod val="50000"/>
                  </a:schemeClr>
                </a:solidFill>
                <a:latin typeface="+mn-lt"/>
                <a:cs typeface="Times New Roman" panose="02020603050405020304" pitchFamily="18" charset="0"/>
              </a:rPr>
              <a:t>a) Khi phương đông vừa vẩn bụi hồng, con hoạ mi ấy lại hót vang lừng.</a:t>
            </a:r>
            <a:endParaRPr lang="en-US" altLang="en-US" sz="1800" b="1" dirty="0">
              <a:solidFill>
                <a:schemeClr val="tx2">
                  <a:lumMod val="5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72DCAF8-8FC5-44C6-9F72-F358BCFA9BBC}"/>
              </a:ext>
            </a:extLst>
          </p:cNvPr>
          <p:cNvCxnSpPr>
            <a:cxnSpLocks/>
          </p:cNvCxnSpPr>
          <p:nvPr/>
        </p:nvCxnSpPr>
        <p:spPr>
          <a:xfrm>
            <a:off x="1012864" y="3490669"/>
            <a:ext cx="3863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66A5-E979-45CE-8917-F0CF3D80841C}"/>
              </a:ext>
            </a:extLst>
          </p:cNvPr>
          <p:cNvCxnSpPr>
            <a:cxnSpLocks/>
          </p:cNvCxnSpPr>
          <p:nvPr/>
        </p:nvCxnSpPr>
        <p:spPr>
          <a:xfrm>
            <a:off x="5061043" y="3486556"/>
            <a:ext cx="14845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066F3-EE27-46DD-B755-AD528EC3A580}"/>
              </a:ext>
            </a:extLst>
          </p:cNvPr>
          <p:cNvCxnSpPr>
            <a:cxnSpLocks/>
          </p:cNvCxnSpPr>
          <p:nvPr/>
        </p:nvCxnSpPr>
        <p:spPr>
          <a:xfrm>
            <a:off x="6622981" y="3487211"/>
            <a:ext cx="18123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43E35C-04F9-40DF-AFA6-EBC0C8A86F33}"/>
              </a:ext>
            </a:extLst>
          </p:cNvPr>
          <p:cNvSpPr txBox="1"/>
          <p:nvPr/>
        </p:nvSpPr>
        <p:spPr>
          <a:xfrm>
            <a:off x="2584190" y="3528771"/>
            <a:ext cx="492443" cy="369332"/>
          </a:xfrm>
          <a:prstGeom prst="rect">
            <a:avLst/>
          </a:prstGeom>
          <a:noFill/>
        </p:spPr>
        <p:txBody>
          <a:bodyPr wrap="none" rtlCol="0">
            <a:spAutoFit/>
          </a:bodyPr>
          <a:lstStyle/>
          <a:p>
            <a:r>
              <a:rPr lang="en-US" sz="1800" b="1" dirty="0">
                <a:solidFill>
                  <a:schemeClr val="accent5">
                    <a:lumMod val="50000"/>
                  </a:schemeClr>
                </a:solidFill>
                <a:latin typeface="+mn-lt"/>
              </a:rPr>
              <a:t>TN</a:t>
            </a:r>
          </a:p>
        </p:txBody>
      </p:sp>
      <p:sp>
        <p:nvSpPr>
          <p:cNvPr id="9" name="TextBox 8">
            <a:extLst>
              <a:ext uri="{FF2B5EF4-FFF2-40B4-BE49-F238E27FC236}">
                <a16:creationId xmlns:a16="http://schemas.microsoft.com/office/drawing/2014/main" id="{7D658D53-80EC-480F-8024-5350B00CE2B3}"/>
              </a:ext>
            </a:extLst>
          </p:cNvPr>
          <p:cNvSpPr txBox="1"/>
          <p:nvPr/>
        </p:nvSpPr>
        <p:spPr>
          <a:xfrm>
            <a:off x="5318259" y="3498260"/>
            <a:ext cx="518091" cy="369332"/>
          </a:xfrm>
          <a:prstGeom prst="rect">
            <a:avLst/>
          </a:prstGeom>
          <a:noFill/>
        </p:spPr>
        <p:txBody>
          <a:bodyPr wrap="none" rtlCol="0">
            <a:spAutoFit/>
          </a:bodyPr>
          <a:lstStyle/>
          <a:p>
            <a:r>
              <a:rPr lang="en-US" sz="1800" b="1" dirty="0">
                <a:solidFill>
                  <a:schemeClr val="accent5">
                    <a:lumMod val="50000"/>
                  </a:schemeClr>
                </a:solidFill>
                <a:latin typeface="+mn-lt"/>
              </a:rPr>
              <a:t>CN</a:t>
            </a:r>
          </a:p>
        </p:txBody>
      </p:sp>
      <p:sp>
        <p:nvSpPr>
          <p:cNvPr id="10" name="TextBox 9">
            <a:extLst>
              <a:ext uri="{FF2B5EF4-FFF2-40B4-BE49-F238E27FC236}">
                <a16:creationId xmlns:a16="http://schemas.microsoft.com/office/drawing/2014/main" id="{41769993-579C-43A5-A922-2AC6272DE3B7}"/>
              </a:ext>
            </a:extLst>
          </p:cNvPr>
          <p:cNvSpPr txBox="1"/>
          <p:nvPr/>
        </p:nvSpPr>
        <p:spPr>
          <a:xfrm>
            <a:off x="7481819" y="3486556"/>
            <a:ext cx="505267" cy="369332"/>
          </a:xfrm>
          <a:prstGeom prst="rect">
            <a:avLst/>
          </a:prstGeom>
          <a:noFill/>
        </p:spPr>
        <p:txBody>
          <a:bodyPr wrap="none" rtlCol="0">
            <a:spAutoFit/>
          </a:bodyPr>
          <a:lstStyle/>
          <a:p>
            <a:r>
              <a:rPr lang="en-US" sz="1800" b="1" dirty="0">
                <a:solidFill>
                  <a:schemeClr val="accent5">
                    <a:lumMod val="50000"/>
                  </a:schemeClr>
                </a:solidFill>
                <a:latin typeface="+mn-lt"/>
              </a:rPr>
              <a:t>VN</a:t>
            </a:r>
          </a:p>
        </p:txBody>
      </p:sp>
      <p:cxnSp>
        <p:nvCxnSpPr>
          <p:cNvPr id="11" name="Straight Connector 10">
            <a:extLst>
              <a:ext uri="{FF2B5EF4-FFF2-40B4-BE49-F238E27FC236}">
                <a16:creationId xmlns:a16="http://schemas.microsoft.com/office/drawing/2014/main" id="{393B065C-4EF9-4ED2-AAFB-0956D31765D3}"/>
              </a:ext>
            </a:extLst>
          </p:cNvPr>
          <p:cNvCxnSpPr>
            <a:cxnSpLocks/>
          </p:cNvCxnSpPr>
          <p:nvPr/>
        </p:nvCxnSpPr>
        <p:spPr>
          <a:xfrm>
            <a:off x="6664541" y="3528771"/>
            <a:ext cx="177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Tree>
    <p:extLst>
      <p:ext uri="{BB962C8B-B14F-4D97-AF65-F5344CB8AC3E}">
        <p14:creationId xmlns:p14="http://schemas.microsoft.com/office/powerpoint/2010/main" val="31706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theme/theme1.xml><?xml version="1.0" encoding="utf-8"?>
<a:theme xmlns:a="http://schemas.openxmlformats.org/drawingml/2006/main" name="Cute Chicks Newsletter by Slidesgo">
  <a:themeElements>
    <a:clrScheme name="Simple Light">
      <a:dk1>
        <a:srgbClr val="000000"/>
      </a:dk1>
      <a:lt1>
        <a:srgbClr val="EFF5FF"/>
      </a:lt1>
      <a:dk2>
        <a:srgbClr val="6CA368"/>
      </a:dk2>
      <a:lt2>
        <a:srgbClr val="8AC789"/>
      </a:lt2>
      <a:accent1>
        <a:srgbClr val="F6DF5C"/>
      </a:accent1>
      <a:accent2>
        <a:srgbClr val="FDE886"/>
      </a:accent2>
      <a:accent3>
        <a:srgbClr val="FAC54B"/>
      </a:accent3>
      <a:accent4>
        <a:srgbClr val="E69138"/>
      </a:accent4>
      <a:accent5>
        <a:srgbClr val="CA1E49"/>
      </a:accent5>
      <a:accent6>
        <a:srgbClr val="BBA2FD"/>
      </a:accent6>
      <a:hlink>
        <a:srgbClr val="4646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664</Words>
  <Application>Microsoft Office PowerPoint</Application>
  <PresentationFormat>Trình chiếu Trên màn hình (16:9)</PresentationFormat>
  <Paragraphs>78</Paragraphs>
  <Slides>15</Slides>
  <Notes>15</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15</vt:i4>
      </vt:variant>
    </vt:vector>
  </HeadingPairs>
  <TitlesOfParts>
    <vt:vector size="26" baseType="lpstr">
      <vt:lpstr>Nunito</vt:lpstr>
      <vt:lpstr>UVF Funkydori</vt:lpstr>
      <vt:lpstr>Comfortaa</vt:lpstr>
      <vt:lpstr>Catamaran</vt:lpstr>
      <vt:lpstr>Roboto Slab Light</vt:lpstr>
      <vt:lpstr>Titan One</vt:lpstr>
      <vt:lpstr>Arial</vt:lpstr>
      <vt:lpstr>Fira Sans Extra Condensed Medium</vt:lpstr>
      <vt:lpstr>Times New Roman</vt:lpstr>
      <vt:lpstr>SVN-SAF</vt:lpstr>
      <vt:lpstr>Cute Chicks Newsletter by Slidesgo</vt:lpstr>
      <vt:lpstr>PHÒNG GD&amp;ĐT QUẬN LONG BIÊN TRƯỜNG TIỂU HỌC PHÚC LỢI</vt:lpstr>
      <vt:lpstr>Ôn tập về dấu câu (Dấu phẩy) </vt:lpstr>
      <vt:lpstr>Khởi động</vt:lpstr>
      <vt:lpstr>Bản trình bày PowerPoint</vt:lpstr>
      <vt:lpstr>Bản trình bày PowerPoint</vt:lpstr>
      <vt:lpstr>Khám phá</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 (Dấu phẩy) </dc:title>
  <dc:creator>Giang Giang</dc:creator>
  <cp:lastModifiedBy>Ha Nguyen</cp:lastModifiedBy>
  <cp:revision>3</cp:revision>
  <dcterms:modified xsi:type="dcterms:W3CDTF">2023-04-07T03:51:28Z</dcterms:modified>
</cp:coreProperties>
</file>