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370" r:id="rId2"/>
    <p:sldId id="310" r:id="rId3"/>
    <p:sldId id="335" r:id="rId4"/>
    <p:sldId id="332" r:id="rId5"/>
    <p:sldId id="333" r:id="rId6"/>
    <p:sldId id="256" r:id="rId7"/>
    <p:sldId id="336" r:id="rId8"/>
    <p:sldId id="367" r:id="rId9"/>
    <p:sldId id="369" r:id="rId10"/>
    <p:sldId id="330" r:id="rId11"/>
    <p:sldId id="350" r:id="rId12"/>
    <p:sldId id="357" r:id="rId13"/>
    <p:sldId id="356" r:id="rId14"/>
    <p:sldId id="312" r:id="rId15"/>
    <p:sldId id="358" r:id="rId16"/>
    <p:sldId id="360" r:id="rId17"/>
    <p:sldId id="361" r:id="rId18"/>
    <p:sldId id="362" r:id="rId19"/>
    <p:sldId id="311" r:id="rId20"/>
    <p:sldId id="363" r:id="rId21"/>
    <p:sldId id="364" r:id="rId22"/>
    <p:sldId id="365" r:id="rId2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5"/>
      <p:bold r:id="rId26"/>
    </p:embeddedFont>
    <p:embeddedFont>
      <p:font typeface="Baloo 2" panose="020B0604020202020204" charset="0"/>
      <p:regular r:id="rId27"/>
      <p:bold r:id="rId28"/>
    </p:embeddedFont>
    <p:embeddedFont>
      <p:font typeface="Didact Gothic" panose="00000500000000000000" pitchFamily="2" charset="0"/>
      <p:regular r:id="rId29"/>
    </p:embeddedFont>
    <p:embeddedFont>
      <p:font typeface="UVF Lobster12" panose="02000506000000020003" charset="0"/>
      <p: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6C2"/>
    <a:srgbClr val="000000"/>
    <a:srgbClr val="06A45F"/>
    <a:srgbClr val="FFC6BB"/>
    <a:srgbClr val="00A787"/>
    <a:srgbClr val="DFF1CB"/>
    <a:srgbClr val="FE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9A65E-4514-48F0-BEE6-E25D54EE4468}" v="10" dt="2023-04-07T03:45:05.577"/>
  </p1510:revLst>
</p1510:revInfo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07A9A65E-4514-48F0-BEE6-E25D54EE4468}"/>
    <pc:docChg chg="undo custSel delSld modSld">
      <pc:chgData name="Ha Nguyen" userId="7e36c6dd258c56d1" providerId="LiveId" clId="{07A9A65E-4514-48F0-BEE6-E25D54EE4468}" dt="2023-04-07T03:46:01.019" v="34" actId="14100"/>
      <pc:docMkLst>
        <pc:docMk/>
      </pc:docMkLst>
      <pc:sldChg chg="addSp delSp modSp mod delAnim modAnim">
        <pc:chgData name="Ha Nguyen" userId="7e36c6dd258c56d1" providerId="LiveId" clId="{07A9A65E-4514-48F0-BEE6-E25D54EE4468}" dt="2023-04-07T03:45:05.577" v="32"/>
        <pc:sldMkLst>
          <pc:docMk/>
          <pc:sldMk cId="1066256041" sldId="336"/>
        </pc:sldMkLst>
        <pc:spChg chg="add del mod">
          <ac:chgData name="Ha Nguyen" userId="7e36c6dd258c56d1" providerId="LiveId" clId="{07A9A65E-4514-48F0-BEE6-E25D54EE4468}" dt="2023-04-07T03:43:06.656" v="9"/>
          <ac:spMkLst>
            <pc:docMk/>
            <pc:sldMk cId="1066256041" sldId="336"/>
            <ac:spMk id="5" creationId="{3DD80EC9-0008-0BDB-87DA-70BD4F86E884}"/>
          </ac:spMkLst>
        </pc:spChg>
        <pc:spChg chg="add mod">
          <ac:chgData name="Ha Nguyen" userId="7e36c6dd258c56d1" providerId="LiveId" clId="{07A9A65E-4514-48F0-BEE6-E25D54EE4468}" dt="2023-04-07T03:43:38.854" v="18" actId="1076"/>
          <ac:spMkLst>
            <pc:docMk/>
            <pc:sldMk cId="1066256041" sldId="336"/>
            <ac:spMk id="6" creationId="{A2F9032D-80E0-7E02-E123-54671A6882F8}"/>
          </ac:spMkLst>
        </pc:spChg>
        <pc:spChg chg="del">
          <ac:chgData name="Ha Nguyen" userId="7e36c6dd258c56d1" providerId="LiveId" clId="{07A9A65E-4514-48F0-BEE6-E25D54EE4468}" dt="2023-04-07T03:42:34.573" v="3" actId="478"/>
          <ac:spMkLst>
            <pc:docMk/>
            <pc:sldMk cId="1066256041" sldId="336"/>
            <ac:spMk id="7" creationId="{00000000-0000-0000-0000-000000000000}"/>
          </ac:spMkLst>
        </pc:spChg>
        <pc:spChg chg="add mod">
          <ac:chgData name="Ha Nguyen" userId="7e36c6dd258c56d1" providerId="LiveId" clId="{07A9A65E-4514-48F0-BEE6-E25D54EE4468}" dt="2023-04-07T03:43:55.100" v="23" actId="1076"/>
          <ac:spMkLst>
            <pc:docMk/>
            <pc:sldMk cId="1066256041" sldId="336"/>
            <ac:spMk id="8" creationId="{8B66A920-5778-3FA1-493C-18C6EDA5478B}"/>
          </ac:spMkLst>
        </pc:spChg>
        <pc:spChg chg="mod">
          <ac:chgData name="Ha Nguyen" userId="7e36c6dd258c56d1" providerId="LiveId" clId="{07A9A65E-4514-48F0-BEE6-E25D54EE4468}" dt="2023-04-07T03:44:40.193" v="28" actId="255"/>
          <ac:spMkLst>
            <pc:docMk/>
            <pc:sldMk cId="1066256041" sldId="336"/>
            <ac:spMk id="9" creationId="{00000000-0000-0000-0000-000000000000}"/>
          </ac:spMkLst>
        </pc:spChg>
        <pc:spChg chg="mod">
          <ac:chgData name="Ha Nguyen" userId="7e36c6dd258c56d1" providerId="LiveId" clId="{07A9A65E-4514-48F0-BEE6-E25D54EE4468}" dt="2023-04-07T03:44:48.369" v="30" actId="14100"/>
          <ac:spMkLst>
            <pc:docMk/>
            <pc:sldMk cId="1066256041" sldId="336"/>
            <ac:spMk id="10" creationId="{00000000-0000-0000-0000-000000000000}"/>
          </ac:spMkLst>
        </pc:spChg>
        <pc:picChg chg="del">
          <ac:chgData name="Ha Nguyen" userId="7e36c6dd258c56d1" providerId="LiveId" clId="{07A9A65E-4514-48F0-BEE6-E25D54EE4468}" dt="2023-04-07T03:42:44.159" v="5" actId="478"/>
          <ac:picMkLst>
            <pc:docMk/>
            <pc:sldMk cId="1066256041" sldId="336"/>
            <ac:picMk id="3" creationId="{00000000-0000-0000-0000-000000000000}"/>
          </ac:picMkLst>
        </pc:picChg>
        <pc:picChg chg="del">
          <ac:chgData name="Ha Nguyen" userId="7e36c6dd258c56d1" providerId="LiveId" clId="{07A9A65E-4514-48F0-BEE6-E25D54EE4468}" dt="2023-04-07T03:42:43.337" v="4" actId="478"/>
          <ac:picMkLst>
            <pc:docMk/>
            <pc:sldMk cId="1066256041" sldId="336"/>
            <ac:picMk id="4" creationId="{00000000-0000-0000-0000-000000000000}"/>
          </ac:picMkLst>
        </pc:picChg>
      </pc:sldChg>
      <pc:sldChg chg="del">
        <pc:chgData name="Ha Nguyen" userId="7e36c6dd258c56d1" providerId="LiveId" clId="{07A9A65E-4514-48F0-BEE6-E25D54EE4468}" dt="2023-04-07T03:42:12.003" v="0" actId="47"/>
        <pc:sldMkLst>
          <pc:docMk/>
          <pc:sldMk cId="623772374" sldId="338"/>
        </pc:sldMkLst>
      </pc:sldChg>
      <pc:sldChg chg="del">
        <pc:chgData name="Ha Nguyen" userId="7e36c6dd258c56d1" providerId="LiveId" clId="{07A9A65E-4514-48F0-BEE6-E25D54EE4468}" dt="2023-04-07T03:45:37.520" v="33" actId="47"/>
        <pc:sldMkLst>
          <pc:docMk/>
          <pc:sldMk cId="3452988580" sldId="340"/>
        </pc:sldMkLst>
      </pc:sldChg>
      <pc:sldChg chg="del">
        <pc:chgData name="Ha Nguyen" userId="7e36c6dd258c56d1" providerId="LiveId" clId="{07A9A65E-4514-48F0-BEE6-E25D54EE4468}" dt="2023-04-07T03:43:59.640" v="24" actId="47"/>
        <pc:sldMkLst>
          <pc:docMk/>
          <pc:sldMk cId="1078774214" sldId="344"/>
        </pc:sldMkLst>
      </pc:sldChg>
      <pc:sldChg chg="modSp mod">
        <pc:chgData name="Ha Nguyen" userId="7e36c6dd258c56d1" providerId="LiveId" clId="{07A9A65E-4514-48F0-BEE6-E25D54EE4468}" dt="2023-04-07T03:46:01.019" v="34" actId="14100"/>
        <pc:sldMkLst>
          <pc:docMk/>
          <pc:sldMk cId="2689874639" sldId="363"/>
        </pc:sldMkLst>
        <pc:grpChg chg="mod">
          <ac:chgData name="Ha Nguyen" userId="7e36c6dd258c56d1" providerId="LiveId" clId="{07A9A65E-4514-48F0-BEE6-E25D54EE4468}" dt="2023-04-07T03:46:01.019" v="34" actId="14100"/>
          <ac:grpSpMkLst>
            <pc:docMk/>
            <pc:sldMk cId="2689874639" sldId="363"/>
            <ac:grpSpMk id="5" creationId="{00000000-0000-0000-0000-000000000000}"/>
          </ac:grpSpMkLst>
        </pc:grpChg>
      </pc:sldChg>
      <pc:sldMasterChg chg="delSldLayout">
        <pc:chgData name="Ha Nguyen" userId="7e36c6dd258c56d1" providerId="LiveId" clId="{07A9A65E-4514-48F0-BEE6-E25D54EE4468}" dt="2023-04-07T03:45:37.520" v="33" actId="47"/>
        <pc:sldMasterMkLst>
          <pc:docMk/>
          <pc:sldMasterMk cId="0" sldId="2147483678"/>
        </pc:sldMasterMkLst>
        <pc:sldLayoutChg chg="del">
          <pc:chgData name="Ha Nguyen" userId="7e36c6dd258c56d1" providerId="LiveId" clId="{07A9A65E-4514-48F0-BEE6-E25D54EE4468}" dt="2023-04-07T03:45:37.520" v="33" actId="47"/>
          <pc:sldLayoutMkLst>
            <pc:docMk/>
            <pc:sldMasterMk cId="0" sldId="2147483678"/>
            <pc:sldLayoutMk cId="2524636602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5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5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0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72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1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3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2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7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7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0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4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4" r:id="rId3"/>
    <p:sldLayoutId id="2147483706" r:id="rId4"/>
    <p:sldLayoutId id="2147483705" r:id="rId5"/>
    <p:sldLayoutId id="2147483704" r:id="rId6"/>
    <p:sldLayoutId id="2147483702" r:id="rId7"/>
    <p:sldLayoutId id="2147483658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67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684" r:id="rId23"/>
    <p:sldLayoutId id="2147483673" r:id="rId24"/>
    <p:sldLayoutId id="2147483713" r:id="rId25"/>
    <p:sldLayoutId id="2147483712" r:id="rId26"/>
    <p:sldLayoutId id="2147483686" r:id="rId27"/>
    <p:sldLayoutId id="2147483685" r:id="rId28"/>
    <p:sldLayoutId id="2147483674" r:id="rId29"/>
    <p:sldLayoutId id="2147483703" r:id="rId30"/>
    <p:sldLayoutId id="2147483701" r:id="rId31"/>
    <p:sldLayoutId id="2147483700" r:id="rId32"/>
    <p:sldLayoutId id="2147483697" r:id="rId33"/>
    <p:sldLayoutId id="2147483695" r:id="rId34"/>
    <p:sldLayoutId id="2147483688" r:id="rId35"/>
    <p:sldLayoutId id="214748368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454" y="75790"/>
            <a:ext cx="580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212" y="1431066"/>
            <a:ext cx="8207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Chào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mừng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con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đến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với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bài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học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hôm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nay!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4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86" y="345107"/>
            <a:ext cx="8640147" cy="44321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544009" y="2453952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1613136" y="2926313"/>
            <a:ext cx="1681805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733363" y="3242727"/>
            <a:ext cx="1260088" cy="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7289" y="484685"/>
            <a:ext cx="83847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Mỗi nhân vật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6883" y="2163131"/>
            <a:ext cx="1482371" cy="2444456"/>
            <a:chOff x="2976883" y="2163131"/>
            <a:chExt cx="1482371" cy="2444456"/>
          </a:xfrm>
        </p:grpSpPr>
        <p:pic>
          <p:nvPicPr>
            <p:cNvPr id="7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Moon 14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5" y="3021251"/>
            <a:ext cx="558155" cy="897902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51" y="3108994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4255" y="428003"/>
            <a:ext cx="8794211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.z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2226397" y="2183353"/>
            <a:ext cx="1256204" cy="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448256" y="3456402"/>
            <a:ext cx="1103569" cy="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B4F4C793-A5B4-4A0C-996B-9CAB3498D328}"/>
              </a:ext>
            </a:extLst>
          </p:cNvPr>
          <p:cNvSpPr/>
          <p:nvPr/>
        </p:nvSpPr>
        <p:spPr>
          <a:xfrm>
            <a:off x="427304" y="3155880"/>
            <a:ext cx="1597440" cy="1262877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63331" y="2273759"/>
            <a:ext cx="2617979" cy="1962339"/>
            <a:chOff x="6363331" y="2273759"/>
            <a:chExt cx="2617979" cy="1962339"/>
          </a:xfrm>
        </p:grpSpPr>
        <p:sp>
          <p:nvSpPr>
            <p:cNvPr id="31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363331" y="2273759"/>
              <a:ext cx="2617979" cy="1962339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>
                <a:alpha val="97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Patrick Hand"/>
                <a:cs typeface="Times New Roman" panose="02020603050405020304" pitchFamily="18" charset="0"/>
                <a:sym typeface="Patrick Hand"/>
              </a:endParaRPr>
            </a:p>
          </p:txBody>
        </p:sp>
        <p:sp>
          <p:nvSpPr>
            <p:cNvPr id="34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6414343" y="2547077"/>
              <a:ext cx="2365315" cy="1510699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Nhường bạn xuống xuồng cứu nạn để bạn được sống.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661" y="2547077"/>
            <a:ext cx="3477179" cy="2428578"/>
            <a:chOff x="109661" y="2547077"/>
            <a:chExt cx="3477179" cy="2428578"/>
          </a:xfrm>
        </p:grpSpPr>
        <p:pic>
          <p:nvPicPr>
            <p:cNvPr id="30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661" y="2547077"/>
              <a:ext cx="3477179" cy="2428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174255" y="3034031"/>
              <a:ext cx="3308346" cy="1521507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 lắng cho Ma-ri-ô, ân cần băng bó vết thương cho bạn khi bạn ngã, đau đớn khóc thương bạn trong giờ phút vĩnh biệt.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672851" y="2445509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70760" y="2141901"/>
            <a:ext cx="1482371" cy="2444456"/>
            <a:chOff x="2976883" y="2163131"/>
            <a:chExt cx="1482371" cy="2444456"/>
          </a:xfrm>
        </p:grpSpPr>
        <p:pic>
          <p:nvPicPr>
            <p:cNvPr id="42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Moon 40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52931" y="146377"/>
            <a:ext cx="6990921" cy="892552"/>
            <a:chOff x="1152931" y="146377"/>
            <a:chExt cx="6990921" cy="892552"/>
          </a:xfrm>
        </p:grpSpPr>
        <p:sp>
          <p:nvSpPr>
            <p:cNvPr id="45" name="Rounded Rectangle 44"/>
            <p:cNvSpPr/>
            <p:nvPr/>
          </p:nvSpPr>
          <p:spPr>
            <a:xfrm>
              <a:off x="1152931" y="146377"/>
              <a:ext cx="6990921" cy="8925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368427"/>
              <a:ext cx="6405560" cy="572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DFVN Catchland" pitchFamily="50" charset="0"/>
                  <a:cs typeface="Times New Roman" panose="02020603050405020304" pitchFamily="18" charset="0"/>
                </a:rPr>
                <a:t> Giu-li-ét-ta và Ma-ri-ô có chung </a:t>
              </a:r>
            </a:p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DFVN Catchland" pitchFamily="50" charset="0"/>
                  <a:cs typeface="Times New Roman" panose="02020603050405020304" pitchFamily="18" charset="0"/>
                </a:rPr>
                <a:t>những phẩm chất gì?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8152" y="-56270"/>
            <a:ext cx="8200478" cy="2501779"/>
            <a:chOff x="676466" y="768046"/>
            <a:chExt cx="7943850" cy="2479397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A34B5635-F973-469C-80FA-8A51BF8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466" y="768046"/>
              <a:ext cx="7943850" cy="1677463"/>
            </a:xfrm>
            <a:prstGeom prst="rect">
              <a:avLst/>
            </a:prstGeom>
          </p:spPr>
        </p:pic>
        <p:sp>
          <p:nvSpPr>
            <p:cNvPr id="18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1750259"/>
              <a:ext cx="6405560" cy="14971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prstTxWarp prst="textArchUp">
                <a:avLst>
                  <a:gd name="adj" fmla="val 11395932"/>
                </a:avLst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6600" dirty="0">
                  <a:solidFill>
                    <a:srgbClr val="C00000"/>
                  </a:solidFill>
                  <a:latin typeface="Times New Roman" panose="02020603050405020304" pitchFamily="18" charset="0"/>
                  <a:ea typeface="DFVN Catchland" pitchFamily="50" charset="0"/>
                  <a:cs typeface="Times New Roman" panose="02020603050405020304" pitchFamily="18" charset="0"/>
                </a:rPr>
                <a:t>Cả hai đều giàu tình cảm, biết quan tâm </a:t>
              </a:r>
            </a:p>
            <a:p>
              <a:pPr algn="ctr"/>
              <a:r>
                <a:rPr lang="vi-VN" sz="6600" dirty="0">
                  <a:solidFill>
                    <a:srgbClr val="C00000"/>
                  </a:solidFill>
                  <a:latin typeface="Times New Roman" panose="02020603050405020304" pitchFamily="18" charset="0"/>
                  <a:ea typeface="DFVN Catchland" pitchFamily="50" charset="0"/>
                  <a:cs typeface="Times New Roman" panose="02020603050405020304" pitchFamily="18" charset="0"/>
                </a:rPr>
                <a:t>tới người khác</a:t>
              </a:r>
              <a:r>
                <a:rPr lang="vi-VN" sz="6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DFVN Catchland" pitchFamily="50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.z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5805515" y="2605161"/>
            <a:ext cx="1472903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0503" y="1635783"/>
            <a:ext cx="5844996" cy="3249555"/>
            <a:chOff x="230503" y="1635783"/>
            <a:chExt cx="5844996" cy="3249555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503" y="1635783"/>
              <a:ext cx="5844996" cy="32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585356" y="2278063"/>
              <a:ext cx="5220159" cy="2008058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Giu-li-ét-ta dịu dàng, ân cần, đầy nữ tính khi giúp Ma-ri-ô bị thương: hoảng hốt chạy lại, quỳ xuống, lau máu trên trán bạn, dịu dàng gỡ chiếc khăn đỏ trên mái tóc băng cho bạn.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58391" y="177731"/>
            <a:ext cx="5379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8630" y="1744824"/>
            <a:ext cx="1832132" cy="3063234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/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.z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143668" y="1995916"/>
            <a:ext cx="1899547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1372980" y="3647446"/>
            <a:ext cx="1127627" cy="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63283" y="1642188"/>
            <a:ext cx="6633214" cy="3060441"/>
            <a:chOff x="2463283" y="1642188"/>
            <a:chExt cx="6633214" cy="3060441"/>
          </a:xfrm>
        </p:grpSpPr>
        <p:sp>
          <p:nvSpPr>
            <p:cNvPr id="7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2463283" y="1642188"/>
              <a:ext cx="6633214" cy="3060441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Patrick Hand"/>
                <a:cs typeface="Times New Roman" panose="02020603050405020304" pitchFamily="18" charset="0"/>
                <a:sym typeface="Patrick Hand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9FE4873-F4A9-4C50-8106-2FD7C2B05BDB}"/>
                </a:ext>
              </a:extLst>
            </p:cNvPr>
            <p:cNvSpPr/>
            <p:nvPr/>
          </p:nvSpPr>
          <p:spPr>
            <a:xfrm>
              <a:off x="2820266" y="2303999"/>
              <a:ext cx="5828540" cy="1882891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Ma-ri-ô rất giàu nam tính: kín đáo (giấu 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ỗ</a:t>
              </a:r>
              <a:r>
                <a: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bất hạnh của mình, không kể cho Giu-li-ét-ta biết); quyết đoán, mạnh mẽ, cao thượng (ý nghĩ vụt đến-hét to-ôm ngang lưng bạn ném xuống nước, nhường sự sống cho bạn dù người trên xuồng muốn nhận Ma-ri-ô vì cậu nhỏ hơn).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84579" y="197262"/>
            <a:ext cx="572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Ma-ri-ô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94" y="233140"/>
            <a:ext cx="8640147" cy="4581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Nghì 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nghĩa, tình nghĩa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51" y="328904"/>
            <a:ext cx="7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hay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5831" y="1159901"/>
            <a:ext cx="54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830" y="1972804"/>
            <a:ext cx="64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31" y="2667859"/>
            <a:ext cx="27739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Trai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30" y="3130701"/>
            <a:ext cx="319848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1529" y="3777032"/>
            <a:ext cx="61821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590576" y="2450546"/>
            <a:ext cx="1619999" cy="2748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71193" y="2239432"/>
            <a:ext cx="1610744" cy="2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594" y="559836"/>
            <a:ext cx="8640147" cy="4254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Nghì 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nghĩa, tình nghĩa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4236" y="115978"/>
            <a:ext cx="6839339" cy="1295314"/>
            <a:chOff x="1474236" y="115978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74236" y="115978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ea typeface="Patrick Hand"/>
                <a:cs typeface="Times New Roman" panose="02020603050405020304" pitchFamily="18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2149" y="286582"/>
              <a:ext cx="6246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 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chi,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</a:t>
              </a:r>
            </a:p>
            <a:p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043" y="2106186"/>
            <a:ext cx="624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73890" y="2216286"/>
            <a:ext cx="1433544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880796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148688" y="1752502"/>
            <a:ext cx="1812667" cy="3226546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049486"/>
            <a:ext cx="9144000" cy="109401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2594" y="597158"/>
            <a:ext cx="8640147" cy="4217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Nghì 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nghĩa, tình nghĩa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556" y="87139"/>
            <a:ext cx="7585788" cy="1295314"/>
            <a:chOff x="1400816" y="294524"/>
            <a:chExt cx="7585788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00816" y="294524"/>
              <a:ext cx="7585788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ea typeface="Patrick Hand"/>
                <a:cs typeface="Times New Roman" panose="02020603050405020304" pitchFamily="18" charset="0"/>
                <a:sym typeface="Patrick Ha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627" y="387726"/>
              <a:ext cx="7210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(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.)</a:t>
              </a:r>
            </a:p>
          </p:txBody>
        </p:sp>
      </p:grp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2085353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88459" y="2486672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175241" y="1300058"/>
            <a:ext cx="2165962" cy="3675145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5285" y="2238286"/>
            <a:ext cx="5121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một con trai cũng xem là đã có con, nhưng có đến mười con gái thì vẫn xem như chưa có con.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69166"/>
            <a:ext cx="8640147" cy="4245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Nghì 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nghĩa, tình nghĩa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408922" y="115979"/>
            <a:ext cx="6839339" cy="1295314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2400" b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ea typeface="Patrick Hand"/>
              <a:cs typeface="Times New Roman" panose="02020603050405020304" pitchFamily="18" charset="0"/>
              <a:sym typeface="Patrick Ha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427" y="213908"/>
            <a:ext cx="41365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363" y="1712742"/>
            <a:ext cx="6314549" cy="165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(Trai tài giỏi, gái đảm đang).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41705" y="2170250"/>
            <a:ext cx="1535238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766551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0" y="2276376"/>
            <a:ext cx="1610744" cy="2867123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22514"/>
            <a:ext cx="8640147" cy="4292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Nghì 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nghĩa, tình nghĩa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5577" y="170955"/>
            <a:ext cx="6839339" cy="1295314"/>
            <a:chOff x="1576873" y="196970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576873" y="196970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ea typeface="Patrick Hand"/>
                <a:cs typeface="Times New Roman" panose="02020603050405020304" pitchFamily="18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6092" y="263188"/>
              <a:ext cx="4791035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 </a:t>
              </a:r>
              <a:r>
                <a:rPr lang="en-US" alt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873" y="2464874"/>
            <a:ext cx="586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76679" y="2391847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4" y="1956350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213851" y="1532487"/>
            <a:ext cx="2034046" cy="3451313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19" y="800181"/>
            <a:ext cx="8640147" cy="3809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.z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254" y="3527841"/>
            <a:ext cx="592322" cy="57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53" y="1776930"/>
            <a:ext cx="744998" cy="66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530" y="1741974"/>
            <a:ext cx="612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876" y="2985856"/>
            <a:ext cx="731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31" y="398684"/>
            <a:ext cx="6990921" cy="1126841"/>
            <a:chOff x="1021866" y="408902"/>
            <a:chExt cx="6990921" cy="1126841"/>
          </a:xfrm>
        </p:grpSpPr>
        <p:sp>
          <p:nvSpPr>
            <p:cNvPr id="8" name="Rounded Rectangle 7"/>
            <p:cNvSpPr/>
            <p:nvPr/>
          </p:nvSpPr>
          <p:spPr>
            <a:xfrm>
              <a:off x="1021866" y="408902"/>
              <a:ext cx="6990921" cy="11268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6530" y="573838"/>
              <a:ext cx="66815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tán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hay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pic>
        <p:nvPicPr>
          <p:cNvPr id="10" name="图片 3" descr="图片包含 玩具&#10;&#10;描述已自动生成">
            <a:extLst>
              <a:ext uri="{FF2B5EF4-FFF2-40B4-BE49-F238E27FC236}">
                <a16:creationId xmlns:a16="http://schemas.microsoft.com/office/drawing/2014/main" id="{7723B168-5541-4F51-8179-223A97FEF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70" y="1847710"/>
            <a:ext cx="3572236" cy="34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580" y="304983"/>
            <a:ext cx="58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Luyện từ và câu</a:t>
            </a:r>
            <a:endParaRPr lang="en-US" sz="3600" b="1" dirty="0">
              <a:latin typeface="#Li-N UTM Isadora" panose="02040603050506020204" pitchFamily="18" charset="0"/>
              <a:cs typeface="Yuongblood-designed" panose="020B05060304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2" y="1635417"/>
            <a:ext cx="820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Mở rộng vốn từ: Nam và nữ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81225" y="88150"/>
            <a:ext cx="5475945" cy="1539041"/>
            <a:chOff x="1866901" y="114496"/>
            <a:chExt cx="4734172" cy="15390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1" y="114496"/>
              <a:ext cx="473417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556" y="330098"/>
              <a:ext cx="4624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bg1"/>
                  </a:solidFill>
                  <a:latin typeface="+mj-lt"/>
                </a:rPr>
                <a:t>ĐÁNH GIÁ MỤC TIÊU</a:t>
              </a:r>
              <a:endParaRPr lang="en-US" sz="4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548862"/>
          </a:xfrm>
          <a:custGeom>
            <a:avLst/>
            <a:gdLst>
              <a:gd name="connsiteX0" fmla="*/ 0 w 7534098"/>
              <a:gd name="connsiteY0" fmla="*/ 258149 h 1548862"/>
              <a:gd name="connsiteX1" fmla="*/ 258149 w 7534098"/>
              <a:gd name="connsiteY1" fmla="*/ 0 h 1548862"/>
              <a:gd name="connsiteX2" fmla="*/ 842966 w 7534098"/>
              <a:gd name="connsiteY2" fmla="*/ 0 h 1548862"/>
              <a:gd name="connsiteX3" fmla="*/ 1427782 w 7534098"/>
              <a:gd name="connsiteY3" fmla="*/ 0 h 1548862"/>
              <a:gd name="connsiteX4" fmla="*/ 1872243 w 7534098"/>
              <a:gd name="connsiteY4" fmla="*/ 0 h 1548862"/>
              <a:gd name="connsiteX5" fmla="*/ 2597416 w 7534098"/>
              <a:gd name="connsiteY5" fmla="*/ 0 h 1548862"/>
              <a:gd name="connsiteX6" fmla="*/ 3112054 w 7534098"/>
              <a:gd name="connsiteY6" fmla="*/ 0 h 1548862"/>
              <a:gd name="connsiteX7" fmla="*/ 3556515 w 7534098"/>
              <a:gd name="connsiteY7" fmla="*/ 0 h 1548862"/>
              <a:gd name="connsiteX8" fmla="*/ 4211510 w 7534098"/>
              <a:gd name="connsiteY8" fmla="*/ 0 h 1548862"/>
              <a:gd name="connsiteX9" fmla="*/ 4726148 w 7534098"/>
              <a:gd name="connsiteY9" fmla="*/ 0 h 1548862"/>
              <a:gd name="connsiteX10" fmla="*/ 5451321 w 7534098"/>
              <a:gd name="connsiteY10" fmla="*/ 0 h 1548862"/>
              <a:gd name="connsiteX11" fmla="*/ 6036138 w 7534098"/>
              <a:gd name="connsiteY11" fmla="*/ 0 h 1548862"/>
              <a:gd name="connsiteX12" fmla="*/ 6620954 w 7534098"/>
              <a:gd name="connsiteY12" fmla="*/ 0 h 1548862"/>
              <a:gd name="connsiteX13" fmla="*/ 7275949 w 7534098"/>
              <a:gd name="connsiteY13" fmla="*/ 0 h 1548862"/>
              <a:gd name="connsiteX14" fmla="*/ 7534098 w 7534098"/>
              <a:gd name="connsiteY14" fmla="*/ 258149 h 1548862"/>
              <a:gd name="connsiteX15" fmla="*/ 7534098 w 7534098"/>
              <a:gd name="connsiteY15" fmla="*/ 795082 h 1548862"/>
              <a:gd name="connsiteX16" fmla="*/ 7534098 w 7534098"/>
              <a:gd name="connsiteY16" fmla="*/ 1290713 h 1548862"/>
              <a:gd name="connsiteX17" fmla="*/ 7275949 w 7534098"/>
              <a:gd name="connsiteY17" fmla="*/ 1548862 h 1548862"/>
              <a:gd name="connsiteX18" fmla="*/ 6761310 w 7534098"/>
              <a:gd name="connsiteY18" fmla="*/ 1548862 h 1548862"/>
              <a:gd name="connsiteX19" fmla="*/ 6387028 w 7534098"/>
              <a:gd name="connsiteY19" fmla="*/ 1548862 h 1548862"/>
              <a:gd name="connsiteX20" fmla="*/ 5732033 w 7534098"/>
              <a:gd name="connsiteY20" fmla="*/ 1548862 h 1548862"/>
              <a:gd name="connsiteX21" fmla="*/ 5006860 w 7534098"/>
              <a:gd name="connsiteY21" fmla="*/ 1548862 h 1548862"/>
              <a:gd name="connsiteX22" fmla="*/ 4281688 w 7534098"/>
              <a:gd name="connsiteY22" fmla="*/ 1548862 h 1548862"/>
              <a:gd name="connsiteX23" fmla="*/ 3907405 w 7534098"/>
              <a:gd name="connsiteY23" fmla="*/ 1548862 h 1548862"/>
              <a:gd name="connsiteX24" fmla="*/ 3322588 w 7534098"/>
              <a:gd name="connsiteY24" fmla="*/ 1548862 h 1548862"/>
              <a:gd name="connsiteX25" fmla="*/ 2667594 w 7534098"/>
              <a:gd name="connsiteY25" fmla="*/ 1548862 h 1548862"/>
              <a:gd name="connsiteX26" fmla="*/ 2012599 w 7534098"/>
              <a:gd name="connsiteY26" fmla="*/ 1548862 h 1548862"/>
              <a:gd name="connsiteX27" fmla="*/ 1427782 w 7534098"/>
              <a:gd name="connsiteY27" fmla="*/ 1548862 h 1548862"/>
              <a:gd name="connsiteX28" fmla="*/ 772788 w 7534098"/>
              <a:gd name="connsiteY28" fmla="*/ 1548862 h 1548862"/>
              <a:gd name="connsiteX29" fmla="*/ 258149 w 7534098"/>
              <a:gd name="connsiteY29" fmla="*/ 1548862 h 1548862"/>
              <a:gd name="connsiteX30" fmla="*/ 0 w 7534098"/>
              <a:gd name="connsiteY30" fmla="*/ 1290713 h 1548862"/>
              <a:gd name="connsiteX31" fmla="*/ 0 w 7534098"/>
              <a:gd name="connsiteY31" fmla="*/ 784757 h 1548862"/>
              <a:gd name="connsiteX32" fmla="*/ 0 w 7534098"/>
              <a:gd name="connsiteY32" fmla="*/ 258149 h 1548862"/>
              <a:gd name="connsiteX0" fmla="*/ 0 w 7534098"/>
              <a:gd name="connsiteY0" fmla="*/ 258149 h 1548862"/>
              <a:gd name="connsiteX1" fmla="*/ 258149 w 7534098"/>
              <a:gd name="connsiteY1" fmla="*/ 0 h 1548862"/>
              <a:gd name="connsiteX2" fmla="*/ 772788 w 7534098"/>
              <a:gd name="connsiteY2" fmla="*/ 0 h 1548862"/>
              <a:gd name="connsiteX3" fmla="*/ 1147070 w 7534098"/>
              <a:gd name="connsiteY3" fmla="*/ 0 h 1548862"/>
              <a:gd name="connsiteX4" fmla="*/ 1521353 w 7534098"/>
              <a:gd name="connsiteY4" fmla="*/ 0 h 1548862"/>
              <a:gd name="connsiteX5" fmla="*/ 1895636 w 7534098"/>
              <a:gd name="connsiteY5" fmla="*/ 0 h 1548862"/>
              <a:gd name="connsiteX6" fmla="*/ 2410274 w 7534098"/>
              <a:gd name="connsiteY6" fmla="*/ 0 h 1548862"/>
              <a:gd name="connsiteX7" fmla="*/ 3065269 w 7534098"/>
              <a:gd name="connsiteY7" fmla="*/ 0 h 1548862"/>
              <a:gd name="connsiteX8" fmla="*/ 3720264 w 7534098"/>
              <a:gd name="connsiteY8" fmla="*/ 0 h 1548862"/>
              <a:gd name="connsiteX9" fmla="*/ 4094546 w 7534098"/>
              <a:gd name="connsiteY9" fmla="*/ 0 h 1548862"/>
              <a:gd name="connsiteX10" fmla="*/ 4539007 w 7534098"/>
              <a:gd name="connsiteY10" fmla="*/ 0 h 1548862"/>
              <a:gd name="connsiteX11" fmla="*/ 5194002 w 7534098"/>
              <a:gd name="connsiteY11" fmla="*/ 0 h 1548862"/>
              <a:gd name="connsiteX12" fmla="*/ 5848996 w 7534098"/>
              <a:gd name="connsiteY12" fmla="*/ 0 h 1548862"/>
              <a:gd name="connsiteX13" fmla="*/ 6223279 w 7534098"/>
              <a:gd name="connsiteY13" fmla="*/ 0 h 1548862"/>
              <a:gd name="connsiteX14" fmla="*/ 7275949 w 7534098"/>
              <a:gd name="connsiteY14" fmla="*/ 0 h 1548862"/>
              <a:gd name="connsiteX15" fmla="*/ 7534098 w 7534098"/>
              <a:gd name="connsiteY15" fmla="*/ 258149 h 1548862"/>
              <a:gd name="connsiteX16" fmla="*/ 7534098 w 7534098"/>
              <a:gd name="connsiteY16" fmla="*/ 795082 h 1548862"/>
              <a:gd name="connsiteX17" fmla="*/ 7534098 w 7534098"/>
              <a:gd name="connsiteY17" fmla="*/ 1290713 h 1548862"/>
              <a:gd name="connsiteX18" fmla="*/ 7275949 w 7534098"/>
              <a:gd name="connsiteY18" fmla="*/ 1548862 h 1548862"/>
              <a:gd name="connsiteX19" fmla="*/ 6620954 w 7534098"/>
              <a:gd name="connsiteY19" fmla="*/ 1548862 h 1548862"/>
              <a:gd name="connsiteX20" fmla="*/ 5895782 w 7534098"/>
              <a:gd name="connsiteY20" fmla="*/ 1548862 h 1548862"/>
              <a:gd name="connsiteX21" fmla="*/ 5310965 w 7534098"/>
              <a:gd name="connsiteY21" fmla="*/ 1548862 h 1548862"/>
              <a:gd name="connsiteX22" fmla="*/ 4585792 w 7534098"/>
              <a:gd name="connsiteY22" fmla="*/ 1548862 h 1548862"/>
              <a:gd name="connsiteX23" fmla="*/ 3860620 w 7534098"/>
              <a:gd name="connsiteY23" fmla="*/ 1548862 h 1548862"/>
              <a:gd name="connsiteX24" fmla="*/ 3416159 w 7534098"/>
              <a:gd name="connsiteY24" fmla="*/ 1548862 h 1548862"/>
              <a:gd name="connsiteX25" fmla="*/ 3041876 w 7534098"/>
              <a:gd name="connsiteY25" fmla="*/ 1548862 h 1548862"/>
              <a:gd name="connsiteX26" fmla="*/ 2667594 w 7534098"/>
              <a:gd name="connsiteY26" fmla="*/ 1548862 h 1548862"/>
              <a:gd name="connsiteX27" fmla="*/ 1942421 w 7534098"/>
              <a:gd name="connsiteY27" fmla="*/ 1548862 h 1548862"/>
              <a:gd name="connsiteX28" fmla="*/ 1568138 w 7534098"/>
              <a:gd name="connsiteY28" fmla="*/ 1548862 h 1548862"/>
              <a:gd name="connsiteX29" fmla="*/ 1053500 w 7534098"/>
              <a:gd name="connsiteY29" fmla="*/ 1548862 h 1548862"/>
              <a:gd name="connsiteX30" fmla="*/ 258149 w 7534098"/>
              <a:gd name="connsiteY30" fmla="*/ 1548862 h 1548862"/>
              <a:gd name="connsiteX31" fmla="*/ 0 w 7534098"/>
              <a:gd name="connsiteY31" fmla="*/ 1290713 h 1548862"/>
              <a:gd name="connsiteX32" fmla="*/ 0 w 7534098"/>
              <a:gd name="connsiteY32" fmla="*/ 753780 h 1548862"/>
              <a:gd name="connsiteX33" fmla="*/ 0 w 7534098"/>
              <a:gd name="connsiteY33" fmla="*/ 258149 h 15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534098" h="1548862" fill="none" extrusionOk="0">
                <a:moveTo>
                  <a:pt x="0" y="258149"/>
                </a:moveTo>
                <a:cubicBezTo>
                  <a:pt x="-82359" y="102326"/>
                  <a:pt x="102116" y="-3882"/>
                  <a:pt x="258149" y="0"/>
                </a:cubicBezTo>
                <a:cubicBezTo>
                  <a:pt x="506420" y="-34135"/>
                  <a:pt x="577907" y="18858"/>
                  <a:pt x="842966" y="0"/>
                </a:cubicBezTo>
                <a:cubicBezTo>
                  <a:pt x="1080402" y="-51518"/>
                  <a:pt x="1212810" y="56000"/>
                  <a:pt x="1427782" y="0"/>
                </a:cubicBezTo>
                <a:cubicBezTo>
                  <a:pt x="1677431" y="-58138"/>
                  <a:pt x="1681781" y="21823"/>
                  <a:pt x="1872243" y="0"/>
                </a:cubicBezTo>
                <a:cubicBezTo>
                  <a:pt x="2098032" y="-95492"/>
                  <a:pt x="2303956" y="34092"/>
                  <a:pt x="2597416" y="0"/>
                </a:cubicBezTo>
                <a:cubicBezTo>
                  <a:pt x="2895344" y="-33331"/>
                  <a:pt x="2968810" y="30039"/>
                  <a:pt x="3112054" y="0"/>
                </a:cubicBezTo>
                <a:cubicBezTo>
                  <a:pt x="3245935" y="-17706"/>
                  <a:pt x="3470135" y="39053"/>
                  <a:pt x="3556515" y="0"/>
                </a:cubicBezTo>
                <a:cubicBezTo>
                  <a:pt x="3643621" y="-17375"/>
                  <a:pt x="3944327" y="1647"/>
                  <a:pt x="4211510" y="0"/>
                </a:cubicBezTo>
                <a:cubicBezTo>
                  <a:pt x="4485296" y="-55899"/>
                  <a:pt x="4504422" y="48795"/>
                  <a:pt x="4726148" y="0"/>
                </a:cubicBezTo>
                <a:cubicBezTo>
                  <a:pt x="4911261" y="-31827"/>
                  <a:pt x="5292708" y="31015"/>
                  <a:pt x="5451321" y="0"/>
                </a:cubicBezTo>
                <a:cubicBezTo>
                  <a:pt x="5668467" y="-26903"/>
                  <a:pt x="5877799" y="15790"/>
                  <a:pt x="6036138" y="0"/>
                </a:cubicBezTo>
                <a:cubicBezTo>
                  <a:pt x="6226645" y="-68850"/>
                  <a:pt x="6410489" y="-7184"/>
                  <a:pt x="6620954" y="0"/>
                </a:cubicBezTo>
                <a:cubicBezTo>
                  <a:pt x="6818069" y="-4136"/>
                  <a:pt x="7092249" y="26045"/>
                  <a:pt x="7275949" y="0"/>
                </a:cubicBezTo>
                <a:cubicBezTo>
                  <a:pt x="7420623" y="-30308"/>
                  <a:pt x="7544656" y="113095"/>
                  <a:pt x="7534098" y="258149"/>
                </a:cubicBezTo>
                <a:cubicBezTo>
                  <a:pt x="7556988" y="442697"/>
                  <a:pt x="7485312" y="658232"/>
                  <a:pt x="7534098" y="795082"/>
                </a:cubicBezTo>
                <a:cubicBezTo>
                  <a:pt x="7552040" y="944847"/>
                  <a:pt x="7489307" y="1129438"/>
                  <a:pt x="7534098" y="1290713"/>
                </a:cubicBezTo>
                <a:cubicBezTo>
                  <a:pt x="7531567" y="1396475"/>
                  <a:pt x="7394859" y="1583294"/>
                  <a:pt x="7275949" y="1548862"/>
                </a:cubicBezTo>
                <a:cubicBezTo>
                  <a:pt x="7040301" y="1539064"/>
                  <a:pt x="6996197" y="1501100"/>
                  <a:pt x="6761310" y="1548862"/>
                </a:cubicBezTo>
                <a:cubicBezTo>
                  <a:pt x="6526765" y="1576524"/>
                  <a:pt x="6555645" y="1522260"/>
                  <a:pt x="6387028" y="1548862"/>
                </a:cubicBezTo>
                <a:cubicBezTo>
                  <a:pt x="6228182" y="1615856"/>
                  <a:pt x="5990174" y="1452146"/>
                  <a:pt x="5732033" y="1548862"/>
                </a:cubicBezTo>
                <a:cubicBezTo>
                  <a:pt x="5477234" y="1601864"/>
                  <a:pt x="5246536" y="1573533"/>
                  <a:pt x="5006860" y="1548862"/>
                </a:cubicBezTo>
                <a:cubicBezTo>
                  <a:pt x="4768957" y="1535326"/>
                  <a:pt x="4570848" y="1583454"/>
                  <a:pt x="4281688" y="1548862"/>
                </a:cubicBezTo>
                <a:cubicBezTo>
                  <a:pt x="3979017" y="1555590"/>
                  <a:pt x="4025730" y="1515217"/>
                  <a:pt x="3907405" y="1548862"/>
                </a:cubicBezTo>
                <a:cubicBezTo>
                  <a:pt x="3775325" y="1605970"/>
                  <a:pt x="3494387" y="1478334"/>
                  <a:pt x="3322588" y="1548862"/>
                </a:cubicBezTo>
                <a:cubicBezTo>
                  <a:pt x="3194337" y="1649173"/>
                  <a:pt x="2871645" y="1496685"/>
                  <a:pt x="2667594" y="1548862"/>
                </a:cubicBezTo>
                <a:cubicBezTo>
                  <a:pt x="2418985" y="1546320"/>
                  <a:pt x="2210322" y="1505323"/>
                  <a:pt x="2012599" y="1548862"/>
                </a:cubicBezTo>
                <a:cubicBezTo>
                  <a:pt x="1774920" y="1564913"/>
                  <a:pt x="1614707" y="1552875"/>
                  <a:pt x="1427782" y="1548862"/>
                </a:cubicBezTo>
                <a:cubicBezTo>
                  <a:pt x="1244876" y="1561443"/>
                  <a:pt x="920324" y="1574281"/>
                  <a:pt x="772788" y="1548862"/>
                </a:cubicBezTo>
                <a:cubicBezTo>
                  <a:pt x="600121" y="1541209"/>
                  <a:pt x="479449" y="1508460"/>
                  <a:pt x="258149" y="1548862"/>
                </a:cubicBezTo>
                <a:cubicBezTo>
                  <a:pt x="140042" y="1523110"/>
                  <a:pt x="40788" y="1412595"/>
                  <a:pt x="0" y="1290713"/>
                </a:cubicBezTo>
                <a:cubicBezTo>
                  <a:pt x="-9315" y="1042432"/>
                  <a:pt x="5620" y="980516"/>
                  <a:pt x="0" y="784757"/>
                </a:cubicBezTo>
                <a:cubicBezTo>
                  <a:pt x="-18670" y="593999"/>
                  <a:pt x="85175" y="449680"/>
                  <a:pt x="0" y="258149"/>
                </a:cubicBezTo>
                <a:close/>
              </a:path>
              <a:path w="7534098" h="1548862" stroke="0" extrusionOk="0">
                <a:moveTo>
                  <a:pt x="0" y="258149"/>
                </a:moveTo>
                <a:cubicBezTo>
                  <a:pt x="-38007" y="160261"/>
                  <a:pt x="91205" y="-37323"/>
                  <a:pt x="258149" y="0"/>
                </a:cubicBezTo>
                <a:cubicBezTo>
                  <a:pt x="417855" y="-34825"/>
                  <a:pt x="546194" y="-10639"/>
                  <a:pt x="772788" y="0"/>
                </a:cubicBezTo>
                <a:cubicBezTo>
                  <a:pt x="971421" y="3014"/>
                  <a:pt x="1008670" y="33152"/>
                  <a:pt x="1147070" y="0"/>
                </a:cubicBezTo>
                <a:cubicBezTo>
                  <a:pt x="1283944" y="-40981"/>
                  <a:pt x="1460202" y="21081"/>
                  <a:pt x="1521353" y="0"/>
                </a:cubicBezTo>
                <a:cubicBezTo>
                  <a:pt x="1587600" y="4253"/>
                  <a:pt x="1770418" y="21417"/>
                  <a:pt x="1895636" y="0"/>
                </a:cubicBezTo>
                <a:cubicBezTo>
                  <a:pt x="2021244" y="7355"/>
                  <a:pt x="2172746" y="9959"/>
                  <a:pt x="2410274" y="0"/>
                </a:cubicBezTo>
                <a:cubicBezTo>
                  <a:pt x="2650918" y="-66602"/>
                  <a:pt x="2866806" y="49076"/>
                  <a:pt x="3065269" y="0"/>
                </a:cubicBezTo>
                <a:cubicBezTo>
                  <a:pt x="3302822" y="-78897"/>
                  <a:pt x="3586610" y="19063"/>
                  <a:pt x="3720264" y="0"/>
                </a:cubicBezTo>
                <a:cubicBezTo>
                  <a:pt x="3864795" y="-8951"/>
                  <a:pt x="3947794" y="12715"/>
                  <a:pt x="4094546" y="0"/>
                </a:cubicBezTo>
                <a:cubicBezTo>
                  <a:pt x="4204472" y="-21296"/>
                  <a:pt x="4454380" y="34261"/>
                  <a:pt x="4539007" y="0"/>
                </a:cubicBezTo>
                <a:cubicBezTo>
                  <a:pt x="4669149" y="-11701"/>
                  <a:pt x="4962152" y="18778"/>
                  <a:pt x="5194002" y="0"/>
                </a:cubicBezTo>
                <a:cubicBezTo>
                  <a:pt x="5400417" y="-26544"/>
                  <a:pt x="5694771" y="83220"/>
                  <a:pt x="5848996" y="0"/>
                </a:cubicBezTo>
                <a:cubicBezTo>
                  <a:pt x="6043197" y="-65988"/>
                  <a:pt x="6124679" y="21067"/>
                  <a:pt x="6223279" y="0"/>
                </a:cubicBezTo>
                <a:cubicBezTo>
                  <a:pt x="6369722" y="-26390"/>
                  <a:pt x="6981141" y="98993"/>
                  <a:pt x="7275949" y="0"/>
                </a:cubicBezTo>
                <a:cubicBezTo>
                  <a:pt x="7449619" y="-20855"/>
                  <a:pt x="7519700" y="142566"/>
                  <a:pt x="7534098" y="258149"/>
                </a:cubicBezTo>
                <a:cubicBezTo>
                  <a:pt x="7599896" y="445135"/>
                  <a:pt x="7509123" y="567457"/>
                  <a:pt x="7534098" y="795082"/>
                </a:cubicBezTo>
                <a:cubicBezTo>
                  <a:pt x="7542283" y="1031600"/>
                  <a:pt x="7502415" y="1190549"/>
                  <a:pt x="7534098" y="1290713"/>
                </a:cubicBezTo>
                <a:cubicBezTo>
                  <a:pt x="7489763" y="1428795"/>
                  <a:pt x="7445718" y="1560769"/>
                  <a:pt x="7275949" y="1548862"/>
                </a:cubicBezTo>
                <a:cubicBezTo>
                  <a:pt x="7026388" y="1594599"/>
                  <a:pt x="6934969" y="1498497"/>
                  <a:pt x="6620954" y="1548862"/>
                </a:cubicBezTo>
                <a:cubicBezTo>
                  <a:pt x="6304316" y="1545763"/>
                  <a:pt x="6113917" y="1568685"/>
                  <a:pt x="5895782" y="1548862"/>
                </a:cubicBezTo>
                <a:cubicBezTo>
                  <a:pt x="5686069" y="1555405"/>
                  <a:pt x="5555751" y="1523322"/>
                  <a:pt x="5310965" y="1548862"/>
                </a:cubicBezTo>
                <a:cubicBezTo>
                  <a:pt x="5080048" y="1545599"/>
                  <a:pt x="4770103" y="1482582"/>
                  <a:pt x="4585792" y="1548862"/>
                </a:cubicBezTo>
                <a:cubicBezTo>
                  <a:pt x="4424942" y="1532236"/>
                  <a:pt x="4127236" y="1482944"/>
                  <a:pt x="3860620" y="1548862"/>
                </a:cubicBezTo>
                <a:cubicBezTo>
                  <a:pt x="3569077" y="1608319"/>
                  <a:pt x="3530038" y="1477472"/>
                  <a:pt x="3416159" y="1548862"/>
                </a:cubicBezTo>
                <a:cubicBezTo>
                  <a:pt x="3297508" y="1602182"/>
                  <a:pt x="3180402" y="1542390"/>
                  <a:pt x="3041876" y="1548862"/>
                </a:cubicBezTo>
                <a:cubicBezTo>
                  <a:pt x="2899048" y="1577118"/>
                  <a:pt x="2736891" y="1522802"/>
                  <a:pt x="2667594" y="1548862"/>
                </a:cubicBezTo>
                <a:cubicBezTo>
                  <a:pt x="2580601" y="1526831"/>
                  <a:pt x="2301108" y="1415319"/>
                  <a:pt x="1942421" y="1548862"/>
                </a:cubicBezTo>
                <a:cubicBezTo>
                  <a:pt x="1637612" y="1628438"/>
                  <a:pt x="1671026" y="1552616"/>
                  <a:pt x="1568138" y="1548862"/>
                </a:cubicBezTo>
                <a:cubicBezTo>
                  <a:pt x="1449468" y="1595091"/>
                  <a:pt x="1330463" y="1556622"/>
                  <a:pt x="1053500" y="1548862"/>
                </a:cubicBezTo>
                <a:cubicBezTo>
                  <a:pt x="810120" y="1550429"/>
                  <a:pt x="608643" y="1499853"/>
                  <a:pt x="258149" y="1548862"/>
                </a:cubicBezTo>
                <a:cubicBezTo>
                  <a:pt x="90600" y="1549369"/>
                  <a:pt x="6856" y="1434943"/>
                  <a:pt x="0" y="1290713"/>
                </a:cubicBezTo>
                <a:cubicBezTo>
                  <a:pt x="-17867" y="1079082"/>
                  <a:pt x="42361" y="946850"/>
                  <a:pt x="0" y="753780"/>
                </a:cubicBezTo>
                <a:cubicBezTo>
                  <a:pt x="-65641" y="567793"/>
                  <a:pt x="5315" y="410628"/>
                  <a:pt x="0" y="258149"/>
                </a:cubicBezTo>
                <a:close/>
              </a:path>
              <a:path w="7534098" h="1548862" fill="none" stroke="0" extrusionOk="0">
                <a:moveTo>
                  <a:pt x="0" y="258149"/>
                </a:moveTo>
                <a:cubicBezTo>
                  <a:pt x="-63906" y="144589"/>
                  <a:pt x="75419" y="-13703"/>
                  <a:pt x="258149" y="0"/>
                </a:cubicBezTo>
                <a:cubicBezTo>
                  <a:pt x="518813" y="-32142"/>
                  <a:pt x="585893" y="50912"/>
                  <a:pt x="842966" y="0"/>
                </a:cubicBezTo>
                <a:cubicBezTo>
                  <a:pt x="1070143" y="-50632"/>
                  <a:pt x="1198809" y="67845"/>
                  <a:pt x="1427782" y="0"/>
                </a:cubicBezTo>
                <a:cubicBezTo>
                  <a:pt x="1660617" y="-45064"/>
                  <a:pt x="1664035" y="39859"/>
                  <a:pt x="1872243" y="0"/>
                </a:cubicBezTo>
                <a:cubicBezTo>
                  <a:pt x="2031355" y="-13017"/>
                  <a:pt x="2322508" y="52153"/>
                  <a:pt x="2597416" y="0"/>
                </a:cubicBezTo>
                <a:cubicBezTo>
                  <a:pt x="2889146" y="-51702"/>
                  <a:pt x="3004180" y="56563"/>
                  <a:pt x="3112054" y="0"/>
                </a:cubicBezTo>
                <a:cubicBezTo>
                  <a:pt x="3267849" y="-34714"/>
                  <a:pt x="3465803" y="15441"/>
                  <a:pt x="3556515" y="0"/>
                </a:cubicBezTo>
                <a:cubicBezTo>
                  <a:pt x="3655263" y="-39702"/>
                  <a:pt x="3996397" y="30041"/>
                  <a:pt x="4211510" y="0"/>
                </a:cubicBezTo>
                <a:cubicBezTo>
                  <a:pt x="4490340" y="-65865"/>
                  <a:pt x="4516642" y="44202"/>
                  <a:pt x="4726148" y="0"/>
                </a:cubicBezTo>
                <a:cubicBezTo>
                  <a:pt x="4938952" y="-8752"/>
                  <a:pt x="5305781" y="54996"/>
                  <a:pt x="5451321" y="0"/>
                </a:cubicBezTo>
                <a:cubicBezTo>
                  <a:pt x="5646429" y="-44607"/>
                  <a:pt x="5841982" y="92198"/>
                  <a:pt x="6036138" y="0"/>
                </a:cubicBezTo>
                <a:cubicBezTo>
                  <a:pt x="6196313" y="9921"/>
                  <a:pt x="6405279" y="24088"/>
                  <a:pt x="6620954" y="0"/>
                </a:cubicBezTo>
                <a:cubicBezTo>
                  <a:pt x="6793133" y="-19178"/>
                  <a:pt x="7096030" y="78129"/>
                  <a:pt x="7275949" y="0"/>
                </a:cubicBezTo>
                <a:cubicBezTo>
                  <a:pt x="7420803" y="-50305"/>
                  <a:pt x="7499116" y="123055"/>
                  <a:pt x="7534098" y="258149"/>
                </a:cubicBezTo>
                <a:cubicBezTo>
                  <a:pt x="7516047" y="371036"/>
                  <a:pt x="7496892" y="656118"/>
                  <a:pt x="7534098" y="795082"/>
                </a:cubicBezTo>
                <a:cubicBezTo>
                  <a:pt x="7620506" y="984538"/>
                  <a:pt x="7484137" y="1135853"/>
                  <a:pt x="7534098" y="1290713"/>
                </a:cubicBezTo>
                <a:cubicBezTo>
                  <a:pt x="7543361" y="1397448"/>
                  <a:pt x="7408556" y="1594812"/>
                  <a:pt x="7275949" y="1548862"/>
                </a:cubicBezTo>
                <a:cubicBezTo>
                  <a:pt x="7052389" y="1564101"/>
                  <a:pt x="6994840" y="1518046"/>
                  <a:pt x="6761310" y="1548862"/>
                </a:cubicBezTo>
                <a:cubicBezTo>
                  <a:pt x="6516772" y="1582744"/>
                  <a:pt x="6548228" y="1525250"/>
                  <a:pt x="6387028" y="1548862"/>
                </a:cubicBezTo>
                <a:cubicBezTo>
                  <a:pt x="6239401" y="1629756"/>
                  <a:pt x="6019715" y="1568680"/>
                  <a:pt x="5732033" y="1548862"/>
                </a:cubicBezTo>
                <a:cubicBezTo>
                  <a:pt x="5471353" y="1566098"/>
                  <a:pt x="5265442" y="1553765"/>
                  <a:pt x="5006860" y="1548862"/>
                </a:cubicBezTo>
                <a:cubicBezTo>
                  <a:pt x="4726739" y="1549900"/>
                  <a:pt x="4589473" y="1579045"/>
                  <a:pt x="4281688" y="1548862"/>
                </a:cubicBezTo>
                <a:cubicBezTo>
                  <a:pt x="3984896" y="1535376"/>
                  <a:pt x="4031597" y="1514576"/>
                  <a:pt x="3907405" y="1548862"/>
                </a:cubicBezTo>
                <a:cubicBezTo>
                  <a:pt x="3786134" y="1579162"/>
                  <a:pt x="3463763" y="1494586"/>
                  <a:pt x="3322588" y="1548862"/>
                </a:cubicBezTo>
                <a:cubicBezTo>
                  <a:pt x="3144349" y="1597069"/>
                  <a:pt x="2907205" y="1545190"/>
                  <a:pt x="2667594" y="1548862"/>
                </a:cubicBezTo>
                <a:cubicBezTo>
                  <a:pt x="2450643" y="1581409"/>
                  <a:pt x="2200710" y="1500527"/>
                  <a:pt x="2012599" y="1548862"/>
                </a:cubicBezTo>
                <a:cubicBezTo>
                  <a:pt x="1805344" y="1588901"/>
                  <a:pt x="1644888" y="1544262"/>
                  <a:pt x="1427782" y="1548862"/>
                </a:cubicBezTo>
                <a:cubicBezTo>
                  <a:pt x="1267005" y="1569001"/>
                  <a:pt x="990427" y="1562803"/>
                  <a:pt x="772788" y="1548862"/>
                </a:cubicBezTo>
                <a:cubicBezTo>
                  <a:pt x="595725" y="1556503"/>
                  <a:pt x="489438" y="1528045"/>
                  <a:pt x="258149" y="1548862"/>
                </a:cubicBezTo>
                <a:cubicBezTo>
                  <a:pt x="149850" y="1517609"/>
                  <a:pt x="27938" y="1432289"/>
                  <a:pt x="0" y="1290713"/>
                </a:cubicBezTo>
                <a:cubicBezTo>
                  <a:pt x="-12613" y="1050494"/>
                  <a:pt x="8167" y="975191"/>
                  <a:pt x="0" y="784757"/>
                </a:cubicBezTo>
                <a:cubicBezTo>
                  <a:pt x="-40467" y="585296"/>
                  <a:pt x="45913" y="439079"/>
                  <a:pt x="0" y="2581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58149 h 1548862"/>
                      <a:gd name="connsiteX1" fmla="*/ 258149 w 7534098"/>
                      <a:gd name="connsiteY1" fmla="*/ 0 h 1548862"/>
                      <a:gd name="connsiteX2" fmla="*/ 842966 w 7534098"/>
                      <a:gd name="connsiteY2" fmla="*/ 0 h 1548862"/>
                      <a:gd name="connsiteX3" fmla="*/ 1427782 w 7534098"/>
                      <a:gd name="connsiteY3" fmla="*/ 0 h 1548862"/>
                      <a:gd name="connsiteX4" fmla="*/ 1872243 w 7534098"/>
                      <a:gd name="connsiteY4" fmla="*/ 0 h 1548862"/>
                      <a:gd name="connsiteX5" fmla="*/ 2597416 w 7534098"/>
                      <a:gd name="connsiteY5" fmla="*/ 0 h 1548862"/>
                      <a:gd name="connsiteX6" fmla="*/ 3112054 w 7534098"/>
                      <a:gd name="connsiteY6" fmla="*/ 0 h 1548862"/>
                      <a:gd name="connsiteX7" fmla="*/ 3556515 w 7534098"/>
                      <a:gd name="connsiteY7" fmla="*/ 0 h 1548862"/>
                      <a:gd name="connsiteX8" fmla="*/ 4211510 w 7534098"/>
                      <a:gd name="connsiteY8" fmla="*/ 0 h 1548862"/>
                      <a:gd name="connsiteX9" fmla="*/ 4726148 w 7534098"/>
                      <a:gd name="connsiteY9" fmla="*/ 0 h 1548862"/>
                      <a:gd name="connsiteX10" fmla="*/ 5451321 w 7534098"/>
                      <a:gd name="connsiteY10" fmla="*/ 0 h 1548862"/>
                      <a:gd name="connsiteX11" fmla="*/ 6036138 w 7534098"/>
                      <a:gd name="connsiteY11" fmla="*/ 0 h 1548862"/>
                      <a:gd name="connsiteX12" fmla="*/ 6620954 w 7534098"/>
                      <a:gd name="connsiteY12" fmla="*/ 0 h 1548862"/>
                      <a:gd name="connsiteX13" fmla="*/ 7275949 w 7534098"/>
                      <a:gd name="connsiteY13" fmla="*/ 0 h 1548862"/>
                      <a:gd name="connsiteX14" fmla="*/ 7534098 w 7534098"/>
                      <a:gd name="connsiteY14" fmla="*/ 258149 h 1548862"/>
                      <a:gd name="connsiteX15" fmla="*/ 7534098 w 7534098"/>
                      <a:gd name="connsiteY15" fmla="*/ 795082 h 1548862"/>
                      <a:gd name="connsiteX16" fmla="*/ 7534098 w 7534098"/>
                      <a:gd name="connsiteY16" fmla="*/ 1290713 h 1548862"/>
                      <a:gd name="connsiteX17" fmla="*/ 7275949 w 7534098"/>
                      <a:gd name="connsiteY17" fmla="*/ 1548862 h 1548862"/>
                      <a:gd name="connsiteX18" fmla="*/ 6761310 w 7534098"/>
                      <a:gd name="connsiteY18" fmla="*/ 1548862 h 1548862"/>
                      <a:gd name="connsiteX19" fmla="*/ 6387028 w 7534098"/>
                      <a:gd name="connsiteY19" fmla="*/ 1548862 h 1548862"/>
                      <a:gd name="connsiteX20" fmla="*/ 5732033 w 7534098"/>
                      <a:gd name="connsiteY20" fmla="*/ 1548862 h 1548862"/>
                      <a:gd name="connsiteX21" fmla="*/ 5006860 w 7534098"/>
                      <a:gd name="connsiteY21" fmla="*/ 1548862 h 1548862"/>
                      <a:gd name="connsiteX22" fmla="*/ 4281688 w 7534098"/>
                      <a:gd name="connsiteY22" fmla="*/ 1548862 h 1548862"/>
                      <a:gd name="connsiteX23" fmla="*/ 3907405 w 7534098"/>
                      <a:gd name="connsiteY23" fmla="*/ 1548862 h 1548862"/>
                      <a:gd name="connsiteX24" fmla="*/ 3322588 w 7534098"/>
                      <a:gd name="connsiteY24" fmla="*/ 1548862 h 1548862"/>
                      <a:gd name="connsiteX25" fmla="*/ 2667594 w 7534098"/>
                      <a:gd name="connsiteY25" fmla="*/ 1548862 h 1548862"/>
                      <a:gd name="connsiteX26" fmla="*/ 2012599 w 7534098"/>
                      <a:gd name="connsiteY26" fmla="*/ 1548862 h 1548862"/>
                      <a:gd name="connsiteX27" fmla="*/ 1427782 w 7534098"/>
                      <a:gd name="connsiteY27" fmla="*/ 1548862 h 1548862"/>
                      <a:gd name="connsiteX28" fmla="*/ 772788 w 7534098"/>
                      <a:gd name="connsiteY28" fmla="*/ 1548862 h 1548862"/>
                      <a:gd name="connsiteX29" fmla="*/ 258149 w 7534098"/>
                      <a:gd name="connsiteY29" fmla="*/ 1548862 h 1548862"/>
                      <a:gd name="connsiteX30" fmla="*/ 0 w 7534098"/>
                      <a:gd name="connsiteY30" fmla="*/ 1290713 h 1548862"/>
                      <a:gd name="connsiteX31" fmla="*/ 0 w 7534098"/>
                      <a:gd name="connsiteY31" fmla="*/ 784757 h 1548862"/>
                      <a:gd name="connsiteX32" fmla="*/ 0 w 7534098"/>
                      <a:gd name="connsiteY32" fmla="*/ 258149 h 154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548862" fill="none" extrusionOk="0">
                        <a:moveTo>
                          <a:pt x="0" y="258149"/>
                        </a:moveTo>
                        <a:cubicBezTo>
                          <a:pt x="-37569" y="114513"/>
                          <a:pt x="92790" y="11189"/>
                          <a:pt x="258149" y="0"/>
                        </a:cubicBezTo>
                        <a:cubicBezTo>
                          <a:pt x="495328" y="-25931"/>
                          <a:pt x="586546" y="48172"/>
                          <a:pt x="842966" y="0"/>
                        </a:cubicBezTo>
                        <a:cubicBezTo>
                          <a:pt x="1099386" y="-48172"/>
                          <a:pt x="1195347" y="54512"/>
                          <a:pt x="1427782" y="0"/>
                        </a:cubicBezTo>
                        <a:cubicBezTo>
                          <a:pt x="1660217" y="-54512"/>
                          <a:pt x="1691023" y="41274"/>
                          <a:pt x="1872243" y="0"/>
                        </a:cubicBezTo>
                        <a:cubicBezTo>
                          <a:pt x="2053463" y="-41274"/>
                          <a:pt x="2297596" y="25665"/>
                          <a:pt x="2597416" y="0"/>
                        </a:cubicBezTo>
                        <a:cubicBezTo>
                          <a:pt x="2897236" y="-25665"/>
                          <a:pt x="2987526" y="31255"/>
                          <a:pt x="3112054" y="0"/>
                        </a:cubicBezTo>
                        <a:cubicBezTo>
                          <a:pt x="3236582" y="-31255"/>
                          <a:pt x="3448703" y="31479"/>
                          <a:pt x="3556515" y="0"/>
                        </a:cubicBezTo>
                        <a:cubicBezTo>
                          <a:pt x="3664327" y="-31479"/>
                          <a:pt x="3952286" y="52238"/>
                          <a:pt x="4211510" y="0"/>
                        </a:cubicBezTo>
                        <a:cubicBezTo>
                          <a:pt x="4470734" y="-52238"/>
                          <a:pt x="4514287" y="38769"/>
                          <a:pt x="4726148" y="0"/>
                        </a:cubicBezTo>
                        <a:cubicBezTo>
                          <a:pt x="4938009" y="-38769"/>
                          <a:pt x="5282387" y="31063"/>
                          <a:pt x="5451321" y="0"/>
                        </a:cubicBezTo>
                        <a:cubicBezTo>
                          <a:pt x="5620255" y="-31063"/>
                          <a:pt x="5865588" y="46677"/>
                          <a:pt x="6036138" y="0"/>
                        </a:cubicBezTo>
                        <a:cubicBezTo>
                          <a:pt x="6206688" y="-46677"/>
                          <a:pt x="6423529" y="32400"/>
                          <a:pt x="6620954" y="0"/>
                        </a:cubicBezTo>
                        <a:cubicBezTo>
                          <a:pt x="6818379" y="-32400"/>
                          <a:pt x="7097615" y="26521"/>
                          <a:pt x="7275949" y="0"/>
                        </a:cubicBezTo>
                        <a:cubicBezTo>
                          <a:pt x="7424992" y="-27917"/>
                          <a:pt x="7531876" y="107982"/>
                          <a:pt x="7534098" y="258149"/>
                        </a:cubicBezTo>
                        <a:cubicBezTo>
                          <a:pt x="7536223" y="412512"/>
                          <a:pt x="7471806" y="651230"/>
                          <a:pt x="7534098" y="795082"/>
                        </a:cubicBezTo>
                        <a:cubicBezTo>
                          <a:pt x="7596390" y="938934"/>
                          <a:pt x="7488729" y="1122432"/>
                          <a:pt x="7534098" y="1290713"/>
                        </a:cubicBezTo>
                        <a:cubicBezTo>
                          <a:pt x="7542283" y="1400797"/>
                          <a:pt x="7401061" y="1562459"/>
                          <a:pt x="7275949" y="1548862"/>
                        </a:cubicBezTo>
                        <a:cubicBezTo>
                          <a:pt x="7045545" y="1555766"/>
                          <a:pt x="6991971" y="1512480"/>
                          <a:pt x="6761310" y="1548862"/>
                        </a:cubicBezTo>
                        <a:cubicBezTo>
                          <a:pt x="6530649" y="1585244"/>
                          <a:pt x="6550890" y="1508147"/>
                          <a:pt x="6387028" y="1548862"/>
                        </a:cubicBezTo>
                        <a:cubicBezTo>
                          <a:pt x="6223166" y="1589577"/>
                          <a:pt x="6002918" y="1516375"/>
                          <a:pt x="5732033" y="1548862"/>
                        </a:cubicBezTo>
                        <a:cubicBezTo>
                          <a:pt x="5461149" y="1581349"/>
                          <a:pt x="5248843" y="1530565"/>
                          <a:pt x="5006860" y="1548862"/>
                        </a:cubicBezTo>
                        <a:cubicBezTo>
                          <a:pt x="4764877" y="1567159"/>
                          <a:pt x="4583382" y="1544855"/>
                          <a:pt x="4281688" y="1548862"/>
                        </a:cubicBezTo>
                        <a:cubicBezTo>
                          <a:pt x="3979994" y="1552869"/>
                          <a:pt x="4033684" y="1510358"/>
                          <a:pt x="3907405" y="1548862"/>
                        </a:cubicBezTo>
                        <a:cubicBezTo>
                          <a:pt x="3781126" y="1587366"/>
                          <a:pt x="3477990" y="1501863"/>
                          <a:pt x="3322588" y="1548862"/>
                        </a:cubicBezTo>
                        <a:cubicBezTo>
                          <a:pt x="3167186" y="1595861"/>
                          <a:pt x="2877456" y="1531879"/>
                          <a:pt x="2667594" y="1548862"/>
                        </a:cubicBezTo>
                        <a:cubicBezTo>
                          <a:pt x="2457732" y="1565845"/>
                          <a:pt x="2216094" y="1510294"/>
                          <a:pt x="2012599" y="1548862"/>
                        </a:cubicBezTo>
                        <a:cubicBezTo>
                          <a:pt x="1809104" y="1587430"/>
                          <a:pt x="1605700" y="1535762"/>
                          <a:pt x="1427782" y="1548862"/>
                        </a:cubicBezTo>
                        <a:cubicBezTo>
                          <a:pt x="1249864" y="1561962"/>
                          <a:pt x="945400" y="1543515"/>
                          <a:pt x="772788" y="1548862"/>
                        </a:cubicBezTo>
                        <a:cubicBezTo>
                          <a:pt x="600176" y="1554209"/>
                          <a:pt x="492381" y="1519590"/>
                          <a:pt x="258149" y="1548862"/>
                        </a:cubicBezTo>
                        <a:cubicBezTo>
                          <a:pt x="136281" y="1522115"/>
                          <a:pt x="9280" y="1434308"/>
                          <a:pt x="0" y="1290713"/>
                        </a:cubicBezTo>
                        <a:cubicBezTo>
                          <a:pt x="-14031" y="1048039"/>
                          <a:pt x="269" y="983894"/>
                          <a:pt x="0" y="784757"/>
                        </a:cubicBezTo>
                        <a:cubicBezTo>
                          <a:pt x="-269" y="585620"/>
                          <a:pt x="62741" y="416756"/>
                          <a:pt x="0" y="258149"/>
                        </a:cubicBezTo>
                        <a:close/>
                      </a:path>
                      <a:path w="7534098" h="1548862" stroke="0" extrusionOk="0">
                        <a:moveTo>
                          <a:pt x="0" y="258149"/>
                        </a:moveTo>
                        <a:cubicBezTo>
                          <a:pt x="-10196" y="127220"/>
                          <a:pt x="98023" y="-25154"/>
                          <a:pt x="258149" y="0"/>
                        </a:cubicBezTo>
                        <a:cubicBezTo>
                          <a:pt x="445112" y="-30418"/>
                          <a:pt x="570222" y="7104"/>
                          <a:pt x="772788" y="0"/>
                        </a:cubicBezTo>
                        <a:cubicBezTo>
                          <a:pt x="975354" y="-7104"/>
                          <a:pt x="1012317" y="42051"/>
                          <a:pt x="1147070" y="0"/>
                        </a:cubicBezTo>
                        <a:cubicBezTo>
                          <a:pt x="1281823" y="-42051"/>
                          <a:pt x="1443862" y="7145"/>
                          <a:pt x="1521353" y="0"/>
                        </a:cubicBezTo>
                        <a:cubicBezTo>
                          <a:pt x="1598844" y="-7145"/>
                          <a:pt x="1757484" y="25682"/>
                          <a:pt x="1895636" y="0"/>
                        </a:cubicBezTo>
                        <a:cubicBezTo>
                          <a:pt x="2033788" y="-25682"/>
                          <a:pt x="2190890" y="38192"/>
                          <a:pt x="2410274" y="0"/>
                        </a:cubicBezTo>
                        <a:cubicBezTo>
                          <a:pt x="2629658" y="-38192"/>
                          <a:pt x="2862572" y="62258"/>
                          <a:pt x="3065269" y="0"/>
                        </a:cubicBezTo>
                        <a:cubicBezTo>
                          <a:pt x="3267967" y="-62258"/>
                          <a:pt x="3576801" y="11008"/>
                          <a:pt x="3720264" y="0"/>
                        </a:cubicBezTo>
                        <a:cubicBezTo>
                          <a:pt x="3863728" y="-11008"/>
                          <a:pt x="3965737" y="6401"/>
                          <a:pt x="4094546" y="0"/>
                        </a:cubicBezTo>
                        <a:cubicBezTo>
                          <a:pt x="4223355" y="-6401"/>
                          <a:pt x="4448012" y="21372"/>
                          <a:pt x="4539007" y="0"/>
                        </a:cubicBezTo>
                        <a:cubicBezTo>
                          <a:pt x="4630002" y="-21372"/>
                          <a:pt x="4998109" y="40178"/>
                          <a:pt x="5194002" y="0"/>
                        </a:cubicBezTo>
                        <a:cubicBezTo>
                          <a:pt x="5389896" y="-40178"/>
                          <a:pt x="5678729" y="45528"/>
                          <a:pt x="5848996" y="0"/>
                        </a:cubicBezTo>
                        <a:cubicBezTo>
                          <a:pt x="6019263" y="-45528"/>
                          <a:pt x="6112566" y="16065"/>
                          <a:pt x="6223279" y="0"/>
                        </a:cubicBezTo>
                        <a:cubicBezTo>
                          <a:pt x="6333992" y="-16065"/>
                          <a:pt x="7026964" y="76648"/>
                          <a:pt x="7275949" y="0"/>
                        </a:cubicBezTo>
                        <a:cubicBezTo>
                          <a:pt x="7426077" y="213"/>
                          <a:pt x="7524699" y="146330"/>
                          <a:pt x="7534098" y="258149"/>
                        </a:cubicBezTo>
                        <a:cubicBezTo>
                          <a:pt x="7580992" y="459566"/>
                          <a:pt x="7524572" y="591108"/>
                          <a:pt x="7534098" y="795082"/>
                        </a:cubicBezTo>
                        <a:cubicBezTo>
                          <a:pt x="7543624" y="999056"/>
                          <a:pt x="7494575" y="1152770"/>
                          <a:pt x="7534098" y="1290713"/>
                        </a:cubicBezTo>
                        <a:cubicBezTo>
                          <a:pt x="7515253" y="1404233"/>
                          <a:pt x="7418598" y="1551978"/>
                          <a:pt x="7275949" y="1548862"/>
                        </a:cubicBezTo>
                        <a:cubicBezTo>
                          <a:pt x="7004066" y="1585655"/>
                          <a:pt x="6928248" y="1492002"/>
                          <a:pt x="6620954" y="1548862"/>
                        </a:cubicBezTo>
                        <a:cubicBezTo>
                          <a:pt x="6313661" y="1605722"/>
                          <a:pt x="6115291" y="1507935"/>
                          <a:pt x="5895782" y="1548862"/>
                        </a:cubicBezTo>
                        <a:cubicBezTo>
                          <a:pt x="5676273" y="1589789"/>
                          <a:pt x="5560961" y="1540418"/>
                          <a:pt x="5310965" y="1548862"/>
                        </a:cubicBezTo>
                        <a:cubicBezTo>
                          <a:pt x="5060969" y="1557306"/>
                          <a:pt x="4772316" y="1508367"/>
                          <a:pt x="4585792" y="1548862"/>
                        </a:cubicBezTo>
                        <a:cubicBezTo>
                          <a:pt x="4399268" y="1589357"/>
                          <a:pt x="4139799" y="1500916"/>
                          <a:pt x="3860620" y="1548862"/>
                        </a:cubicBezTo>
                        <a:cubicBezTo>
                          <a:pt x="3581441" y="1596808"/>
                          <a:pt x="3532845" y="1502780"/>
                          <a:pt x="3416159" y="1548862"/>
                        </a:cubicBezTo>
                        <a:cubicBezTo>
                          <a:pt x="3299473" y="1594944"/>
                          <a:pt x="3178814" y="1545039"/>
                          <a:pt x="3041876" y="1548862"/>
                        </a:cubicBezTo>
                        <a:cubicBezTo>
                          <a:pt x="2904938" y="1552685"/>
                          <a:pt x="2755624" y="1532809"/>
                          <a:pt x="2667594" y="1548862"/>
                        </a:cubicBezTo>
                        <a:cubicBezTo>
                          <a:pt x="2579564" y="1564915"/>
                          <a:pt x="2252615" y="1471615"/>
                          <a:pt x="1942421" y="1548862"/>
                        </a:cubicBezTo>
                        <a:cubicBezTo>
                          <a:pt x="1632227" y="1626109"/>
                          <a:pt x="1678412" y="1546670"/>
                          <a:pt x="1568138" y="1548862"/>
                        </a:cubicBezTo>
                        <a:cubicBezTo>
                          <a:pt x="1457864" y="1551054"/>
                          <a:pt x="1282980" y="1534151"/>
                          <a:pt x="1053500" y="1548862"/>
                        </a:cubicBezTo>
                        <a:cubicBezTo>
                          <a:pt x="824020" y="1563573"/>
                          <a:pt x="624651" y="1524063"/>
                          <a:pt x="258149" y="1548862"/>
                        </a:cubicBezTo>
                        <a:cubicBezTo>
                          <a:pt x="116587" y="1569635"/>
                          <a:pt x="-22707" y="1435961"/>
                          <a:pt x="0" y="1290713"/>
                        </a:cubicBezTo>
                        <a:cubicBezTo>
                          <a:pt x="-21228" y="1077235"/>
                          <a:pt x="59262" y="935752"/>
                          <a:pt x="0" y="753780"/>
                        </a:cubicBezTo>
                        <a:cubicBezTo>
                          <a:pt x="-59262" y="571808"/>
                          <a:pt x="26423" y="393166"/>
                          <a:pt x="0" y="258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+mj-lt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309561"/>
            <a:ext cx="7534098" cy="1123362"/>
          </a:xfrm>
          <a:custGeom>
            <a:avLst/>
            <a:gdLst>
              <a:gd name="connsiteX0" fmla="*/ 0 w 7534098"/>
              <a:gd name="connsiteY0" fmla="*/ 187231 h 1123362"/>
              <a:gd name="connsiteX1" fmla="*/ 187231 w 7534098"/>
              <a:gd name="connsiteY1" fmla="*/ 0 h 1123362"/>
              <a:gd name="connsiteX2" fmla="*/ 783867 w 7534098"/>
              <a:gd name="connsiteY2" fmla="*/ 0 h 1123362"/>
              <a:gd name="connsiteX3" fmla="*/ 1380504 w 7534098"/>
              <a:gd name="connsiteY3" fmla="*/ 0 h 1123362"/>
              <a:gd name="connsiteX4" fmla="*/ 1833947 w 7534098"/>
              <a:gd name="connsiteY4" fmla="*/ 0 h 1123362"/>
              <a:gd name="connsiteX5" fmla="*/ 2573776 w 7534098"/>
              <a:gd name="connsiteY5" fmla="*/ 0 h 1123362"/>
              <a:gd name="connsiteX6" fmla="*/ 3098816 w 7534098"/>
              <a:gd name="connsiteY6" fmla="*/ 0 h 1123362"/>
              <a:gd name="connsiteX7" fmla="*/ 3552260 w 7534098"/>
              <a:gd name="connsiteY7" fmla="*/ 0 h 1123362"/>
              <a:gd name="connsiteX8" fmla="*/ 4220493 w 7534098"/>
              <a:gd name="connsiteY8" fmla="*/ 0 h 1123362"/>
              <a:gd name="connsiteX9" fmla="*/ 4745533 w 7534098"/>
              <a:gd name="connsiteY9" fmla="*/ 0 h 1123362"/>
              <a:gd name="connsiteX10" fmla="*/ 5485362 w 7534098"/>
              <a:gd name="connsiteY10" fmla="*/ 0 h 1123362"/>
              <a:gd name="connsiteX11" fmla="*/ 6081998 w 7534098"/>
              <a:gd name="connsiteY11" fmla="*/ 0 h 1123362"/>
              <a:gd name="connsiteX12" fmla="*/ 6678634 w 7534098"/>
              <a:gd name="connsiteY12" fmla="*/ 0 h 1123362"/>
              <a:gd name="connsiteX13" fmla="*/ 7346867 w 7534098"/>
              <a:gd name="connsiteY13" fmla="*/ 0 h 1123362"/>
              <a:gd name="connsiteX14" fmla="*/ 7534098 w 7534098"/>
              <a:gd name="connsiteY14" fmla="*/ 187231 h 1123362"/>
              <a:gd name="connsiteX15" fmla="*/ 7534098 w 7534098"/>
              <a:gd name="connsiteY15" fmla="*/ 576659 h 1123362"/>
              <a:gd name="connsiteX16" fmla="*/ 7534098 w 7534098"/>
              <a:gd name="connsiteY16" fmla="*/ 936131 h 1123362"/>
              <a:gd name="connsiteX17" fmla="*/ 7346867 w 7534098"/>
              <a:gd name="connsiteY17" fmla="*/ 1123362 h 1123362"/>
              <a:gd name="connsiteX18" fmla="*/ 6821827 w 7534098"/>
              <a:gd name="connsiteY18" fmla="*/ 1123362 h 1123362"/>
              <a:gd name="connsiteX19" fmla="*/ 6439980 w 7534098"/>
              <a:gd name="connsiteY19" fmla="*/ 1123362 h 1123362"/>
              <a:gd name="connsiteX20" fmla="*/ 5771747 w 7534098"/>
              <a:gd name="connsiteY20" fmla="*/ 1123362 h 1123362"/>
              <a:gd name="connsiteX21" fmla="*/ 5031918 w 7534098"/>
              <a:gd name="connsiteY21" fmla="*/ 1123362 h 1123362"/>
              <a:gd name="connsiteX22" fmla="*/ 4292089 w 7534098"/>
              <a:gd name="connsiteY22" fmla="*/ 1123362 h 1123362"/>
              <a:gd name="connsiteX23" fmla="*/ 3910242 w 7534098"/>
              <a:gd name="connsiteY23" fmla="*/ 1123362 h 1123362"/>
              <a:gd name="connsiteX24" fmla="*/ 3313605 w 7534098"/>
              <a:gd name="connsiteY24" fmla="*/ 1123362 h 1123362"/>
              <a:gd name="connsiteX25" fmla="*/ 2645373 w 7534098"/>
              <a:gd name="connsiteY25" fmla="*/ 1123362 h 1123362"/>
              <a:gd name="connsiteX26" fmla="*/ 1977140 w 7534098"/>
              <a:gd name="connsiteY26" fmla="*/ 1123362 h 1123362"/>
              <a:gd name="connsiteX27" fmla="*/ 1380504 w 7534098"/>
              <a:gd name="connsiteY27" fmla="*/ 1123362 h 1123362"/>
              <a:gd name="connsiteX28" fmla="*/ 712271 w 7534098"/>
              <a:gd name="connsiteY28" fmla="*/ 1123362 h 1123362"/>
              <a:gd name="connsiteX29" fmla="*/ 187231 w 7534098"/>
              <a:gd name="connsiteY29" fmla="*/ 1123362 h 1123362"/>
              <a:gd name="connsiteX30" fmla="*/ 0 w 7534098"/>
              <a:gd name="connsiteY30" fmla="*/ 936131 h 1123362"/>
              <a:gd name="connsiteX31" fmla="*/ 0 w 7534098"/>
              <a:gd name="connsiteY31" fmla="*/ 569170 h 1123362"/>
              <a:gd name="connsiteX32" fmla="*/ 0 w 7534098"/>
              <a:gd name="connsiteY32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34098" h="1123362" fill="none" extrusionOk="0">
                <a:moveTo>
                  <a:pt x="0" y="187231"/>
                </a:moveTo>
                <a:cubicBezTo>
                  <a:pt x="-10259" y="83535"/>
                  <a:pt x="74682" y="4490"/>
                  <a:pt x="187231" y="0"/>
                </a:cubicBezTo>
                <a:cubicBezTo>
                  <a:pt x="326565" y="-36201"/>
                  <a:pt x="606720" y="70800"/>
                  <a:pt x="783867" y="0"/>
                </a:cubicBezTo>
                <a:cubicBezTo>
                  <a:pt x="961014" y="-70800"/>
                  <a:pt x="1185245" y="41544"/>
                  <a:pt x="1380504" y="0"/>
                </a:cubicBezTo>
                <a:cubicBezTo>
                  <a:pt x="1575763" y="-41544"/>
                  <a:pt x="1730927" y="21876"/>
                  <a:pt x="1833947" y="0"/>
                </a:cubicBezTo>
                <a:cubicBezTo>
                  <a:pt x="1936967" y="-21876"/>
                  <a:pt x="2316006" y="11386"/>
                  <a:pt x="2573776" y="0"/>
                </a:cubicBezTo>
                <a:cubicBezTo>
                  <a:pt x="2831546" y="-11386"/>
                  <a:pt x="2880771" y="26333"/>
                  <a:pt x="3098816" y="0"/>
                </a:cubicBezTo>
                <a:cubicBezTo>
                  <a:pt x="3316861" y="-26333"/>
                  <a:pt x="3376760" y="31802"/>
                  <a:pt x="3552260" y="0"/>
                </a:cubicBezTo>
                <a:cubicBezTo>
                  <a:pt x="3727760" y="-31802"/>
                  <a:pt x="3892245" y="16280"/>
                  <a:pt x="4220493" y="0"/>
                </a:cubicBezTo>
                <a:cubicBezTo>
                  <a:pt x="4548741" y="-16280"/>
                  <a:pt x="4619254" y="54614"/>
                  <a:pt x="4745533" y="0"/>
                </a:cubicBezTo>
                <a:cubicBezTo>
                  <a:pt x="4871812" y="-54614"/>
                  <a:pt x="5188574" y="80154"/>
                  <a:pt x="5485362" y="0"/>
                </a:cubicBezTo>
                <a:cubicBezTo>
                  <a:pt x="5782150" y="-80154"/>
                  <a:pt x="5899763" y="65561"/>
                  <a:pt x="6081998" y="0"/>
                </a:cubicBezTo>
                <a:cubicBezTo>
                  <a:pt x="6264233" y="-65561"/>
                  <a:pt x="6463094" y="13640"/>
                  <a:pt x="6678634" y="0"/>
                </a:cubicBezTo>
                <a:cubicBezTo>
                  <a:pt x="6894174" y="-13640"/>
                  <a:pt x="7066911" y="27321"/>
                  <a:pt x="7346867" y="0"/>
                </a:cubicBezTo>
                <a:cubicBezTo>
                  <a:pt x="7451548" y="-5507"/>
                  <a:pt x="7531055" y="73422"/>
                  <a:pt x="7534098" y="187231"/>
                </a:cubicBezTo>
                <a:cubicBezTo>
                  <a:pt x="7576448" y="316608"/>
                  <a:pt x="7509612" y="386875"/>
                  <a:pt x="7534098" y="576659"/>
                </a:cubicBezTo>
                <a:cubicBezTo>
                  <a:pt x="7558584" y="766443"/>
                  <a:pt x="7492167" y="838817"/>
                  <a:pt x="7534098" y="936131"/>
                </a:cubicBezTo>
                <a:cubicBezTo>
                  <a:pt x="7538420" y="1022379"/>
                  <a:pt x="7435757" y="1134666"/>
                  <a:pt x="7346867" y="1123362"/>
                </a:cubicBezTo>
                <a:cubicBezTo>
                  <a:pt x="7202860" y="1172120"/>
                  <a:pt x="6986846" y="1062286"/>
                  <a:pt x="6821827" y="1123362"/>
                </a:cubicBezTo>
                <a:cubicBezTo>
                  <a:pt x="6656808" y="1184438"/>
                  <a:pt x="6535258" y="1107079"/>
                  <a:pt x="6439980" y="1123362"/>
                </a:cubicBezTo>
                <a:cubicBezTo>
                  <a:pt x="6344702" y="1139645"/>
                  <a:pt x="6022292" y="1053798"/>
                  <a:pt x="5771747" y="1123362"/>
                </a:cubicBezTo>
                <a:cubicBezTo>
                  <a:pt x="5521202" y="1192926"/>
                  <a:pt x="5270523" y="1081275"/>
                  <a:pt x="5031918" y="1123362"/>
                </a:cubicBezTo>
                <a:cubicBezTo>
                  <a:pt x="4793313" y="1165449"/>
                  <a:pt x="4582949" y="1068295"/>
                  <a:pt x="4292089" y="1123362"/>
                </a:cubicBezTo>
                <a:cubicBezTo>
                  <a:pt x="4001229" y="1178429"/>
                  <a:pt x="4035988" y="1106129"/>
                  <a:pt x="3910242" y="1123362"/>
                </a:cubicBezTo>
                <a:cubicBezTo>
                  <a:pt x="3784496" y="1140595"/>
                  <a:pt x="3576990" y="1062328"/>
                  <a:pt x="3313605" y="1123362"/>
                </a:cubicBezTo>
                <a:cubicBezTo>
                  <a:pt x="3050220" y="1184396"/>
                  <a:pt x="2925566" y="1083976"/>
                  <a:pt x="2645373" y="1123362"/>
                </a:cubicBezTo>
                <a:cubicBezTo>
                  <a:pt x="2365180" y="1162748"/>
                  <a:pt x="2271127" y="1106185"/>
                  <a:pt x="1977140" y="1123362"/>
                </a:cubicBezTo>
                <a:cubicBezTo>
                  <a:pt x="1683153" y="1140539"/>
                  <a:pt x="1579602" y="1097757"/>
                  <a:pt x="1380504" y="1123362"/>
                </a:cubicBezTo>
                <a:cubicBezTo>
                  <a:pt x="1181406" y="1148967"/>
                  <a:pt x="973927" y="1056344"/>
                  <a:pt x="712271" y="1123362"/>
                </a:cubicBezTo>
                <a:cubicBezTo>
                  <a:pt x="450615" y="1190380"/>
                  <a:pt x="445831" y="1110099"/>
                  <a:pt x="187231" y="1123362"/>
                </a:cubicBezTo>
                <a:cubicBezTo>
                  <a:pt x="87446" y="1118686"/>
                  <a:pt x="26976" y="1042509"/>
                  <a:pt x="0" y="936131"/>
                </a:cubicBezTo>
                <a:cubicBezTo>
                  <a:pt x="-8406" y="785524"/>
                  <a:pt x="11117" y="708527"/>
                  <a:pt x="0" y="569170"/>
                </a:cubicBezTo>
                <a:cubicBezTo>
                  <a:pt x="-11117" y="429813"/>
                  <a:pt x="7900" y="368547"/>
                  <a:pt x="0" y="187231"/>
                </a:cubicBezTo>
                <a:close/>
              </a:path>
              <a:path w="7534098" h="1123362" stroke="0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50690" y="-46560"/>
                  <a:pt x="540246" y="37533"/>
                  <a:pt x="712271" y="0"/>
                </a:cubicBezTo>
                <a:cubicBezTo>
                  <a:pt x="884296" y="-37533"/>
                  <a:pt x="944813" y="32497"/>
                  <a:pt x="1094118" y="0"/>
                </a:cubicBezTo>
                <a:cubicBezTo>
                  <a:pt x="1243423" y="-32497"/>
                  <a:pt x="1320663" y="43419"/>
                  <a:pt x="1475965" y="0"/>
                </a:cubicBezTo>
                <a:cubicBezTo>
                  <a:pt x="1631267" y="-43419"/>
                  <a:pt x="1708701" y="41803"/>
                  <a:pt x="1857813" y="0"/>
                </a:cubicBezTo>
                <a:cubicBezTo>
                  <a:pt x="2006925" y="-41803"/>
                  <a:pt x="2188168" y="43114"/>
                  <a:pt x="2382853" y="0"/>
                </a:cubicBezTo>
                <a:cubicBezTo>
                  <a:pt x="2577538" y="-43114"/>
                  <a:pt x="2755697" y="69931"/>
                  <a:pt x="3051085" y="0"/>
                </a:cubicBezTo>
                <a:cubicBezTo>
                  <a:pt x="3346473" y="-69931"/>
                  <a:pt x="3448129" y="25600"/>
                  <a:pt x="3719318" y="0"/>
                </a:cubicBezTo>
                <a:cubicBezTo>
                  <a:pt x="3990507" y="-25600"/>
                  <a:pt x="3994341" y="9350"/>
                  <a:pt x="4101165" y="0"/>
                </a:cubicBezTo>
                <a:cubicBezTo>
                  <a:pt x="4207989" y="-9350"/>
                  <a:pt x="4336220" y="24355"/>
                  <a:pt x="4554609" y="0"/>
                </a:cubicBezTo>
                <a:cubicBezTo>
                  <a:pt x="4772998" y="-24355"/>
                  <a:pt x="5002295" y="38413"/>
                  <a:pt x="5222842" y="0"/>
                </a:cubicBezTo>
                <a:cubicBezTo>
                  <a:pt x="5443389" y="-38413"/>
                  <a:pt x="5636321" y="73963"/>
                  <a:pt x="5891074" y="0"/>
                </a:cubicBezTo>
                <a:cubicBezTo>
                  <a:pt x="6145827" y="-73963"/>
                  <a:pt x="6086659" y="12169"/>
                  <a:pt x="6272922" y="0"/>
                </a:cubicBezTo>
                <a:cubicBezTo>
                  <a:pt x="6459185" y="-12169"/>
                  <a:pt x="6822561" y="49117"/>
                  <a:pt x="7346867" y="0"/>
                </a:cubicBezTo>
                <a:cubicBezTo>
                  <a:pt x="7462223" y="337"/>
                  <a:pt x="7526811" y="107669"/>
                  <a:pt x="7534098" y="187231"/>
                </a:cubicBezTo>
                <a:cubicBezTo>
                  <a:pt x="7548492" y="297711"/>
                  <a:pt x="7522647" y="464081"/>
                  <a:pt x="7534098" y="576659"/>
                </a:cubicBezTo>
                <a:cubicBezTo>
                  <a:pt x="7545549" y="689237"/>
                  <a:pt x="7496083" y="764599"/>
                  <a:pt x="7534098" y="936131"/>
                </a:cubicBezTo>
                <a:cubicBezTo>
                  <a:pt x="7518734" y="1015851"/>
                  <a:pt x="7450627" y="1137766"/>
                  <a:pt x="7346867" y="1123362"/>
                </a:cubicBezTo>
                <a:cubicBezTo>
                  <a:pt x="7185061" y="1183562"/>
                  <a:pt x="6898102" y="1067198"/>
                  <a:pt x="6678634" y="1123362"/>
                </a:cubicBezTo>
                <a:cubicBezTo>
                  <a:pt x="6459166" y="1179526"/>
                  <a:pt x="6199710" y="1098689"/>
                  <a:pt x="5938805" y="1123362"/>
                </a:cubicBezTo>
                <a:cubicBezTo>
                  <a:pt x="5677900" y="1148035"/>
                  <a:pt x="5563008" y="1116329"/>
                  <a:pt x="5342169" y="1123362"/>
                </a:cubicBezTo>
                <a:cubicBezTo>
                  <a:pt x="5121330" y="1130395"/>
                  <a:pt x="4757052" y="1118804"/>
                  <a:pt x="4602340" y="1123362"/>
                </a:cubicBezTo>
                <a:cubicBezTo>
                  <a:pt x="4447628" y="1127920"/>
                  <a:pt x="4185923" y="1054068"/>
                  <a:pt x="3862511" y="1123362"/>
                </a:cubicBezTo>
                <a:cubicBezTo>
                  <a:pt x="3539099" y="1192656"/>
                  <a:pt x="3611480" y="1123154"/>
                  <a:pt x="3409067" y="1123362"/>
                </a:cubicBezTo>
                <a:cubicBezTo>
                  <a:pt x="3206654" y="1123570"/>
                  <a:pt x="3128780" y="1102240"/>
                  <a:pt x="3027220" y="1123362"/>
                </a:cubicBezTo>
                <a:cubicBezTo>
                  <a:pt x="2925660" y="1144484"/>
                  <a:pt x="2726475" y="1081314"/>
                  <a:pt x="2645373" y="1123362"/>
                </a:cubicBezTo>
                <a:cubicBezTo>
                  <a:pt x="2564271" y="1165410"/>
                  <a:pt x="2069686" y="1068201"/>
                  <a:pt x="1905544" y="1123362"/>
                </a:cubicBezTo>
                <a:cubicBezTo>
                  <a:pt x="1741402" y="1178523"/>
                  <a:pt x="1627598" y="1113563"/>
                  <a:pt x="1523696" y="1123362"/>
                </a:cubicBezTo>
                <a:cubicBezTo>
                  <a:pt x="1419794" y="1133161"/>
                  <a:pt x="1116214" y="1076049"/>
                  <a:pt x="998656" y="1123362"/>
                </a:cubicBezTo>
                <a:cubicBezTo>
                  <a:pt x="881098" y="1170675"/>
                  <a:pt x="411061" y="1031987"/>
                  <a:pt x="187231" y="1123362"/>
                </a:cubicBezTo>
                <a:cubicBezTo>
                  <a:pt x="84448" y="1136164"/>
                  <a:pt x="-24779" y="1042456"/>
                  <a:pt x="0" y="936131"/>
                </a:cubicBezTo>
                <a:cubicBezTo>
                  <a:pt x="-35217" y="803341"/>
                  <a:pt x="5156" y="730317"/>
                  <a:pt x="0" y="546703"/>
                </a:cubicBezTo>
                <a:cubicBezTo>
                  <a:pt x="-5156" y="363089"/>
                  <a:pt x="13811" y="333844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+mj-lt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344463"/>
            <a:ext cx="714055" cy="897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749" y="2055651"/>
            <a:ext cx="744998" cy="66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74" y="3714362"/>
            <a:ext cx="744998" cy="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130643" y="1658894"/>
            <a:ext cx="6876536" cy="2279822"/>
          </a:xfrm>
          <a:prstGeom prst="rect">
            <a:avLst/>
          </a:prstGeom>
          <a:solidFill>
            <a:schemeClr val="accent1">
              <a:alpha val="23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altLang="zh-CN" sz="2400" dirty="0">
              <a:solidFill>
                <a:srgbClr val="002060"/>
              </a:solidFill>
              <a:latin typeface="+mj-lt"/>
              <a:cs typeface="Baloo 2" pitchFamily="2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269657" y="1754735"/>
            <a:ext cx="6626311" cy="207974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+mj-lt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+mj-lt"/>
                <a:cs typeface="Baloo 2" pitchFamily="2" charset="0"/>
              </a:rPr>
              <a:t>Nói với người thân những phẩm chất quan trọng nhất của nam và nữ.</a:t>
            </a:r>
          </a:p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+mj-lt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+mj-lt"/>
                <a:cs typeface="Baloo 2" pitchFamily="2" charset="0"/>
              </a:rPr>
              <a:t>Học thuộc lòng các câu thành ngữ, tục ngữ.</a:t>
            </a:r>
          </a:p>
          <a:p>
            <a:pPr algn="just"/>
            <a:r>
              <a:rPr lang="vi-VN" altLang="zh-CN" sz="2400" dirty="0">
                <a:solidFill>
                  <a:srgbClr val="002060"/>
                </a:solidFill>
                <a:latin typeface="+mj-lt"/>
                <a:cs typeface="Baloo 2" pitchFamily="2" charset="0"/>
              </a:rPr>
              <a:t>- Chuẩn bị bài:  Ôn tập về dấu câu (Dấu phẩy).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5112" y="200116"/>
            <a:ext cx="2950611" cy="1139091"/>
            <a:chOff x="2325935" y="114494"/>
            <a:chExt cx="4734171" cy="1139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35" y="114494"/>
              <a:ext cx="4734171" cy="11390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0764" y="268542"/>
              <a:ext cx="46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latin typeface="+mj-lt"/>
                </a:rPr>
                <a:t>DẶN DÒ</a:t>
              </a:r>
              <a:endParaRPr lang="en-US" sz="4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87" t="39559" r="32181" b="26687"/>
          <a:stretch/>
        </p:blipFill>
        <p:spPr>
          <a:xfrm>
            <a:off x="2099387" y="1698687"/>
            <a:ext cx="4851919" cy="19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36247" y="1208053"/>
            <a:ext cx="8217634" cy="117724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TẠM BIỆT CÁC EM</a:t>
            </a:r>
            <a:endParaRPr lang="en-US" sz="7200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5285" y="114496"/>
            <a:ext cx="5126099" cy="1139091"/>
            <a:chOff x="2825285" y="114496"/>
            <a:chExt cx="5126099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5285" y="114496"/>
              <a:ext cx="3775787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867" y="270376"/>
              <a:ext cx="4624517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950" dirty="0">
                  <a:solidFill>
                    <a:schemeClr val="bg1"/>
                  </a:solidFill>
                  <a:latin typeface="+mj-lt"/>
                </a:rPr>
                <a:t>MỤC TIÊU</a:t>
              </a:r>
              <a:endParaRPr lang="en-US" sz="495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721928"/>
          </a:xfrm>
          <a:custGeom>
            <a:avLst/>
            <a:gdLst>
              <a:gd name="connsiteX0" fmla="*/ 0 w 7534098"/>
              <a:gd name="connsiteY0" fmla="*/ 286994 h 1721928"/>
              <a:gd name="connsiteX1" fmla="*/ 286994 w 7534098"/>
              <a:gd name="connsiteY1" fmla="*/ 0 h 1721928"/>
              <a:gd name="connsiteX2" fmla="*/ 867003 w 7534098"/>
              <a:gd name="connsiteY2" fmla="*/ 0 h 1721928"/>
              <a:gd name="connsiteX3" fmla="*/ 1447012 w 7534098"/>
              <a:gd name="connsiteY3" fmla="*/ 0 h 1721928"/>
              <a:gd name="connsiteX4" fmla="*/ 1887819 w 7534098"/>
              <a:gd name="connsiteY4" fmla="*/ 0 h 1721928"/>
              <a:gd name="connsiteX5" fmla="*/ 2607031 w 7534098"/>
              <a:gd name="connsiteY5" fmla="*/ 0 h 1721928"/>
              <a:gd name="connsiteX6" fmla="*/ 3117439 w 7534098"/>
              <a:gd name="connsiteY6" fmla="*/ 0 h 1721928"/>
              <a:gd name="connsiteX7" fmla="*/ 3558246 w 7534098"/>
              <a:gd name="connsiteY7" fmla="*/ 0 h 1721928"/>
              <a:gd name="connsiteX8" fmla="*/ 4207856 w 7534098"/>
              <a:gd name="connsiteY8" fmla="*/ 0 h 1721928"/>
              <a:gd name="connsiteX9" fmla="*/ 4718264 w 7534098"/>
              <a:gd name="connsiteY9" fmla="*/ 0 h 1721928"/>
              <a:gd name="connsiteX10" fmla="*/ 5437475 w 7534098"/>
              <a:gd name="connsiteY10" fmla="*/ 0 h 1721928"/>
              <a:gd name="connsiteX11" fmla="*/ 6017485 w 7534098"/>
              <a:gd name="connsiteY11" fmla="*/ 0 h 1721928"/>
              <a:gd name="connsiteX12" fmla="*/ 6597494 w 7534098"/>
              <a:gd name="connsiteY12" fmla="*/ 0 h 1721928"/>
              <a:gd name="connsiteX13" fmla="*/ 7247104 w 7534098"/>
              <a:gd name="connsiteY13" fmla="*/ 0 h 1721928"/>
              <a:gd name="connsiteX14" fmla="*/ 7534098 w 7534098"/>
              <a:gd name="connsiteY14" fmla="*/ 286994 h 1721928"/>
              <a:gd name="connsiteX15" fmla="*/ 7534098 w 7534098"/>
              <a:gd name="connsiteY15" fmla="*/ 883923 h 1721928"/>
              <a:gd name="connsiteX16" fmla="*/ 7534098 w 7534098"/>
              <a:gd name="connsiteY16" fmla="*/ 1434934 h 1721928"/>
              <a:gd name="connsiteX17" fmla="*/ 7247104 w 7534098"/>
              <a:gd name="connsiteY17" fmla="*/ 1721928 h 1721928"/>
              <a:gd name="connsiteX18" fmla="*/ 6736696 w 7534098"/>
              <a:gd name="connsiteY18" fmla="*/ 1721928 h 1721928"/>
              <a:gd name="connsiteX19" fmla="*/ 6365490 w 7534098"/>
              <a:gd name="connsiteY19" fmla="*/ 1721928 h 1721928"/>
              <a:gd name="connsiteX20" fmla="*/ 5715880 w 7534098"/>
              <a:gd name="connsiteY20" fmla="*/ 1721928 h 1721928"/>
              <a:gd name="connsiteX21" fmla="*/ 4996668 w 7534098"/>
              <a:gd name="connsiteY21" fmla="*/ 1721928 h 1721928"/>
              <a:gd name="connsiteX22" fmla="*/ 4277457 w 7534098"/>
              <a:gd name="connsiteY22" fmla="*/ 1721928 h 1721928"/>
              <a:gd name="connsiteX23" fmla="*/ 3906251 w 7534098"/>
              <a:gd name="connsiteY23" fmla="*/ 1721928 h 1721928"/>
              <a:gd name="connsiteX24" fmla="*/ 3326242 w 7534098"/>
              <a:gd name="connsiteY24" fmla="*/ 1721928 h 1721928"/>
              <a:gd name="connsiteX25" fmla="*/ 2676632 w 7534098"/>
              <a:gd name="connsiteY25" fmla="*/ 1721928 h 1721928"/>
              <a:gd name="connsiteX26" fmla="*/ 2027022 w 7534098"/>
              <a:gd name="connsiteY26" fmla="*/ 1721928 h 1721928"/>
              <a:gd name="connsiteX27" fmla="*/ 1447012 w 7534098"/>
              <a:gd name="connsiteY27" fmla="*/ 1721928 h 1721928"/>
              <a:gd name="connsiteX28" fmla="*/ 797402 w 7534098"/>
              <a:gd name="connsiteY28" fmla="*/ 1721928 h 1721928"/>
              <a:gd name="connsiteX29" fmla="*/ 286994 w 7534098"/>
              <a:gd name="connsiteY29" fmla="*/ 1721928 h 1721928"/>
              <a:gd name="connsiteX30" fmla="*/ 0 w 7534098"/>
              <a:gd name="connsiteY30" fmla="*/ 1434934 h 1721928"/>
              <a:gd name="connsiteX31" fmla="*/ 0 w 7534098"/>
              <a:gd name="connsiteY31" fmla="*/ 872443 h 1721928"/>
              <a:gd name="connsiteX32" fmla="*/ 0 w 7534098"/>
              <a:gd name="connsiteY32" fmla="*/ 286994 h 1721928"/>
              <a:gd name="connsiteX0" fmla="*/ 0 w 7534098"/>
              <a:gd name="connsiteY0" fmla="*/ 286994 h 1721928"/>
              <a:gd name="connsiteX1" fmla="*/ 286994 w 7534098"/>
              <a:gd name="connsiteY1" fmla="*/ 0 h 1721928"/>
              <a:gd name="connsiteX2" fmla="*/ 797402 w 7534098"/>
              <a:gd name="connsiteY2" fmla="*/ 0 h 1721928"/>
              <a:gd name="connsiteX3" fmla="*/ 1168608 w 7534098"/>
              <a:gd name="connsiteY3" fmla="*/ 0 h 1721928"/>
              <a:gd name="connsiteX4" fmla="*/ 1539814 w 7534098"/>
              <a:gd name="connsiteY4" fmla="*/ 0 h 1721928"/>
              <a:gd name="connsiteX5" fmla="*/ 1911020 w 7534098"/>
              <a:gd name="connsiteY5" fmla="*/ 0 h 1721928"/>
              <a:gd name="connsiteX6" fmla="*/ 2421428 w 7534098"/>
              <a:gd name="connsiteY6" fmla="*/ 0 h 1721928"/>
              <a:gd name="connsiteX7" fmla="*/ 3071038 w 7534098"/>
              <a:gd name="connsiteY7" fmla="*/ 0 h 1721928"/>
              <a:gd name="connsiteX8" fmla="*/ 3720648 w 7534098"/>
              <a:gd name="connsiteY8" fmla="*/ 0 h 1721928"/>
              <a:gd name="connsiteX9" fmla="*/ 4091854 w 7534098"/>
              <a:gd name="connsiteY9" fmla="*/ 0 h 1721928"/>
              <a:gd name="connsiteX10" fmla="*/ 4532661 w 7534098"/>
              <a:gd name="connsiteY10" fmla="*/ 0 h 1721928"/>
              <a:gd name="connsiteX11" fmla="*/ 5182271 w 7534098"/>
              <a:gd name="connsiteY11" fmla="*/ 0 h 1721928"/>
              <a:gd name="connsiteX12" fmla="*/ 5831882 w 7534098"/>
              <a:gd name="connsiteY12" fmla="*/ 0 h 1721928"/>
              <a:gd name="connsiteX13" fmla="*/ 6203087 w 7534098"/>
              <a:gd name="connsiteY13" fmla="*/ 0 h 1721928"/>
              <a:gd name="connsiteX14" fmla="*/ 7247104 w 7534098"/>
              <a:gd name="connsiteY14" fmla="*/ 0 h 1721928"/>
              <a:gd name="connsiteX15" fmla="*/ 7534098 w 7534098"/>
              <a:gd name="connsiteY15" fmla="*/ 286994 h 1721928"/>
              <a:gd name="connsiteX16" fmla="*/ 7534098 w 7534098"/>
              <a:gd name="connsiteY16" fmla="*/ 883923 h 1721928"/>
              <a:gd name="connsiteX17" fmla="*/ 7534098 w 7534098"/>
              <a:gd name="connsiteY17" fmla="*/ 1434934 h 1721928"/>
              <a:gd name="connsiteX18" fmla="*/ 7247104 w 7534098"/>
              <a:gd name="connsiteY18" fmla="*/ 1721928 h 1721928"/>
              <a:gd name="connsiteX19" fmla="*/ 6597494 w 7534098"/>
              <a:gd name="connsiteY19" fmla="*/ 1721928 h 1721928"/>
              <a:gd name="connsiteX20" fmla="*/ 5878282 w 7534098"/>
              <a:gd name="connsiteY20" fmla="*/ 1721928 h 1721928"/>
              <a:gd name="connsiteX21" fmla="*/ 5298273 w 7534098"/>
              <a:gd name="connsiteY21" fmla="*/ 1721928 h 1721928"/>
              <a:gd name="connsiteX22" fmla="*/ 4579062 w 7534098"/>
              <a:gd name="connsiteY22" fmla="*/ 1721928 h 1721928"/>
              <a:gd name="connsiteX23" fmla="*/ 3859850 w 7534098"/>
              <a:gd name="connsiteY23" fmla="*/ 1721928 h 1721928"/>
              <a:gd name="connsiteX24" fmla="*/ 3419044 w 7534098"/>
              <a:gd name="connsiteY24" fmla="*/ 1721928 h 1721928"/>
              <a:gd name="connsiteX25" fmla="*/ 3047838 w 7534098"/>
              <a:gd name="connsiteY25" fmla="*/ 1721928 h 1721928"/>
              <a:gd name="connsiteX26" fmla="*/ 2676632 w 7534098"/>
              <a:gd name="connsiteY26" fmla="*/ 1721928 h 1721928"/>
              <a:gd name="connsiteX27" fmla="*/ 1957420 w 7534098"/>
              <a:gd name="connsiteY27" fmla="*/ 1721928 h 1721928"/>
              <a:gd name="connsiteX28" fmla="*/ 1586215 w 7534098"/>
              <a:gd name="connsiteY28" fmla="*/ 1721928 h 1721928"/>
              <a:gd name="connsiteX29" fmla="*/ 1075806 w 7534098"/>
              <a:gd name="connsiteY29" fmla="*/ 1721928 h 1721928"/>
              <a:gd name="connsiteX30" fmla="*/ 286994 w 7534098"/>
              <a:gd name="connsiteY30" fmla="*/ 1721928 h 1721928"/>
              <a:gd name="connsiteX31" fmla="*/ 0 w 7534098"/>
              <a:gd name="connsiteY31" fmla="*/ 1434934 h 1721928"/>
              <a:gd name="connsiteX32" fmla="*/ 0 w 7534098"/>
              <a:gd name="connsiteY32" fmla="*/ 838005 h 1721928"/>
              <a:gd name="connsiteX33" fmla="*/ 0 w 7534098"/>
              <a:gd name="connsiteY33" fmla="*/ 286994 h 172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534098" h="1721928" fill="none" extrusionOk="0">
                <a:moveTo>
                  <a:pt x="0" y="286994"/>
                </a:moveTo>
                <a:cubicBezTo>
                  <a:pt x="-54718" y="116490"/>
                  <a:pt x="111223" y="2643"/>
                  <a:pt x="286994" y="0"/>
                </a:cubicBezTo>
                <a:cubicBezTo>
                  <a:pt x="561538" y="-12849"/>
                  <a:pt x="643219" y="19952"/>
                  <a:pt x="867003" y="0"/>
                </a:cubicBezTo>
                <a:cubicBezTo>
                  <a:pt x="1037056" y="-45290"/>
                  <a:pt x="1302943" y="54588"/>
                  <a:pt x="1447012" y="0"/>
                </a:cubicBezTo>
                <a:cubicBezTo>
                  <a:pt x="1641667" y="-52868"/>
                  <a:pt x="1664110" y="3007"/>
                  <a:pt x="1887819" y="0"/>
                </a:cubicBezTo>
                <a:cubicBezTo>
                  <a:pt x="2109096" y="-30102"/>
                  <a:pt x="2450430" y="100470"/>
                  <a:pt x="2607031" y="0"/>
                </a:cubicBezTo>
                <a:cubicBezTo>
                  <a:pt x="2778812" y="-88619"/>
                  <a:pt x="2948084" y="25012"/>
                  <a:pt x="3117439" y="0"/>
                </a:cubicBezTo>
                <a:cubicBezTo>
                  <a:pt x="3288720" y="-9624"/>
                  <a:pt x="3366446" y="41878"/>
                  <a:pt x="3558246" y="0"/>
                </a:cubicBezTo>
                <a:cubicBezTo>
                  <a:pt x="3761515" y="-30353"/>
                  <a:pt x="3924319" y="-7284"/>
                  <a:pt x="4207856" y="0"/>
                </a:cubicBezTo>
                <a:cubicBezTo>
                  <a:pt x="4508046" y="-43720"/>
                  <a:pt x="4508481" y="55636"/>
                  <a:pt x="4718264" y="0"/>
                </a:cubicBezTo>
                <a:cubicBezTo>
                  <a:pt x="4890034" y="-36129"/>
                  <a:pt x="5192305" y="27239"/>
                  <a:pt x="5437475" y="0"/>
                </a:cubicBezTo>
                <a:cubicBezTo>
                  <a:pt x="5724889" y="-25823"/>
                  <a:pt x="5791540" y="63769"/>
                  <a:pt x="6017485" y="0"/>
                </a:cubicBezTo>
                <a:cubicBezTo>
                  <a:pt x="6249014" y="-72063"/>
                  <a:pt x="6354771" y="-29915"/>
                  <a:pt x="6597494" y="0"/>
                </a:cubicBezTo>
                <a:cubicBezTo>
                  <a:pt x="6828430" y="13756"/>
                  <a:pt x="7010168" y="67235"/>
                  <a:pt x="7247104" y="0"/>
                </a:cubicBezTo>
                <a:cubicBezTo>
                  <a:pt x="7400374" y="-17165"/>
                  <a:pt x="7532912" y="105933"/>
                  <a:pt x="7534098" y="286994"/>
                </a:cubicBezTo>
                <a:cubicBezTo>
                  <a:pt x="7585853" y="536445"/>
                  <a:pt x="7564519" y="732538"/>
                  <a:pt x="7534098" y="883923"/>
                </a:cubicBezTo>
                <a:cubicBezTo>
                  <a:pt x="7514138" y="1061156"/>
                  <a:pt x="7496140" y="1289901"/>
                  <a:pt x="7534098" y="1434934"/>
                </a:cubicBezTo>
                <a:cubicBezTo>
                  <a:pt x="7515418" y="1573122"/>
                  <a:pt x="7374664" y="1766346"/>
                  <a:pt x="7247104" y="1721928"/>
                </a:cubicBezTo>
                <a:cubicBezTo>
                  <a:pt x="7117174" y="1729948"/>
                  <a:pt x="6878419" y="1659474"/>
                  <a:pt x="6736696" y="1721928"/>
                </a:cubicBezTo>
                <a:cubicBezTo>
                  <a:pt x="6593210" y="1770208"/>
                  <a:pt x="6447872" y="1731495"/>
                  <a:pt x="6365490" y="1721928"/>
                </a:cubicBezTo>
                <a:cubicBezTo>
                  <a:pt x="6290587" y="1741000"/>
                  <a:pt x="5954039" y="1588564"/>
                  <a:pt x="5715880" y="1721928"/>
                </a:cubicBezTo>
                <a:cubicBezTo>
                  <a:pt x="5496237" y="1829127"/>
                  <a:pt x="5299374" y="1702250"/>
                  <a:pt x="4996668" y="1721928"/>
                </a:cubicBezTo>
                <a:cubicBezTo>
                  <a:pt x="4694358" y="1762131"/>
                  <a:pt x="4495698" y="1725962"/>
                  <a:pt x="4277457" y="1721928"/>
                </a:cubicBezTo>
                <a:cubicBezTo>
                  <a:pt x="4052169" y="1738201"/>
                  <a:pt x="4078432" y="1694502"/>
                  <a:pt x="3906251" y="1721928"/>
                </a:cubicBezTo>
                <a:cubicBezTo>
                  <a:pt x="3710196" y="1795705"/>
                  <a:pt x="3568777" y="1691303"/>
                  <a:pt x="3326242" y="1721928"/>
                </a:cubicBezTo>
                <a:cubicBezTo>
                  <a:pt x="3096005" y="1744756"/>
                  <a:pt x="2937235" y="1602353"/>
                  <a:pt x="2676632" y="1721928"/>
                </a:cubicBezTo>
                <a:cubicBezTo>
                  <a:pt x="2377353" y="1776475"/>
                  <a:pt x="2147136" y="1639189"/>
                  <a:pt x="2027022" y="1721928"/>
                </a:cubicBezTo>
                <a:cubicBezTo>
                  <a:pt x="1853189" y="1765176"/>
                  <a:pt x="1708901" y="1697345"/>
                  <a:pt x="1447012" y="1721928"/>
                </a:cubicBezTo>
                <a:cubicBezTo>
                  <a:pt x="1147842" y="1778443"/>
                  <a:pt x="961714" y="1738733"/>
                  <a:pt x="797402" y="1721928"/>
                </a:cubicBezTo>
                <a:cubicBezTo>
                  <a:pt x="602276" y="1738805"/>
                  <a:pt x="489118" y="1658050"/>
                  <a:pt x="286994" y="1721928"/>
                </a:cubicBezTo>
                <a:cubicBezTo>
                  <a:pt x="167759" y="1725282"/>
                  <a:pt x="39785" y="1575549"/>
                  <a:pt x="0" y="1434934"/>
                </a:cubicBezTo>
                <a:cubicBezTo>
                  <a:pt x="9269" y="1297926"/>
                  <a:pt x="15209" y="1024325"/>
                  <a:pt x="0" y="872443"/>
                </a:cubicBezTo>
                <a:cubicBezTo>
                  <a:pt x="-25015" y="722732"/>
                  <a:pt x="86038" y="529895"/>
                  <a:pt x="0" y="286994"/>
                </a:cubicBezTo>
                <a:close/>
              </a:path>
              <a:path w="7534098" h="1721928" stroke="0" extrusionOk="0">
                <a:moveTo>
                  <a:pt x="0" y="286994"/>
                </a:moveTo>
                <a:cubicBezTo>
                  <a:pt x="-25736" y="158764"/>
                  <a:pt x="88894" y="-61147"/>
                  <a:pt x="286994" y="0"/>
                </a:cubicBezTo>
                <a:cubicBezTo>
                  <a:pt x="508188" y="-22462"/>
                  <a:pt x="646206" y="40255"/>
                  <a:pt x="797402" y="0"/>
                </a:cubicBezTo>
                <a:cubicBezTo>
                  <a:pt x="937106" y="-44835"/>
                  <a:pt x="1001858" y="21275"/>
                  <a:pt x="1168608" y="0"/>
                </a:cubicBezTo>
                <a:cubicBezTo>
                  <a:pt x="1335762" y="-25958"/>
                  <a:pt x="1449136" y="55352"/>
                  <a:pt x="1539814" y="0"/>
                </a:cubicBezTo>
                <a:cubicBezTo>
                  <a:pt x="1640863" y="-23526"/>
                  <a:pt x="1780067" y="8667"/>
                  <a:pt x="1911020" y="0"/>
                </a:cubicBezTo>
                <a:cubicBezTo>
                  <a:pt x="2067033" y="-7257"/>
                  <a:pt x="2298860" y="7480"/>
                  <a:pt x="2421428" y="0"/>
                </a:cubicBezTo>
                <a:cubicBezTo>
                  <a:pt x="2558877" y="-40176"/>
                  <a:pt x="2949145" y="-10324"/>
                  <a:pt x="3071038" y="0"/>
                </a:cubicBezTo>
                <a:cubicBezTo>
                  <a:pt x="3264929" y="-45780"/>
                  <a:pt x="3527827" y="103763"/>
                  <a:pt x="3720648" y="0"/>
                </a:cubicBezTo>
                <a:cubicBezTo>
                  <a:pt x="3953856" y="-66659"/>
                  <a:pt x="3978687" y="43433"/>
                  <a:pt x="4091854" y="0"/>
                </a:cubicBezTo>
                <a:cubicBezTo>
                  <a:pt x="4165608" y="-46518"/>
                  <a:pt x="4358597" y="69246"/>
                  <a:pt x="4532661" y="0"/>
                </a:cubicBezTo>
                <a:cubicBezTo>
                  <a:pt x="4720411" y="-49660"/>
                  <a:pt x="4833777" y="36209"/>
                  <a:pt x="5182271" y="0"/>
                </a:cubicBezTo>
                <a:cubicBezTo>
                  <a:pt x="5506172" y="-39056"/>
                  <a:pt x="5667078" y="82978"/>
                  <a:pt x="5831882" y="0"/>
                </a:cubicBezTo>
                <a:cubicBezTo>
                  <a:pt x="6029472" y="-61564"/>
                  <a:pt x="6122202" y="23701"/>
                  <a:pt x="6203087" y="0"/>
                </a:cubicBezTo>
                <a:cubicBezTo>
                  <a:pt x="6323214" y="-26459"/>
                  <a:pt x="6949013" y="143569"/>
                  <a:pt x="7247104" y="0"/>
                </a:cubicBezTo>
                <a:cubicBezTo>
                  <a:pt x="7455163" y="-28476"/>
                  <a:pt x="7497729" y="111636"/>
                  <a:pt x="7534098" y="286994"/>
                </a:cubicBezTo>
                <a:cubicBezTo>
                  <a:pt x="7611626" y="370759"/>
                  <a:pt x="7510721" y="608561"/>
                  <a:pt x="7534098" y="883923"/>
                </a:cubicBezTo>
                <a:cubicBezTo>
                  <a:pt x="7548860" y="1165848"/>
                  <a:pt x="7491620" y="1197298"/>
                  <a:pt x="7534098" y="1434934"/>
                </a:cubicBezTo>
                <a:cubicBezTo>
                  <a:pt x="7511515" y="1570893"/>
                  <a:pt x="7437477" y="1749401"/>
                  <a:pt x="7247104" y="1721928"/>
                </a:cubicBezTo>
                <a:cubicBezTo>
                  <a:pt x="7041366" y="1772430"/>
                  <a:pt x="6881621" y="1721233"/>
                  <a:pt x="6597494" y="1721928"/>
                </a:cubicBezTo>
                <a:cubicBezTo>
                  <a:pt x="6344860" y="1739698"/>
                  <a:pt x="6090480" y="1671143"/>
                  <a:pt x="5878282" y="1721928"/>
                </a:cubicBezTo>
                <a:cubicBezTo>
                  <a:pt x="5668177" y="1787730"/>
                  <a:pt x="5514409" y="1691968"/>
                  <a:pt x="5298273" y="1721928"/>
                </a:cubicBezTo>
                <a:cubicBezTo>
                  <a:pt x="5101686" y="1735499"/>
                  <a:pt x="4881371" y="1673297"/>
                  <a:pt x="4579062" y="1721928"/>
                </a:cubicBezTo>
                <a:cubicBezTo>
                  <a:pt x="4284698" y="1741633"/>
                  <a:pt x="4160405" y="1698213"/>
                  <a:pt x="3859850" y="1721928"/>
                </a:cubicBezTo>
                <a:cubicBezTo>
                  <a:pt x="3550058" y="1746103"/>
                  <a:pt x="3550900" y="1687409"/>
                  <a:pt x="3419044" y="1721928"/>
                </a:cubicBezTo>
                <a:cubicBezTo>
                  <a:pt x="3279292" y="1772379"/>
                  <a:pt x="3187145" y="1666545"/>
                  <a:pt x="3047838" y="1721928"/>
                </a:cubicBezTo>
                <a:cubicBezTo>
                  <a:pt x="2917649" y="1765008"/>
                  <a:pt x="2779419" y="1682952"/>
                  <a:pt x="2676632" y="1721928"/>
                </a:cubicBezTo>
                <a:cubicBezTo>
                  <a:pt x="2550553" y="1682092"/>
                  <a:pt x="2274765" y="1672081"/>
                  <a:pt x="1957420" y="1721928"/>
                </a:cubicBezTo>
                <a:cubicBezTo>
                  <a:pt x="1674567" y="1749306"/>
                  <a:pt x="1691291" y="1719462"/>
                  <a:pt x="1586215" y="1721928"/>
                </a:cubicBezTo>
                <a:cubicBezTo>
                  <a:pt x="1468479" y="1756212"/>
                  <a:pt x="1284643" y="1706752"/>
                  <a:pt x="1075806" y="1721928"/>
                </a:cubicBezTo>
                <a:cubicBezTo>
                  <a:pt x="854513" y="1716829"/>
                  <a:pt x="461317" y="1636258"/>
                  <a:pt x="286994" y="1721928"/>
                </a:cubicBezTo>
                <a:cubicBezTo>
                  <a:pt x="98652" y="1719105"/>
                  <a:pt x="-4033" y="1594793"/>
                  <a:pt x="0" y="1434934"/>
                </a:cubicBezTo>
                <a:cubicBezTo>
                  <a:pt x="-23092" y="1261150"/>
                  <a:pt x="-12479" y="1012747"/>
                  <a:pt x="0" y="838005"/>
                </a:cubicBezTo>
                <a:cubicBezTo>
                  <a:pt x="-74452" y="655606"/>
                  <a:pt x="43002" y="491090"/>
                  <a:pt x="0" y="286994"/>
                </a:cubicBezTo>
                <a:close/>
              </a:path>
              <a:path w="7534098" h="1721928" fill="none" stroke="0" extrusionOk="0">
                <a:moveTo>
                  <a:pt x="0" y="286994"/>
                </a:moveTo>
                <a:cubicBezTo>
                  <a:pt x="-22557" y="140397"/>
                  <a:pt x="84465" y="-19883"/>
                  <a:pt x="286994" y="0"/>
                </a:cubicBezTo>
                <a:cubicBezTo>
                  <a:pt x="556751" y="-4683"/>
                  <a:pt x="641032" y="66570"/>
                  <a:pt x="867003" y="0"/>
                </a:cubicBezTo>
                <a:cubicBezTo>
                  <a:pt x="1045754" y="-40063"/>
                  <a:pt x="1263586" y="60534"/>
                  <a:pt x="1447012" y="0"/>
                </a:cubicBezTo>
                <a:cubicBezTo>
                  <a:pt x="1633776" y="-30499"/>
                  <a:pt x="1654077" y="21052"/>
                  <a:pt x="1887819" y="0"/>
                </a:cubicBezTo>
                <a:cubicBezTo>
                  <a:pt x="2099088" y="-17719"/>
                  <a:pt x="2468277" y="114681"/>
                  <a:pt x="2607031" y="0"/>
                </a:cubicBezTo>
                <a:cubicBezTo>
                  <a:pt x="2769800" y="-115102"/>
                  <a:pt x="2977166" y="55960"/>
                  <a:pt x="3117439" y="0"/>
                </a:cubicBezTo>
                <a:cubicBezTo>
                  <a:pt x="3293119" y="-27311"/>
                  <a:pt x="3354515" y="28932"/>
                  <a:pt x="3558246" y="0"/>
                </a:cubicBezTo>
                <a:cubicBezTo>
                  <a:pt x="3739566" y="-61739"/>
                  <a:pt x="3974924" y="15852"/>
                  <a:pt x="4207856" y="0"/>
                </a:cubicBezTo>
                <a:cubicBezTo>
                  <a:pt x="4502708" y="-50541"/>
                  <a:pt x="4524475" y="50200"/>
                  <a:pt x="4718264" y="0"/>
                </a:cubicBezTo>
                <a:cubicBezTo>
                  <a:pt x="4917677" y="32683"/>
                  <a:pt x="5199304" y="59586"/>
                  <a:pt x="5437475" y="0"/>
                </a:cubicBezTo>
                <a:cubicBezTo>
                  <a:pt x="5728798" y="-38554"/>
                  <a:pt x="5773209" y="100004"/>
                  <a:pt x="6017485" y="0"/>
                </a:cubicBezTo>
                <a:cubicBezTo>
                  <a:pt x="6240679" y="-44456"/>
                  <a:pt x="6328253" y="-12117"/>
                  <a:pt x="6597494" y="0"/>
                </a:cubicBezTo>
                <a:cubicBezTo>
                  <a:pt x="6794873" y="12449"/>
                  <a:pt x="7042713" y="107517"/>
                  <a:pt x="7247104" y="0"/>
                </a:cubicBezTo>
                <a:cubicBezTo>
                  <a:pt x="7404825" y="-32585"/>
                  <a:pt x="7503364" y="114256"/>
                  <a:pt x="7534098" y="286994"/>
                </a:cubicBezTo>
                <a:cubicBezTo>
                  <a:pt x="7556576" y="482801"/>
                  <a:pt x="7541803" y="714587"/>
                  <a:pt x="7534098" y="883923"/>
                </a:cubicBezTo>
                <a:cubicBezTo>
                  <a:pt x="7563514" y="1091084"/>
                  <a:pt x="7484197" y="1272938"/>
                  <a:pt x="7534098" y="1434934"/>
                </a:cubicBezTo>
                <a:cubicBezTo>
                  <a:pt x="7549423" y="1543298"/>
                  <a:pt x="7387153" y="1759810"/>
                  <a:pt x="7247104" y="1721928"/>
                </a:cubicBezTo>
                <a:cubicBezTo>
                  <a:pt x="7152947" y="1791439"/>
                  <a:pt x="6892620" y="1696608"/>
                  <a:pt x="6736696" y="1721928"/>
                </a:cubicBezTo>
                <a:cubicBezTo>
                  <a:pt x="6574805" y="1774805"/>
                  <a:pt x="6441024" y="1731891"/>
                  <a:pt x="6365490" y="1721928"/>
                </a:cubicBezTo>
                <a:cubicBezTo>
                  <a:pt x="6310582" y="1782646"/>
                  <a:pt x="5974889" y="1678959"/>
                  <a:pt x="5715880" y="1721928"/>
                </a:cubicBezTo>
                <a:cubicBezTo>
                  <a:pt x="5496855" y="1740290"/>
                  <a:pt x="5317279" y="1683599"/>
                  <a:pt x="4996668" y="1721928"/>
                </a:cubicBezTo>
                <a:cubicBezTo>
                  <a:pt x="4670340" y="1772532"/>
                  <a:pt x="4506971" y="1768964"/>
                  <a:pt x="4277457" y="1721928"/>
                </a:cubicBezTo>
                <a:cubicBezTo>
                  <a:pt x="4057211" y="1723911"/>
                  <a:pt x="4089246" y="1689059"/>
                  <a:pt x="3906251" y="1721928"/>
                </a:cubicBezTo>
                <a:cubicBezTo>
                  <a:pt x="3748909" y="1713090"/>
                  <a:pt x="3523335" y="1686357"/>
                  <a:pt x="3326242" y="1721928"/>
                </a:cubicBezTo>
                <a:cubicBezTo>
                  <a:pt x="3067868" y="1740400"/>
                  <a:pt x="2968084" y="1662158"/>
                  <a:pt x="2676632" y="1721928"/>
                </a:cubicBezTo>
                <a:cubicBezTo>
                  <a:pt x="2388965" y="1833248"/>
                  <a:pt x="2150005" y="1645599"/>
                  <a:pt x="2027022" y="1721928"/>
                </a:cubicBezTo>
                <a:cubicBezTo>
                  <a:pt x="1874867" y="1791805"/>
                  <a:pt x="1696679" y="1661131"/>
                  <a:pt x="1447012" y="1721928"/>
                </a:cubicBezTo>
                <a:cubicBezTo>
                  <a:pt x="1247805" y="1801950"/>
                  <a:pt x="1023017" y="1714015"/>
                  <a:pt x="797402" y="1721928"/>
                </a:cubicBezTo>
                <a:cubicBezTo>
                  <a:pt x="589423" y="1749543"/>
                  <a:pt x="497194" y="1696309"/>
                  <a:pt x="286994" y="1721928"/>
                </a:cubicBezTo>
                <a:cubicBezTo>
                  <a:pt x="173387" y="1702680"/>
                  <a:pt x="15427" y="1594371"/>
                  <a:pt x="0" y="1434934"/>
                </a:cubicBezTo>
                <a:cubicBezTo>
                  <a:pt x="-3969" y="1329745"/>
                  <a:pt x="25454" y="1006896"/>
                  <a:pt x="0" y="872443"/>
                </a:cubicBezTo>
                <a:cubicBezTo>
                  <a:pt x="-43530" y="711994"/>
                  <a:pt x="25699" y="544927"/>
                  <a:pt x="0" y="28699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86994 h 1721928"/>
                      <a:gd name="connsiteX1" fmla="*/ 286994 w 7534098"/>
                      <a:gd name="connsiteY1" fmla="*/ 0 h 1721928"/>
                      <a:gd name="connsiteX2" fmla="*/ 867003 w 7534098"/>
                      <a:gd name="connsiteY2" fmla="*/ 0 h 1721928"/>
                      <a:gd name="connsiteX3" fmla="*/ 1447012 w 7534098"/>
                      <a:gd name="connsiteY3" fmla="*/ 0 h 1721928"/>
                      <a:gd name="connsiteX4" fmla="*/ 1887819 w 7534098"/>
                      <a:gd name="connsiteY4" fmla="*/ 0 h 1721928"/>
                      <a:gd name="connsiteX5" fmla="*/ 2607031 w 7534098"/>
                      <a:gd name="connsiteY5" fmla="*/ 0 h 1721928"/>
                      <a:gd name="connsiteX6" fmla="*/ 3117439 w 7534098"/>
                      <a:gd name="connsiteY6" fmla="*/ 0 h 1721928"/>
                      <a:gd name="connsiteX7" fmla="*/ 3558246 w 7534098"/>
                      <a:gd name="connsiteY7" fmla="*/ 0 h 1721928"/>
                      <a:gd name="connsiteX8" fmla="*/ 4207856 w 7534098"/>
                      <a:gd name="connsiteY8" fmla="*/ 0 h 1721928"/>
                      <a:gd name="connsiteX9" fmla="*/ 4718264 w 7534098"/>
                      <a:gd name="connsiteY9" fmla="*/ 0 h 1721928"/>
                      <a:gd name="connsiteX10" fmla="*/ 5437475 w 7534098"/>
                      <a:gd name="connsiteY10" fmla="*/ 0 h 1721928"/>
                      <a:gd name="connsiteX11" fmla="*/ 6017485 w 7534098"/>
                      <a:gd name="connsiteY11" fmla="*/ 0 h 1721928"/>
                      <a:gd name="connsiteX12" fmla="*/ 6597494 w 7534098"/>
                      <a:gd name="connsiteY12" fmla="*/ 0 h 1721928"/>
                      <a:gd name="connsiteX13" fmla="*/ 7247104 w 7534098"/>
                      <a:gd name="connsiteY13" fmla="*/ 0 h 1721928"/>
                      <a:gd name="connsiteX14" fmla="*/ 7534098 w 7534098"/>
                      <a:gd name="connsiteY14" fmla="*/ 286994 h 1721928"/>
                      <a:gd name="connsiteX15" fmla="*/ 7534098 w 7534098"/>
                      <a:gd name="connsiteY15" fmla="*/ 883923 h 1721928"/>
                      <a:gd name="connsiteX16" fmla="*/ 7534098 w 7534098"/>
                      <a:gd name="connsiteY16" fmla="*/ 1434934 h 1721928"/>
                      <a:gd name="connsiteX17" fmla="*/ 7247104 w 7534098"/>
                      <a:gd name="connsiteY17" fmla="*/ 1721928 h 1721928"/>
                      <a:gd name="connsiteX18" fmla="*/ 6736696 w 7534098"/>
                      <a:gd name="connsiteY18" fmla="*/ 1721928 h 1721928"/>
                      <a:gd name="connsiteX19" fmla="*/ 6365490 w 7534098"/>
                      <a:gd name="connsiteY19" fmla="*/ 1721928 h 1721928"/>
                      <a:gd name="connsiteX20" fmla="*/ 5715880 w 7534098"/>
                      <a:gd name="connsiteY20" fmla="*/ 1721928 h 1721928"/>
                      <a:gd name="connsiteX21" fmla="*/ 4996668 w 7534098"/>
                      <a:gd name="connsiteY21" fmla="*/ 1721928 h 1721928"/>
                      <a:gd name="connsiteX22" fmla="*/ 4277457 w 7534098"/>
                      <a:gd name="connsiteY22" fmla="*/ 1721928 h 1721928"/>
                      <a:gd name="connsiteX23" fmla="*/ 3906251 w 7534098"/>
                      <a:gd name="connsiteY23" fmla="*/ 1721928 h 1721928"/>
                      <a:gd name="connsiteX24" fmla="*/ 3326242 w 7534098"/>
                      <a:gd name="connsiteY24" fmla="*/ 1721928 h 1721928"/>
                      <a:gd name="connsiteX25" fmla="*/ 2676632 w 7534098"/>
                      <a:gd name="connsiteY25" fmla="*/ 1721928 h 1721928"/>
                      <a:gd name="connsiteX26" fmla="*/ 2027022 w 7534098"/>
                      <a:gd name="connsiteY26" fmla="*/ 1721928 h 1721928"/>
                      <a:gd name="connsiteX27" fmla="*/ 1447012 w 7534098"/>
                      <a:gd name="connsiteY27" fmla="*/ 1721928 h 1721928"/>
                      <a:gd name="connsiteX28" fmla="*/ 797402 w 7534098"/>
                      <a:gd name="connsiteY28" fmla="*/ 1721928 h 1721928"/>
                      <a:gd name="connsiteX29" fmla="*/ 286994 w 7534098"/>
                      <a:gd name="connsiteY29" fmla="*/ 1721928 h 1721928"/>
                      <a:gd name="connsiteX30" fmla="*/ 0 w 7534098"/>
                      <a:gd name="connsiteY30" fmla="*/ 1434934 h 1721928"/>
                      <a:gd name="connsiteX31" fmla="*/ 0 w 7534098"/>
                      <a:gd name="connsiteY31" fmla="*/ 872443 h 1721928"/>
                      <a:gd name="connsiteX32" fmla="*/ 0 w 7534098"/>
                      <a:gd name="connsiteY32" fmla="*/ 286994 h 1721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721928" fill="none" extrusionOk="0">
                        <a:moveTo>
                          <a:pt x="0" y="286994"/>
                        </a:moveTo>
                        <a:cubicBezTo>
                          <a:pt x="-11839" y="128157"/>
                          <a:pt x="106035" y="11026"/>
                          <a:pt x="286994" y="0"/>
                        </a:cubicBezTo>
                        <a:cubicBezTo>
                          <a:pt x="547016" y="-2108"/>
                          <a:pt x="648152" y="36689"/>
                          <a:pt x="867003" y="0"/>
                        </a:cubicBezTo>
                        <a:cubicBezTo>
                          <a:pt x="1085854" y="-36689"/>
                          <a:pt x="1261116" y="51023"/>
                          <a:pt x="1447012" y="0"/>
                        </a:cubicBezTo>
                        <a:cubicBezTo>
                          <a:pt x="1632908" y="-51023"/>
                          <a:pt x="1673159" y="22053"/>
                          <a:pt x="1887819" y="0"/>
                        </a:cubicBezTo>
                        <a:cubicBezTo>
                          <a:pt x="2102479" y="-22053"/>
                          <a:pt x="2432220" y="76344"/>
                          <a:pt x="2607031" y="0"/>
                        </a:cubicBezTo>
                        <a:cubicBezTo>
                          <a:pt x="2781842" y="-76344"/>
                          <a:pt x="2957190" y="25604"/>
                          <a:pt x="3117439" y="0"/>
                        </a:cubicBezTo>
                        <a:cubicBezTo>
                          <a:pt x="3277688" y="-25604"/>
                          <a:pt x="3347754" y="35273"/>
                          <a:pt x="3558246" y="0"/>
                        </a:cubicBezTo>
                        <a:cubicBezTo>
                          <a:pt x="3768738" y="-35273"/>
                          <a:pt x="3931404" y="37752"/>
                          <a:pt x="4207856" y="0"/>
                        </a:cubicBezTo>
                        <a:cubicBezTo>
                          <a:pt x="4484308" y="-37752"/>
                          <a:pt x="4521219" y="42689"/>
                          <a:pt x="4718264" y="0"/>
                        </a:cubicBezTo>
                        <a:cubicBezTo>
                          <a:pt x="4915309" y="-42689"/>
                          <a:pt x="5167797" y="27353"/>
                          <a:pt x="5437475" y="0"/>
                        </a:cubicBezTo>
                        <a:cubicBezTo>
                          <a:pt x="5707153" y="-27353"/>
                          <a:pt x="5790067" y="67496"/>
                          <a:pt x="6017485" y="0"/>
                        </a:cubicBezTo>
                        <a:cubicBezTo>
                          <a:pt x="6244903" y="-67496"/>
                          <a:pt x="6366350" y="5234"/>
                          <a:pt x="6597494" y="0"/>
                        </a:cubicBezTo>
                        <a:cubicBezTo>
                          <a:pt x="6828638" y="-5234"/>
                          <a:pt x="7043859" y="70225"/>
                          <a:pt x="7247104" y="0"/>
                        </a:cubicBezTo>
                        <a:cubicBezTo>
                          <a:pt x="7408548" y="-12692"/>
                          <a:pt x="7526783" y="103481"/>
                          <a:pt x="7534098" y="286994"/>
                        </a:cubicBezTo>
                        <a:cubicBezTo>
                          <a:pt x="7574991" y="520656"/>
                          <a:pt x="7522717" y="710868"/>
                          <a:pt x="7534098" y="883923"/>
                        </a:cubicBezTo>
                        <a:cubicBezTo>
                          <a:pt x="7545479" y="1056978"/>
                          <a:pt x="7492690" y="1248120"/>
                          <a:pt x="7534098" y="1434934"/>
                        </a:cubicBezTo>
                        <a:cubicBezTo>
                          <a:pt x="7537020" y="1581836"/>
                          <a:pt x="7382539" y="1739892"/>
                          <a:pt x="7247104" y="1721928"/>
                        </a:cubicBezTo>
                        <a:cubicBezTo>
                          <a:pt x="7126283" y="1758964"/>
                          <a:pt x="6876350" y="1665046"/>
                          <a:pt x="6736696" y="1721928"/>
                        </a:cubicBezTo>
                        <a:cubicBezTo>
                          <a:pt x="6597042" y="1778810"/>
                          <a:pt x="6443230" y="1717717"/>
                          <a:pt x="6365490" y="1721928"/>
                        </a:cubicBezTo>
                        <a:cubicBezTo>
                          <a:pt x="6287750" y="1726139"/>
                          <a:pt x="5967262" y="1655207"/>
                          <a:pt x="5715880" y="1721928"/>
                        </a:cubicBezTo>
                        <a:cubicBezTo>
                          <a:pt x="5464498" y="1788649"/>
                          <a:pt x="5301555" y="1661621"/>
                          <a:pt x="4996668" y="1721928"/>
                        </a:cubicBezTo>
                        <a:cubicBezTo>
                          <a:pt x="4691781" y="1782235"/>
                          <a:pt x="4498030" y="1718780"/>
                          <a:pt x="4277457" y="1721928"/>
                        </a:cubicBezTo>
                        <a:cubicBezTo>
                          <a:pt x="4056884" y="1725076"/>
                          <a:pt x="4090071" y="1687392"/>
                          <a:pt x="3906251" y="1721928"/>
                        </a:cubicBezTo>
                        <a:cubicBezTo>
                          <a:pt x="3722431" y="1756464"/>
                          <a:pt x="3559377" y="1704791"/>
                          <a:pt x="3326242" y="1721928"/>
                        </a:cubicBezTo>
                        <a:cubicBezTo>
                          <a:pt x="3093107" y="1739065"/>
                          <a:pt x="2945436" y="1652024"/>
                          <a:pt x="2676632" y="1721928"/>
                        </a:cubicBezTo>
                        <a:cubicBezTo>
                          <a:pt x="2407828" y="1791832"/>
                          <a:pt x="2167415" y="1656653"/>
                          <a:pt x="2027022" y="1721928"/>
                        </a:cubicBezTo>
                        <a:cubicBezTo>
                          <a:pt x="1886629" y="1787203"/>
                          <a:pt x="1688958" y="1659456"/>
                          <a:pt x="1447012" y="1721928"/>
                        </a:cubicBezTo>
                        <a:cubicBezTo>
                          <a:pt x="1205066" y="1784400"/>
                          <a:pt x="992511" y="1700947"/>
                          <a:pt x="797402" y="1721928"/>
                        </a:cubicBezTo>
                        <a:cubicBezTo>
                          <a:pt x="602293" y="1742909"/>
                          <a:pt x="505580" y="1672218"/>
                          <a:pt x="286994" y="1721928"/>
                        </a:cubicBezTo>
                        <a:cubicBezTo>
                          <a:pt x="133012" y="1716088"/>
                          <a:pt x="11923" y="1594750"/>
                          <a:pt x="0" y="1434934"/>
                        </a:cubicBezTo>
                        <a:cubicBezTo>
                          <a:pt x="-9475" y="1320215"/>
                          <a:pt x="2168" y="1032558"/>
                          <a:pt x="0" y="872443"/>
                        </a:cubicBezTo>
                        <a:cubicBezTo>
                          <a:pt x="-2168" y="712328"/>
                          <a:pt x="62772" y="495750"/>
                          <a:pt x="0" y="286994"/>
                        </a:cubicBezTo>
                        <a:close/>
                      </a:path>
                      <a:path w="7534098" h="1721928" stroke="0" extrusionOk="0">
                        <a:moveTo>
                          <a:pt x="0" y="286994"/>
                        </a:moveTo>
                        <a:cubicBezTo>
                          <a:pt x="-6582" y="136009"/>
                          <a:pt x="101407" y="-38812"/>
                          <a:pt x="286994" y="0"/>
                        </a:cubicBezTo>
                        <a:cubicBezTo>
                          <a:pt x="511768" y="-21883"/>
                          <a:pt x="656518" y="47870"/>
                          <a:pt x="797402" y="0"/>
                        </a:cubicBezTo>
                        <a:cubicBezTo>
                          <a:pt x="938286" y="-47870"/>
                          <a:pt x="1004383" y="27436"/>
                          <a:pt x="1168608" y="0"/>
                        </a:cubicBezTo>
                        <a:cubicBezTo>
                          <a:pt x="1332833" y="-27436"/>
                          <a:pt x="1426453" y="36006"/>
                          <a:pt x="1539814" y="0"/>
                        </a:cubicBezTo>
                        <a:cubicBezTo>
                          <a:pt x="1653175" y="-36006"/>
                          <a:pt x="1750809" y="18315"/>
                          <a:pt x="1911020" y="0"/>
                        </a:cubicBezTo>
                        <a:cubicBezTo>
                          <a:pt x="2071231" y="-18315"/>
                          <a:pt x="2303289" y="14371"/>
                          <a:pt x="2421428" y="0"/>
                        </a:cubicBezTo>
                        <a:cubicBezTo>
                          <a:pt x="2539567" y="-14371"/>
                          <a:pt x="2940900" y="15346"/>
                          <a:pt x="3071038" y="0"/>
                        </a:cubicBezTo>
                        <a:cubicBezTo>
                          <a:pt x="3201176" y="-15346"/>
                          <a:pt x="3490999" y="73522"/>
                          <a:pt x="3720648" y="0"/>
                        </a:cubicBezTo>
                        <a:cubicBezTo>
                          <a:pt x="3950297" y="-73522"/>
                          <a:pt x="4003237" y="34794"/>
                          <a:pt x="4091854" y="0"/>
                        </a:cubicBezTo>
                        <a:cubicBezTo>
                          <a:pt x="4180471" y="-34794"/>
                          <a:pt x="4349478" y="50788"/>
                          <a:pt x="4532661" y="0"/>
                        </a:cubicBezTo>
                        <a:cubicBezTo>
                          <a:pt x="4715844" y="-50788"/>
                          <a:pt x="4875196" y="60860"/>
                          <a:pt x="5182271" y="0"/>
                        </a:cubicBezTo>
                        <a:cubicBezTo>
                          <a:pt x="5489346" y="-60860"/>
                          <a:pt x="5651649" y="46727"/>
                          <a:pt x="5831882" y="0"/>
                        </a:cubicBezTo>
                        <a:cubicBezTo>
                          <a:pt x="6012115" y="-46727"/>
                          <a:pt x="6109975" y="18652"/>
                          <a:pt x="6203087" y="0"/>
                        </a:cubicBezTo>
                        <a:cubicBezTo>
                          <a:pt x="6296199" y="-18652"/>
                          <a:pt x="7004826" y="116353"/>
                          <a:pt x="7247104" y="0"/>
                        </a:cubicBezTo>
                        <a:cubicBezTo>
                          <a:pt x="7422801" y="485"/>
                          <a:pt x="7531483" y="137049"/>
                          <a:pt x="7534098" y="286994"/>
                        </a:cubicBezTo>
                        <a:cubicBezTo>
                          <a:pt x="7560879" y="409498"/>
                          <a:pt x="7518570" y="620578"/>
                          <a:pt x="7534098" y="883923"/>
                        </a:cubicBezTo>
                        <a:cubicBezTo>
                          <a:pt x="7549626" y="1147268"/>
                          <a:pt x="7488131" y="1180488"/>
                          <a:pt x="7534098" y="1434934"/>
                        </a:cubicBezTo>
                        <a:cubicBezTo>
                          <a:pt x="7516413" y="1566173"/>
                          <a:pt x="7406032" y="1739208"/>
                          <a:pt x="7247104" y="1721928"/>
                        </a:cubicBezTo>
                        <a:cubicBezTo>
                          <a:pt x="7021646" y="1764528"/>
                          <a:pt x="6847677" y="1688432"/>
                          <a:pt x="6597494" y="1721928"/>
                        </a:cubicBezTo>
                        <a:cubicBezTo>
                          <a:pt x="6347311" y="1755424"/>
                          <a:pt x="6091029" y="1646852"/>
                          <a:pt x="5878282" y="1721928"/>
                        </a:cubicBezTo>
                        <a:cubicBezTo>
                          <a:pt x="5665535" y="1797004"/>
                          <a:pt x="5515537" y="1695669"/>
                          <a:pt x="5298273" y="1721928"/>
                        </a:cubicBezTo>
                        <a:cubicBezTo>
                          <a:pt x="5081009" y="1748187"/>
                          <a:pt x="4882182" y="1682742"/>
                          <a:pt x="4579062" y="1721928"/>
                        </a:cubicBezTo>
                        <a:cubicBezTo>
                          <a:pt x="4275942" y="1761114"/>
                          <a:pt x="4163852" y="1703144"/>
                          <a:pt x="3859850" y="1721928"/>
                        </a:cubicBezTo>
                        <a:cubicBezTo>
                          <a:pt x="3555848" y="1740712"/>
                          <a:pt x="3551936" y="1696749"/>
                          <a:pt x="3419044" y="1721928"/>
                        </a:cubicBezTo>
                        <a:cubicBezTo>
                          <a:pt x="3286152" y="1747107"/>
                          <a:pt x="3176853" y="1683717"/>
                          <a:pt x="3047838" y="1721928"/>
                        </a:cubicBezTo>
                        <a:cubicBezTo>
                          <a:pt x="2918823" y="1760139"/>
                          <a:pt x="2804493" y="1696346"/>
                          <a:pt x="2676632" y="1721928"/>
                        </a:cubicBezTo>
                        <a:cubicBezTo>
                          <a:pt x="2548771" y="1747510"/>
                          <a:pt x="2251302" y="1699319"/>
                          <a:pt x="1957420" y="1721928"/>
                        </a:cubicBezTo>
                        <a:cubicBezTo>
                          <a:pt x="1663538" y="1744537"/>
                          <a:pt x="1699082" y="1713190"/>
                          <a:pt x="1586215" y="1721928"/>
                        </a:cubicBezTo>
                        <a:cubicBezTo>
                          <a:pt x="1473349" y="1730666"/>
                          <a:pt x="1266653" y="1698238"/>
                          <a:pt x="1075806" y="1721928"/>
                        </a:cubicBezTo>
                        <a:cubicBezTo>
                          <a:pt x="884959" y="1745618"/>
                          <a:pt x="484180" y="1670835"/>
                          <a:pt x="286994" y="1721928"/>
                        </a:cubicBezTo>
                        <a:cubicBezTo>
                          <a:pt x="129525" y="1743181"/>
                          <a:pt x="-14600" y="1595157"/>
                          <a:pt x="0" y="1434934"/>
                        </a:cubicBezTo>
                        <a:cubicBezTo>
                          <a:pt x="-49789" y="1246480"/>
                          <a:pt x="24109" y="988722"/>
                          <a:pt x="0" y="838005"/>
                        </a:cubicBezTo>
                        <a:cubicBezTo>
                          <a:pt x="-24109" y="687288"/>
                          <a:pt x="48134" y="486844"/>
                          <a:pt x="0" y="2869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+mj-lt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429652"/>
            <a:ext cx="7534098" cy="1123362"/>
          </a:xfrm>
          <a:custGeom>
            <a:avLst/>
            <a:gdLst>
              <a:gd name="connsiteX0" fmla="*/ 0 w 7534098"/>
              <a:gd name="connsiteY0" fmla="*/ 187231 h 1123362"/>
              <a:gd name="connsiteX1" fmla="*/ 187231 w 7534098"/>
              <a:gd name="connsiteY1" fmla="*/ 0 h 1123362"/>
              <a:gd name="connsiteX2" fmla="*/ 783867 w 7534098"/>
              <a:gd name="connsiteY2" fmla="*/ 0 h 1123362"/>
              <a:gd name="connsiteX3" fmla="*/ 1380504 w 7534098"/>
              <a:gd name="connsiteY3" fmla="*/ 0 h 1123362"/>
              <a:gd name="connsiteX4" fmla="*/ 1833947 w 7534098"/>
              <a:gd name="connsiteY4" fmla="*/ 0 h 1123362"/>
              <a:gd name="connsiteX5" fmla="*/ 2573776 w 7534098"/>
              <a:gd name="connsiteY5" fmla="*/ 0 h 1123362"/>
              <a:gd name="connsiteX6" fmla="*/ 3098816 w 7534098"/>
              <a:gd name="connsiteY6" fmla="*/ 0 h 1123362"/>
              <a:gd name="connsiteX7" fmla="*/ 3552260 w 7534098"/>
              <a:gd name="connsiteY7" fmla="*/ 0 h 1123362"/>
              <a:gd name="connsiteX8" fmla="*/ 4220493 w 7534098"/>
              <a:gd name="connsiteY8" fmla="*/ 0 h 1123362"/>
              <a:gd name="connsiteX9" fmla="*/ 4745533 w 7534098"/>
              <a:gd name="connsiteY9" fmla="*/ 0 h 1123362"/>
              <a:gd name="connsiteX10" fmla="*/ 5485362 w 7534098"/>
              <a:gd name="connsiteY10" fmla="*/ 0 h 1123362"/>
              <a:gd name="connsiteX11" fmla="*/ 6081998 w 7534098"/>
              <a:gd name="connsiteY11" fmla="*/ 0 h 1123362"/>
              <a:gd name="connsiteX12" fmla="*/ 6678634 w 7534098"/>
              <a:gd name="connsiteY12" fmla="*/ 0 h 1123362"/>
              <a:gd name="connsiteX13" fmla="*/ 7346867 w 7534098"/>
              <a:gd name="connsiteY13" fmla="*/ 0 h 1123362"/>
              <a:gd name="connsiteX14" fmla="*/ 7534098 w 7534098"/>
              <a:gd name="connsiteY14" fmla="*/ 187231 h 1123362"/>
              <a:gd name="connsiteX15" fmla="*/ 7534098 w 7534098"/>
              <a:gd name="connsiteY15" fmla="*/ 576659 h 1123362"/>
              <a:gd name="connsiteX16" fmla="*/ 7534098 w 7534098"/>
              <a:gd name="connsiteY16" fmla="*/ 936131 h 1123362"/>
              <a:gd name="connsiteX17" fmla="*/ 7346867 w 7534098"/>
              <a:gd name="connsiteY17" fmla="*/ 1123362 h 1123362"/>
              <a:gd name="connsiteX18" fmla="*/ 6821827 w 7534098"/>
              <a:gd name="connsiteY18" fmla="*/ 1123362 h 1123362"/>
              <a:gd name="connsiteX19" fmla="*/ 6439980 w 7534098"/>
              <a:gd name="connsiteY19" fmla="*/ 1123362 h 1123362"/>
              <a:gd name="connsiteX20" fmla="*/ 5771747 w 7534098"/>
              <a:gd name="connsiteY20" fmla="*/ 1123362 h 1123362"/>
              <a:gd name="connsiteX21" fmla="*/ 5031918 w 7534098"/>
              <a:gd name="connsiteY21" fmla="*/ 1123362 h 1123362"/>
              <a:gd name="connsiteX22" fmla="*/ 4292089 w 7534098"/>
              <a:gd name="connsiteY22" fmla="*/ 1123362 h 1123362"/>
              <a:gd name="connsiteX23" fmla="*/ 3910242 w 7534098"/>
              <a:gd name="connsiteY23" fmla="*/ 1123362 h 1123362"/>
              <a:gd name="connsiteX24" fmla="*/ 3313605 w 7534098"/>
              <a:gd name="connsiteY24" fmla="*/ 1123362 h 1123362"/>
              <a:gd name="connsiteX25" fmla="*/ 2645373 w 7534098"/>
              <a:gd name="connsiteY25" fmla="*/ 1123362 h 1123362"/>
              <a:gd name="connsiteX26" fmla="*/ 1977140 w 7534098"/>
              <a:gd name="connsiteY26" fmla="*/ 1123362 h 1123362"/>
              <a:gd name="connsiteX27" fmla="*/ 1380504 w 7534098"/>
              <a:gd name="connsiteY27" fmla="*/ 1123362 h 1123362"/>
              <a:gd name="connsiteX28" fmla="*/ 712271 w 7534098"/>
              <a:gd name="connsiteY28" fmla="*/ 1123362 h 1123362"/>
              <a:gd name="connsiteX29" fmla="*/ 187231 w 7534098"/>
              <a:gd name="connsiteY29" fmla="*/ 1123362 h 1123362"/>
              <a:gd name="connsiteX30" fmla="*/ 0 w 7534098"/>
              <a:gd name="connsiteY30" fmla="*/ 936131 h 1123362"/>
              <a:gd name="connsiteX31" fmla="*/ 0 w 7534098"/>
              <a:gd name="connsiteY31" fmla="*/ 569170 h 1123362"/>
              <a:gd name="connsiteX32" fmla="*/ 0 w 7534098"/>
              <a:gd name="connsiteY32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34098" h="1123362" fill="none" extrusionOk="0">
                <a:moveTo>
                  <a:pt x="0" y="187231"/>
                </a:moveTo>
                <a:cubicBezTo>
                  <a:pt x="-10259" y="83535"/>
                  <a:pt x="74682" y="4490"/>
                  <a:pt x="187231" y="0"/>
                </a:cubicBezTo>
                <a:cubicBezTo>
                  <a:pt x="326565" y="-36201"/>
                  <a:pt x="606720" y="70800"/>
                  <a:pt x="783867" y="0"/>
                </a:cubicBezTo>
                <a:cubicBezTo>
                  <a:pt x="961014" y="-70800"/>
                  <a:pt x="1185245" y="41544"/>
                  <a:pt x="1380504" y="0"/>
                </a:cubicBezTo>
                <a:cubicBezTo>
                  <a:pt x="1575763" y="-41544"/>
                  <a:pt x="1730927" y="21876"/>
                  <a:pt x="1833947" y="0"/>
                </a:cubicBezTo>
                <a:cubicBezTo>
                  <a:pt x="1936967" y="-21876"/>
                  <a:pt x="2316006" y="11386"/>
                  <a:pt x="2573776" y="0"/>
                </a:cubicBezTo>
                <a:cubicBezTo>
                  <a:pt x="2831546" y="-11386"/>
                  <a:pt x="2880771" y="26333"/>
                  <a:pt x="3098816" y="0"/>
                </a:cubicBezTo>
                <a:cubicBezTo>
                  <a:pt x="3316861" y="-26333"/>
                  <a:pt x="3376760" y="31802"/>
                  <a:pt x="3552260" y="0"/>
                </a:cubicBezTo>
                <a:cubicBezTo>
                  <a:pt x="3727760" y="-31802"/>
                  <a:pt x="3892245" y="16280"/>
                  <a:pt x="4220493" y="0"/>
                </a:cubicBezTo>
                <a:cubicBezTo>
                  <a:pt x="4548741" y="-16280"/>
                  <a:pt x="4619254" y="54614"/>
                  <a:pt x="4745533" y="0"/>
                </a:cubicBezTo>
                <a:cubicBezTo>
                  <a:pt x="4871812" y="-54614"/>
                  <a:pt x="5188574" y="80154"/>
                  <a:pt x="5485362" y="0"/>
                </a:cubicBezTo>
                <a:cubicBezTo>
                  <a:pt x="5782150" y="-80154"/>
                  <a:pt x="5899763" y="65561"/>
                  <a:pt x="6081998" y="0"/>
                </a:cubicBezTo>
                <a:cubicBezTo>
                  <a:pt x="6264233" y="-65561"/>
                  <a:pt x="6463094" y="13640"/>
                  <a:pt x="6678634" y="0"/>
                </a:cubicBezTo>
                <a:cubicBezTo>
                  <a:pt x="6894174" y="-13640"/>
                  <a:pt x="7066911" y="27321"/>
                  <a:pt x="7346867" y="0"/>
                </a:cubicBezTo>
                <a:cubicBezTo>
                  <a:pt x="7451548" y="-5507"/>
                  <a:pt x="7531055" y="73422"/>
                  <a:pt x="7534098" y="187231"/>
                </a:cubicBezTo>
                <a:cubicBezTo>
                  <a:pt x="7576448" y="316608"/>
                  <a:pt x="7509612" y="386875"/>
                  <a:pt x="7534098" y="576659"/>
                </a:cubicBezTo>
                <a:cubicBezTo>
                  <a:pt x="7558584" y="766443"/>
                  <a:pt x="7492167" y="838817"/>
                  <a:pt x="7534098" y="936131"/>
                </a:cubicBezTo>
                <a:cubicBezTo>
                  <a:pt x="7538420" y="1022379"/>
                  <a:pt x="7435757" y="1134666"/>
                  <a:pt x="7346867" y="1123362"/>
                </a:cubicBezTo>
                <a:cubicBezTo>
                  <a:pt x="7202860" y="1172120"/>
                  <a:pt x="6986846" y="1062286"/>
                  <a:pt x="6821827" y="1123362"/>
                </a:cubicBezTo>
                <a:cubicBezTo>
                  <a:pt x="6656808" y="1184438"/>
                  <a:pt x="6535258" y="1107079"/>
                  <a:pt x="6439980" y="1123362"/>
                </a:cubicBezTo>
                <a:cubicBezTo>
                  <a:pt x="6344702" y="1139645"/>
                  <a:pt x="6022292" y="1053798"/>
                  <a:pt x="5771747" y="1123362"/>
                </a:cubicBezTo>
                <a:cubicBezTo>
                  <a:pt x="5521202" y="1192926"/>
                  <a:pt x="5270523" y="1081275"/>
                  <a:pt x="5031918" y="1123362"/>
                </a:cubicBezTo>
                <a:cubicBezTo>
                  <a:pt x="4793313" y="1165449"/>
                  <a:pt x="4582949" y="1068295"/>
                  <a:pt x="4292089" y="1123362"/>
                </a:cubicBezTo>
                <a:cubicBezTo>
                  <a:pt x="4001229" y="1178429"/>
                  <a:pt x="4035988" y="1106129"/>
                  <a:pt x="3910242" y="1123362"/>
                </a:cubicBezTo>
                <a:cubicBezTo>
                  <a:pt x="3784496" y="1140595"/>
                  <a:pt x="3576990" y="1062328"/>
                  <a:pt x="3313605" y="1123362"/>
                </a:cubicBezTo>
                <a:cubicBezTo>
                  <a:pt x="3050220" y="1184396"/>
                  <a:pt x="2925566" y="1083976"/>
                  <a:pt x="2645373" y="1123362"/>
                </a:cubicBezTo>
                <a:cubicBezTo>
                  <a:pt x="2365180" y="1162748"/>
                  <a:pt x="2271127" y="1106185"/>
                  <a:pt x="1977140" y="1123362"/>
                </a:cubicBezTo>
                <a:cubicBezTo>
                  <a:pt x="1683153" y="1140539"/>
                  <a:pt x="1579602" y="1097757"/>
                  <a:pt x="1380504" y="1123362"/>
                </a:cubicBezTo>
                <a:cubicBezTo>
                  <a:pt x="1181406" y="1148967"/>
                  <a:pt x="973927" y="1056344"/>
                  <a:pt x="712271" y="1123362"/>
                </a:cubicBezTo>
                <a:cubicBezTo>
                  <a:pt x="450615" y="1190380"/>
                  <a:pt x="445831" y="1110099"/>
                  <a:pt x="187231" y="1123362"/>
                </a:cubicBezTo>
                <a:cubicBezTo>
                  <a:pt x="87446" y="1118686"/>
                  <a:pt x="26976" y="1042509"/>
                  <a:pt x="0" y="936131"/>
                </a:cubicBezTo>
                <a:cubicBezTo>
                  <a:pt x="-8406" y="785524"/>
                  <a:pt x="11117" y="708527"/>
                  <a:pt x="0" y="569170"/>
                </a:cubicBezTo>
                <a:cubicBezTo>
                  <a:pt x="-11117" y="429813"/>
                  <a:pt x="7900" y="368547"/>
                  <a:pt x="0" y="187231"/>
                </a:cubicBezTo>
                <a:close/>
              </a:path>
              <a:path w="7534098" h="1123362" stroke="0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50690" y="-46560"/>
                  <a:pt x="540246" y="37533"/>
                  <a:pt x="712271" y="0"/>
                </a:cubicBezTo>
                <a:cubicBezTo>
                  <a:pt x="884296" y="-37533"/>
                  <a:pt x="944813" y="32497"/>
                  <a:pt x="1094118" y="0"/>
                </a:cubicBezTo>
                <a:cubicBezTo>
                  <a:pt x="1243423" y="-32497"/>
                  <a:pt x="1320663" y="43419"/>
                  <a:pt x="1475965" y="0"/>
                </a:cubicBezTo>
                <a:cubicBezTo>
                  <a:pt x="1631267" y="-43419"/>
                  <a:pt x="1708701" y="41803"/>
                  <a:pt x="1857813" y="0"/>
                </a:cubicBezTo>
                <a:cubicBezTo>
                  <a:pt x="2006925" y="-41803"/>
                  <a:pt x="2188168" y="43114"/>
                  <a:pt x="2382853" y="0"/>
                </a:cubicBezTo>
                <a:cubicBezTo>
                  <a:pt x="2577538" y="-43114"/>
                  <a:pt x="2755697" y="69931"/>
                  <a:pt x="3051085" y="0"/>
                </a:cubicBezTo>
                <a:cubicBezTo>
                  <a:pt x="3346473" y="-69931"/>
                  <a:pt x="3448129" y="25600"/>
                  <a:pt x="3719318" y="0"/>
                </a:cubicBezTo>
                <a:cubicBezTo>
                  <a:pt x="3990507" y="-25600"/>
                  <a:pt x="3994341" y="9350"/>
                  <a:pt x="4101165" y="0"/>
                </a:cubicBezTo>
                <a:cubicBezTo>
                  <a:pt x="4207989" y="-9350"/>
                  <a:pt x="4336220" y="24355"/>
                  <a:pt x="4554609" y="0"/>
                </a:cubicBezTo>
                <a:cubicBezTo>
                  <a:pt x="4772998" y="-24355"/>
                  <a:pt x="5002295" y="38413"/>
                  <a:pt x="5222842" y="0"/>
                </a:cubicBezTo>
                <a:cubicBezTo>
                  <a:pt x="5443389" y="-38413"/>
                  <a:pt x="5636321" y="73963"/>
                  <a:pt x="5891074" y="0"/>
                </a:cubicBezTo>
                <a:cubicBezTo>
                  <a:pt x="6145827" y="-73963"/>
                  <a:pt x="6086659" y="12169"/>
                  <a:pt x="6272922" y="0"/>
                </a:cubicBezTo>
                <a:cubicBezTo>
                  <a:pt x="6459185" y="-12169"/>
                  <a:pt x="6822561" y="49117"/>
                  <a:pt x="7346867" y="0"/>
                </a:cubicBezTo>
                <a:cubicBezTo>
                  <a:pt x="7462223" y="337"/>
                  <a:pt x="7526811" y="107669"/>
                  <a:pt x="7534098" y="187231"/>
                </a:cubicBezTo>
                <a:cubicBezTo>
                  <a:pt x="7548492" y="297711"/>
                  <a:pt x="7522647" y="464081"/>
                  <a:pt x="7534098" y="576659"/>
                </a:cubicBezTo>
                <a:cubicBezTo>
                  <a:pt x="7545549" y="689237"/>
                  <a:pt x="7496083" y="764599"/>
                  <a:pt x="7534098" y="936131"/>
                </a:cubicBezTo>
                <a:cubicBezTo>
                  <a:pt x="7518734" y="1015851"/>
                  <a:pt x="7450627" y="1137766"/>
                  <a:pt x="7346867" y="1123362"/>
                </a:cubicBezTo>
                <a:cubicBezTo>
                  <a:pt x="7185061" y="1183562"/>
                  <a:pt x="6898102" y="1067198"/>
                  <a:pt x="6678634" y="1123362"/>
                </a:cubicBezTo>
                <a:cubicBezTo>
                  <a:pt x="6459166" y="1179526"/>
                  <a:pt x="6199710" y="1098689"/>
                  <a:pt x="5938805" y="1123362"/>
                </a:cubicBezTo>
                <a:cubicBezTo>
                  <a:pt x="5677900" y="1148035"/>
                  <a:pt x="5563008" y="1116329"/>
                  <a:pt x="5342169" y="1123362"/>
                </a:cubicBezTo>
                <a:cubicBezTo>
                  <a:pt x="5121330" y="1130395"/>
                  <a:pt x="4757052" y="1118804"/>
                  <a:pt x="4602340" y="1123362"/>
                </a:cubicBezTo>
                <a:cubicBezTo>
                  <a:pt x="4447628" y="1127920"/>
                  <a:pt x="4185923" y="1054068"/>
                  <a:pt x="3862511" y="1123362"/>
                </a:cubicBezTo>
                <a:cubicBezTo>
                  <a:pt x="3539099" y="1192656"/>
                  <a:pt x="3611480" y="1123154"/>
                  <a:pt x="3409067" y="1123362"/>
                </a:cubicBezTo>
                <a:cubicBezTo>
                  <a:pt x="3206654" y="1123570"/>
                  <a:pt x="3128780" y="1102240"/>
                  <a:pt x="3027220" y="1123362"/>
                </a:cubicBezTo>
                <a:cubicBezTo>
                  <a:pt x="2925660" y="1144484"/>
                  <a:pt x="2726475" y="1081314"/>
                  <a:pt x="2645373" y="1123362"/>
                </a:cubicBezTo>
                <a:cubicBezTo>
                  <a:pt x="2564271" y="1165410"/>
                  <a:pt x="2069686" y="1068201"/>
                  <a:pt x="1905544" y="1123362"/>
                </a:cubicBezTo>
                <a:cubicBezTo>
                  <a:pt x="1741402" y="1178523"/>
                  <a:pt x="1627598" y="1113563"/>
                  <a:pt x="1523696" y="1123362"/>
                </a:cubicBezTo>
                <a:cubicBezTo>
                  <a:pt x="1419794" y="1133161"/>
                  <a:pt x="1116214" y="1076049"/>
                  <a:pt x="998656" y="1123362"/>
                </a:cubicBezTo>
                <a:cubicBezTo>
                  <a:pt x="881098" y="1170675"/>
                  <a:pt x="411061" y="1031987"/>
                  <a:pt x="187231" y="1123362"/>
                </a:cubicBezTo>
                <a:cubicBezTo>
                  <a:pt x="84448" y="1136164"/>
                  <a:pt x="-24779" y="1042456"/>
                  <a:pt x="0" y="936131"/>
                </a:cubicBezTo>
                <a:cubicBezTo>
                  <a:pt x="-35217" y="803341"/>
                  <a:pt x="5156" y="730317"/>
                  <a:pt x="0" y="546703"/>
                </a:cubicBezTo>
                <a:cubicBezTo>
                  <a:pt x="-5156" y="363089"/>
                  <a:pt x="13811" y="333844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+mj-lt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429652"/>
            <a:ext cx="714055" cy="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74" y="2381228"/>
            <a:ext cx="5082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KHỞI ĐỘNG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0BA49D-22E7-4B5A-89AC-6133471A8DED}"/>
              </a:ext>
            </a:extLst>
          </p:cNvPr>
          <p:cNvGrpSpPr/>
          <p:nvPr/>
        </p:nvGrpSpPr>
        <p:grpSpPr>
          <a:xfrm>
            <a:off x="915139" y="1496789"/>
            <a:ext cx="3356827" cy="1081304"/>
            <a:chOff x="1134504" y="1840749"/>
            <a:chExt cx="3970896" cy="1441738"/>
          </a:xfrm>
        </p:grpSpPr>
        <p:pic>
          <p:nvPicPr>
            <p:cNvPr id="3" name="Google Shape;3054;p67">
              <a:extLst>
                <a:ext uri="{FF2B5EF4-FFF2-40B4-BE49-F238E27FC236}">
                  <a16:creationId xmlns:a16="http://schemas.microsoft.com/office/drawing/2014/main" id="{8B109D0F-63C9-42CC-92AC-24A5F43F12C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4504" y="1840749"/>
              <a:ext cx="3970896" cy="106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7C37D-2619-47E6-ADC8-4C4213B22EB7}"/>
                </a:ext>
              </a:extLst>
            </p:cNvPr>
            <p:cNvSpPr txBox="1"/>
            <p:nvPr/>
          </p:nvSpPr>
          <p:spPr>
            <a:xfrm>
              <a:off x="1314299" y="2051380"/>
              <a:ext cx="374229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CHẤM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D1A818-0A11-4B53-9A9E-95DFC03C8984}"/>
              </a:ext>
            </a:extLst>
          </p:cNvPr>
          <p:cNvGrpSpPr/>
          <p:nvPr/>
        </p:nvGrpSpPr>
        <p:grpSpPr>
          <a:xfrm>
            <a:off x="719629" y="2628973"/>
            <a:ext cx="3552338" cy="1078470"/>
            <a:chOff x="959506" y="3505295"/>
            <a:chExt cx="4492258" cy="1437960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6" y="3505295"/>
              <a:ext cx="4492258" cy="10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46E22-6AC9-4D77-A620-E39DB0899BCB}"/>
                </a:ext>
              </a:extLst>
            </p:cNvPr>
            <p:cNvSpPr txBox="1"/>
            <p:nvPr/>
          </p:nvSpPr>
          <p:spPr>
            <a:xfrm>
              <a:off x="1202327" y="3712148"/>
              <a:ext cx="422290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CHẤM THAN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16D5A-478A-45D5-861D-81BD9A4E273D}"/>
              </a:ext>
            </a:extLst>
          </p:cNvPr>
          <p:cNvGrpSpPr/>
          <p:nvPr/>
        </p:nvGrpSpPr>
        <p:grpSpPr>
          <a:xfrm>
            <a:off x="1092008" y="3855212"/>
            <a:ext cx="2824672" cy="1095896"/>
            <a:chOff x="1126606" y="4990982"/>
            <a:chExt cx="3414611" cy="1461194"/>
          </a:xfrm>
        </p:grpSpPr>
        <p:pic>
          <p:nvPicPr>
            <p:cNvPr id="9" name="Google Shape;3052;p67">
              <a:extLst>
                <a:ext uri="{FF2B5EF4-FFF2-40B4-BE49-F238E27FC236}">
                  <a16:creationId xmlns:a16="http://schemas.microsoft.com/office/drawing/2014/main" id="{9AC33A22-955D-451B-B236-03CE81AA16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6606" y="4990982"/>
              <a:ext cx="3414611" cy="1002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FA64A6-013B-4571-ACDE-8E960D43F560}"/>
                </a:ext>
              </a:extLst>
            </p:cNvPr>
            <p:cNvSpPr txBox="1"/>
            <p:nvPr/>
          </p:nvSpPr>
          <p:spPr>
            <a:xfrm>
              <a:off x="1473054" y="5221069"/>
              <a:ext cx="2794146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CHẤM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F54C4-03DB-4CBD-BFDE-16FF5A727B8E}"/>
              </a:ext>
            </a:extLst>
          </p:cNvPr>
          <p:cNvGrpSpPr/>
          <p:nvPr/>
        </p:nvGrpSpPr>
        <p:grpSpPr>
          <a:xfrm>
            <a:off x="4271967" y="1487875"/>
            <a:ext cx="4476841" cy="800693"/>
            <a:chOff x="5695956" y="1866150"/>
            <a:chExt cx="5969121" cy="1067591"/>
          </a:xfrm>
        </p:grpSpPr>
        <p:pic>
          <p:nvPicPr>
            <p:cNvPr id="12" name="Google Shape;4085;p85"/>
            <p:cNvPicPr preferRelativeResize="0"/>
            <p:nvPr/>
          </p:nvPicPr>
          <p:blipFill rotWithShape="1">
            <a:blip r:embed="rId5">
              <a:alphaModFix/>
            </a:blip>
            <a:srcRect l="1000" t="8616" r="960" b="11003"/>
            <a:stretch/>
          </p:blipFill>
          <p:spPr>
            <a:xfrm>
              <a:off x="5695956" y="1866150"/>
              <a:ext cx="5969121" cy="106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345C7-CE2B-455D-88E2-7A658AA640BF}"/>
                </a:ext>
              </a:extLst>
            </p:cNvPr>
            <p:cNvSpPr txBox="1"/>
            <p:nvPr/>
          </p:nvSpPr>
          <p:spPr>
            <a:xfrm>
              <a:off x="5926097" y="2112935"/>
              <a:ext cx="558010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#9Slide02 Noi dung dai" panose="02000000000000000000" pitchFamily="2" charset="0"/>
                  <a:cs typeface="Times New Roman" panose="02020603050405020304" pitchFamily="18" charset="0"/>
                </a:rPr>
                <a:t>Dùng để kết thúc câu hỏi.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F5BD3C-8700-4E22-A55D-766A337D3DB7}"/>
              </a:ext>
            </a:extLst>
          </p:cNvPr>
          <p:cNvGrpSpPr/>
          <p:nvPr/>
        </p:nvGrpSpPr>
        <p:grpSpPr>
          <a:xfrm>
            <a:off x="4325844" y="2642813"/>
            <a:ext cx="4432488" cy="942975"/>
            <a:chOff x="5755095" y="3390900"/>
            <a:chExt cx="5909984" cy="1257300"/>
          </a:xfrm>
        </p:grpSpPr>
        <p:pic>
          <p:nvPicPr>
            <p:cNvPr id="15" name="Google Shape;4084;p85"/>
            <p:cNvPicPr preferRelativeResize="0"/>
            <p:nvPr/>
          </p:nvPicPr>
          <p:blipFill rotWithShape="1">
            <a:blip r:embed="rId6">
              <a:alphaModFix/>
            </a:blip>
            <a:srcRect l="1000" t="8616" r="960" b="11003"/>
            <a:stretch/>
          </p:blipFill>
          <p:spPr>
            <a:xfrm>
              <a:off x="5755095" y="3390900"/>
              <a:ext cx="5909984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2CB0DF-9027-45F4-B363-2EB8BEA4593F}"/>
                </a:ext>
              </a:extLst>
            </p:cNvPr>
            <p:cNvSpPr txBox="1"/>
            <p:nvPr/>
          </p:nvSpPr>
          <p:spPr>
            <a:xfrm>
              <a:off x="5926098" y="3533463"/>
              <a:ext cx="5580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#9Slide02 Noi dung dai" panose="02000000000000000000" pitchFamily="2" charset="0"/>
                  <a:cs typeface="Times New Roman" panose="02020603050405020304" pitchFamily="18" charset="0"/>
                </a:rPr>
                <a:t>Dùng để kết thúc câu cảm, câu cầu khiến.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684299-6A8D-42A5-A9E7-12820104C292}"/>
              </a:ext>
            </a:extLst>
          </p:cNvPr>
          <p:cNvGrpSpPr/>
          <p:nvPr/>
        </p:nvGrpSpPr>
        <p:grpSpPr>
          <a:xfrm>
            <a:off x="4271967" y="3811162"/>
            <a:ext cx="4643434" cy="942974"/>
            <a:chOff x="5695955" y="4968171"/>
            <a:chExt cx="6191245" cy="1257299"/>
          </a:xfrm>
        </p:grpSpPr>
        <p:pic>
          <p:nvPicPr>
            <p:cNvPr id="18" name="Google Shape;2486;p58">
              <a:extLst>
                <a:ext uri="{FF2B5EF4-FFF2-40B4-BE49-F238E27FC236}">
                  <a16:creationId xmlns:a16="http://schemas.microsoft.com/office/drawing/2014/main" id="{A5A128B6-046B-4DDA-BEBA-0F757D1B67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955" y="4968171"/>
              <a:ext cx="6191245" cy="12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D0708-DAD7-4115-A093-60102743A0DA}"/>
                </a:ext>
              </a:extLst>
            </p:cNvPr>
            <p:cNvSpPr txBox="1"/>
            <p:nvPr/>
          </p:nvSpPr>
          <p:spPr>
            <a:xfrm>
              <a:off x="6040490" y="5342412"/>
              <a:ext cx="55801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#9Slide02 Noi dung dai" panose="02000000000000000000" pitchFamily="2" charset="0"/>
                  <a:cs typeface="Times New Roman" panose="02020603050405020304" pitchFamily="18" charset="0"/>
                </a:rPr>
                <a:t>Dùng để kết thúc câu kể.</a:t>
              </a:r>
            </a:p>
          </p:txBody>
        </p:sp>
      </p:grpSp>
      <p:sp>
        <p:nvSpPr>
          <p:cNvPr id="20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583761" y="682776"/>
            <a:ext cx="1673789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ea typeface="Patrick Hand"/>
                <a:cs typeface="Times New Roman" panose="02020603050405020304" pitchFamily="18" charset="0"/>
                <a:sym typeface="Patrick Hand"/>
              </a:rPr>
              <a:t>DẤU CÂU</a:t>
            </a:r>
            <a:endParaRPr sz="2400" b="1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ea typeface="Patrick Hand"/>
              <a:cs typeface="Times New Roman" panose="02020603050405020304" pitchFamily="18" charset="0"/>
              <a:sym typeface="Patrick Hand"/>
            </a:endParaRPr>
          </a:p>
        </p:txBody>
      </p:sp>
      <p:sp>
        <p:nvSpPr>
          <p:cNvPr id="21" name="Google Shape;1651;p46">
            <a:extLst>
              <a:ext uri="{FF2B5EF4-FFF2-40B4-BE49-F238E27FC236}">
                <a16:creationId xmlns:a16="http://schemas.microsoft.com/office/drawing/2014/main" id="{1423875A-5F21-4DFF-843D-33A10DE2B5EA}"/>
              </a:ext>
            </a:extLst>
          </p:cNvPr>
          <p:cNvSpPr/>
          <p:nvPr/>
        </p:nvSpPr>
        <p:spPr>
          <a:xfrm>
            <a:off x="5480689" y="682775"/>
            <a:ext cx="2177411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ea typeface="Patrick Hand"/>
                <a:cs typeface="Times New Roman" panose="02020603050405020304" pitchFamily="18" charset="0"/>
                <a:sym typeface="Patrick Hand"/>
              </a:rPr>
              <a:t>TÁC DỤNG</a:t>
            </a:r>
            <a:endParaRPr sz="2400" b="1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ea typeface="Patrick Hand"/>
              <a:cs typeface="Times New Roman" panose="02020603050405020304" pitchFamily="18" charset="0"/>
              <a:sym typeface="Patrick Ha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3248404"/>
            <a:ext cx="1040829" cy="125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0" y="2302721"/>
            <a:ext cx="1108097" cy="983832"/>
          </a:xfrm>
          <a:prstGeom prst="rect">
            <a:avLst/>
          </a:prstGeom>
        </p:spPr>
      </p:pic>
      <p:pic>
        <p:nvPicPr>
          <p:cNvPr id="24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2" y="1221100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6040" y="2449689"/>
            <a:ext cx="484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Calibri" panose="020F0502020204030204" pitchFamily="34" charset="0"/>
              </a:rPr>
              <a:t>LUYỆN TẬP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36404" y="90005"/>
            <a:ext cx="7830409" cy="1427583"/>
          </a:xfrm>
          <a:prstGeom prst="wedgeEllipseCallout">
            <a:avLst>
              <a:gd name="adj1" fmla="val -38720"/>
              <a:gd name="adj2" fmla="val 56617"/>
            </a:avLst>
          </a:prstGeom>
          <a:solidFill>
            <a:schemeClr val="accent2"/>
          </a:solidFill>
          <a:ln w="19050">
            <a:solidFill>
              <a:srgbClr val="00206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nam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dũng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cảm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cao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thượng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năng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nổ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thích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ứng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được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với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hoàn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cảnh</a:t>
            </a:r>
            <a:r>
              <a:rPr lang="vi-VN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  <a:cs typeface="Baloo 2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538868" y="1725066"/>
            <a:ext cx="7120731" cy="1402871"/>
          </a:xfrm>
          <a:prstGeom prst="wedgeEllipseCallout">
            <a:avLst>
              <a:gd name="adj1" fmla="val 53020"/>
              <a:gd name="adj2" fmla="val -30764"/>
            </a:avLst>
          </a:prstGeom>
          <a:solidFill>
            <a:schemeClr val="accent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n</a:t>
            </a:r>
            <a:r>
              <a:rPr lang="vi-VN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ữ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dịu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dàng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khoan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dung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cần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mẫn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+mj-lt"/>
                <a:cs typeface="Baloo 2" pitchFamily="2" charset="0"/>
              </a:rPr>
              <a:t>và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biết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quan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tâm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tới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+mj-lt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+mj-lt"/>
                <a:cs typeface="Baloo 2" pitchFamily="2" charset="0"/>
              </a:rPr>
              <a:t>người</a:t>
            </a:r>
            <a:r>
              <a:rPr lang="en-US" altLang="en-US" sz="2200" dirty="0">
                <a:solidFill>
                  <a:schemeClr val="bg1"/>
                </a:solidFill>
                <a:latin typeface="+mj-lt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  <a:cs typeface="Baloo 2" pitchFamily="2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2F9032D-80E0-7E02-E123-54671A6882F8}"/>
              </a:ext>
            </a:extLst>
          </p:cNvPr>
          <p:cNvSpPr/>
          <p:nvPr/>
        </p:nvSpPr>
        <p:spPr>
          <a:xfrm>
            <a:off x="89210" y="3335415"/>
            <a:ext cx="8965580" cy="176370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66A920-5778-3FA1-493C-18C6EDA5478B}"/>
              </a:ext>
            </a:extLst>
          </p:cNvPr>
          <p:cNvSpPr/>
          <p:nvPr/>
        </p:nvSpPr>
        <p:spPr>
          <a:xfrm>
            <a:off x="381348" y="3401958"/>
            <a:ext cx="91568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đồng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ý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như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vậy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2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:</a:t>
            </a:r>
          </a:p>
          <a:p>
            <a:pPr lvl="1"/>
            <a:r>
              <a:rPr lang="en-US" altLang="en-US" sz="22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?</a:t>
            </a:r>
          </a:p>
          <a:p>
            <a:pPr lvl="1"/>
            <a:r>
              <a:rPr lang="en-US" altLang="en-US" sz="22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200" dirty="0">
                <a:latin typeface="Baloo 2" pitchFamily="2" charset="0"/>
                <a:cs typeface="Baloo 2" pitchFamily="2" charset="0"/>
              </a:rPr>
              <a:t>c)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từ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chỉ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vừa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latin typeface="Baloo 2" pitchFamily="2" charset="0"/>
                <a:cs typeface="Baloo 2" pitchFamily="2" charset="0"/>
              </a:rPr>
              <a:t>chọn</a:t>
            </a:r>
            <a:r>
              <a:rPr lang="en-US" altLang="en-US" sz="22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387" y="298622"/>
            <a:ext cx="7082984" cy="624820"/>
            <a:chOff x="1930387" y="298622"/>
            <a:chExt cx="7082984" cy="624820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29862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268843" y="390469"/>
              <a:ext cx="61971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Gan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dám đương đầu với khó khăn,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0387" y="1087983"/>
            <a:ext cx="7340146" cy="624820"/>
            <a:chOff x="1930387" y="1087983"/>
            <a:chExt cx="7340146" cy="624820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087983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2274312" y="1233389"/>
              <a:ext cx="699622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nhen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0387" y="1896006"/>
            <a:ext cx="7082984" cy="624820"/>
            <a:chOff x="1930387" y="1896006"/>
            <a:chExt cx="7082984" cy="624820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896006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2330298" y="2018641"/>
              <a:ext cx="63681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và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mọi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3478" y="2695248"/>
            <a:ext cx="7082984" cy="624820"/>
            <a:chOff x="1953478" y="2695248"/>
            <a:chExt cx="7082984" cy="624820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53478" y="2695248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257146" y="2820789"/>
              <a:ext cx="5702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Tính nết hiền dịu, nói năng nhỏ nhẹ.</a:t>
              </a:r>
              <a:endPara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0387" y="3465397"/>
            <a:ext cx="7082984" cy="624820"/>
            <a:chOff x="1930387" y="3465397"/>
            <a:chExt cx="7082984" cy="6248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3465397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2357972" y="3581066"/>
              <a:ext cx="55672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người mắc lỗi.</a:t>
              </a:r>
              <a:endPara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0387" y="4292082"/>
            <a:ext cx="7082984" cy="624820"/>
            <a:chOff x="1930387" y="4292082"/>
            <a:chExt cx="7082984" cy="624820"/>
          </a:xfrm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429208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2409679" y="4395086"/>
              <a:ext cx="38045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và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lanh</a:t>
              </a:r>
              <a:r>
                <a:rPr lang="en-US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vi-VN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4039" y="296033"/>
            <a:ext cx="2270285" cy="624820"/>
            <a:chOff x="214039" y="172225"/>
            <a:chExt cx="2270285" cy="748628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2225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410195" y="315458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ũng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039" y="1093377"/>
            <a:ext cx="2150001" cy="624820"/>
            <a:chOff x="214039" y="969569"/>
            <a:chExt cx="2150001" cy="748628"/>
          </a:xfrm>
        </p:grpSpPr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969569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364556" y="1106897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thượng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039" y="1890721"/>
            <a:ext cx="2195640" cy="624820"/>
            <a:chOff x="214039" y="1766913"/>
            <a:chExt cx="2195640" cy="748628"/>
          </a:xfrm>
        </p:grpSpPr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6691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10195" y="1871658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ăng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039" y="2688065"/>
            <a:ext cx="2195640" cy="624820"/>
            <a:chOff x="214039" y="2564257"/>
            <a:chExt cx="2195640" cy="748628"/>
          </a:xfrm>
        </p:grpSpPr>
        <p:sp>
          <p:nvSpPr>
            <p:cNvPr id="30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2564257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10195" y="269047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ịu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39" y="3485409"/>
            <a:ext cx="2224646" cy="624820"/>
            <a:chOff x="214039" y="3361601"/>
            <a:chExt cx="2224646" cy="748628"/>
          </a:xfrm>
        </p:grpSpPr>
        <p:sp>
          <p:nvSpPr>
            <p:cNvPr id="3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3361601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364556" y="3474305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4039" y="4282751"/>
            <a:ext cx="2224646" cy="624820"/>
            <a:chOff x="214039" y="4158943"/>
            <a:chExt cx="2224646" cy="748628"/>
          </a:xfrm>
        </p:grpSpPr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415894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439201" y="426574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ần</a:t>
              </a:r>
              <a:r>
                <a:rPr lang="en-US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mẫn</a:t>
              </a:r>
              <a:endPara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" y="982587"/>
            <a:ext cx="414827" cy="414827"/>
          </a:xfrm>
          <a:prstGeom prst="rect">
            <a:avLst/>
          </a:prstGeom>
        </p:spPr>
      </p:pic>
      <p:pic>
        <p:nvPicPr>
          <p:cNvPr id="39" name="Picture 38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 flipH="1">
            <a:off x="138210" y="1754453"/>
            <a:ext cx="309363" cy="414827"/>
          </a:xfrm>
          <a:prstGeom prst="rect">
            <a:avLst/>
          </a:prstGeom>
        </p:spPr>
      </p:pic>
      <p:pic>
        <p:nvPicPr>
          <p:cNvPr id="40" name="Picture 39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 flipH="1">
            <a:off x="138999" y="4211091"/>
            <a:ext cx="304409" cy="414827"/>
          </a:xfrm>
          <a:prstGeom prst="rect">
            <a:avLst/>
          </a:prstGeom>
        </p:spPr>
      </p:pic>
      <p:pic>
        <p:nvPicPr>
          <p:cNvPr id="41" name="Picture 40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36" y="2566158"/>
            <a:ext cx="413563" cy="435839"/>
          </a:xfrm>
          <a:prstGeom prst="rect">
            <a:avLst/>
          </a:prstGeom>
        </p:spPr>
      </p:pic>
      <p:pic>
        <p:nvPicPr>
          <p:cNvPr id="42" name="Picture 41" descr="A picture containing dessert&#10;&#10;Description automatically generated">
            <a:extLst>
              <a:ext uri="{FF2B5EF4-FFF2-40B4-BE49-F238E27FC236}">
                <a16:creationId xmlns:a16="http://schemas.microsoft.com/office/drawing/2014/main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3" y="3402024"/>
            <a:ext cx="414827" cy="4148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65" y="183055"/>
            <a:ext cx="327713" cy="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39551" y="776190"/>
            <a:ext cx="2705879" cy="3591120"/>
            <a:chOff x="1539551" y="776190"/>
            <a:chExt cx="2705879" cy="3591120"/>
          </a:xfrm>
        </p:grpSpPr>
        <p:sp>
          <p:nvSpPr>
            <p:cNvPr id="7" name="Rounded Rectangle 6"/>
            <p:cNvSpPr/>
            <p:nvPr/>
          </p:nvSpPr>
          <p:spPr>
            <a:xfrm>
              <a:off x="1539551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7027" y="1132232"/>
              <a:ext cx="239092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ữ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mẫn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7405" y="776190"/>
            <a:ext cx="2705879" cy="3591120"/>
            <a:chOff x="4967405" y="776190"/>
            <a:chExt cx="2705879" cy="3591120"/>
          </a:xfrm>
        </p:grpSpPr>
        <p:sp>
          <p:nvSpPr>
            <p:cNvPr id="13" name="Rounded Rectangle 12"/>
            <p:cNvSpPr/>
            <p:nvPr/>
          </p:nvSpPr>
          <p:spPr>
            <a:xfrm>
              <a:off x="4967405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893" y="1048256"/>
              <a:ext cx="247490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thượng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vi-VN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30" y="3761371"/>
            <a:ext cx="744998" cy="66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764" y="3724110"/>
            <a:ext cx="744998" cy="667746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2" y="-281458"/>
            <a:ext cx="2649654" cy="1302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>
            <a:off x="-117655" y="1951225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 flipH="1">
            <a:off x="7453595" y="1904571"/>
            <a:ext cx="1782253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730345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1069</Words>
  <Application>Microsoft Office PowerPoint</Application>
  <PresentationFormat>Trình chiếu Trên màn hình (16:9)</PresentationFormat>
  <Paragraphs>97</Paragraphs>
  <Slides>22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UVF Lobster12</vt:lpstr>
      <vt:lpstr>Didact Gothic</vt:lpstr>
      <vt:lpstr>Amatic SC</vt:lpstr>
      <vt:lpstr>Baloo 2</vt:lpstr>
      <vt:lpstr>Arial</vt:lpstr>
      <vt:lpstr>Times New Roman</vt:lpstr>
      <vt:lpstr>#Li-N UTM Isadora</vt:lpstr>
      <vt:lpstr>Giant Doodles Newsletter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 Nguyen</cp:lastModifiedBy>
  <cp:revision>76</cp:revision>
  <dcterms:modified xsi:type="dcterms:W3CDTF">2023-04-07T03:46:12Z</dcterms:modified>
</cp:coreProperties>
</file>