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2"/>
  </p:notesMasterIdLst>
  <p:sldIdLst>
    <p:sldId id="256" r:id="rId2"/>
    <p:sldId id="257" r:id="rId3"/>
    <p:sldId id="312" r:id="rId4"/>
    <p:sldId id="314" r:id="rId5"/>
    <p:sldId id="315" r:id="rId6"/>
    <p:sldId id="259" r:id="rId7"/>
    <p:sldId id="261" r:id="rId8"/>
    <p:sldId id="316" r:id="rId9"/>
    <p:sldId id="266" r:id="rId10"/>
    <p:sldId id="267" r:id="rId11"/>
    <p:sldId id="262" r:id="rId12"/>
    <p:sldId id="318" r:id="rId13"/>
    <p:sldId id="269" r:id="rId14"/>
    <p:sldId id="270" r:id="rId15"/>
    <p:sldId id="271" r:id="rId16"/>
    <p:sldId id="279" r:id="rId17"/>
    <p:sldId id="280" r:id="rId18"/>
    <p:sldId id="274" r:id="rId19"/>
    <p:sldId id="275" r:id="rId20"/>
    <p:sldId id="319" r:id="rId21"/>
  </p:sldIdLst>
  <p:sldSz cx="6858000" cy="5143500"/>
  <p:notesSz cx="6858000" cy="9144000"/>
  <p:embeddedFontLs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Londrina Solid" panose="020B0604020202020204" charset="0"/>
      <p:regular r:id="rId27"/>
    </p:embeddedFont>
    <p:embeddedFont>
      <p:font typeface="Lora" pitchFamily="2" charset="0"/>
      <p:regular r:id="rId28"/>
      <p:bold r:id="rId29"/>
      <p:italic r:id="rId30"/>
      <p:boldItalic r:id="rId31"/>
    </p:embeddedFont>
    <p:embeddedFont>
      <p:font typeface="Mansalva" panose="020B0604020202020204" charset="0"/>
      <p:regular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1DCE2F3-0E22-4D6E-8FDD-29F7EC93D38C}">
          <p14:sldIdLst>
            <p14:sldId id="256"/>
            <p14:sldId id="257"/>
            <p14:sldId id="312"/>
            <p14:sldId id="314"/>
            <p14:sldId id="315"/>
            <p14:sldId id="259"/>
            <p14:sldId id="261"/>
            <p14:sldId id="316"/>
            <p14:sldId id="266"/>
            <p14:sldId id="267"/>
            <p14:sldId id="262"/>
            <p14:sldId id="318"/>
            <p14:sldId id="269"/>
            <p14:sldId id="270"/>
            <p14:sldId id="271"/>
            <p14:sldId id="279"/>
            <p14:sldId id="280"/>
            <p14:sldId id="274"/>
            <p14:sldId id="275"/>
            <p14:sldId id="319"/>
          </p14:sldIdLst>
        </p14:section>
        <p14:section name="Untitled Section" id="{7630828F-6D49-47D8-80FC-FE5516DC8C2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75829-A34D-4164-8692-077349ED1DCC}">
  <a:tblStyle styleId="{4DE75829-A34D-4164-8692-077349ED1D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5256" autoAdjust="0"/>
  </p:normalViewPr>
  <p:slideViewPr>
    <p:cSldViewPr snapToGrid="0">
      <p:cViewPr varScale="1">
        <p:scale>
          <a:sx n="88" d="100"/>
          <a:sy n="88" d="100"/>
        </p:scale>
        <p:origin x="12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e4a2c02adf_0_18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e4a2c02adf_0_18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38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29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712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78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95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615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686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40" name="Google Shape;240;p1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2"/>
          </p:nvPr>
        </p:nvSpPr>
        <p:spPr>
          <a:xfrm>
            <a:off x="540000" y="1895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3" hasCustomPrompt="1"/>
          </p:nvPr>
        </p:nvSpPr>
        <p:spPr>
          <a:xfrm>
            <a:off x="54000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540000" y="2329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4"/>
          </p:nvPr>
        </p:nvSpPr>
        <p:spPr>
          <a:xfrm>
            <a:off x="2781450" y="1895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5" hasCustomPrompt="1"/>
          </p:nvPr>
        </p:nvSpPr>
        <p:spPr>
          <a:xfrm>
            <a:off x="278145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2781450" y="2329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7"/>
          </p:nvPr>
        </p:nvSpPr>
        <p:spPr>
          <a:xfrm>
            <a:off x="540000" y="3532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8" hasCustomPrompt="1"/>
          </p:nvPr>
        </p:nvSpPr>
        <p:spPr>
          <a:xfrm>
            <a:off x="54000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9"/>
          </p:nvPr>
        </p:nvSpPr>
        <p:spPr>
          <a:xfrm>
            <a:off x="540000" y="3966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13"/>
          </p:nvPr>
        </p:nvSpPr>
        <p:spPr>
          <a:xfrm>
            <a:off x="2781450" y="3532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278145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5"/>
          </p:nvPr>
        </p:nvSpPr>
        <p:spPr>
          <a:xfrm>
            <a:off x="2781450" y="3966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936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719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01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42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40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75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3800700" y="635863"/>
            <a:ext cx="2286675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3800700" y="1427837"/>
            <a:ext cx="2286675" cy="30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574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27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bg>
      <p:bgPr>
        <a:solidFill>
          <a:schemeClr val="lt2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27" name="Google Shape;727;p3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3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3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3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3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3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3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3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3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3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3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3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3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3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3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3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3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926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bg>
      <p:bgPr>
        <a:solidFill>
          <a:schemeClr val="accent3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50" name="Google Shape;750;p3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3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3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3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3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3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3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3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3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3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3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3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3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3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3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3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3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3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9683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55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97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2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73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3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7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17" r:id="rId2"/>
    <p:sldLayoutId id="2147483685" r:id="rId3"/>
    <p:sldLayoutId id="2147483650" r:id="rId4"/>
    <p:sldLayoutId id="2147483714" r:id="rId5"/>
    <p:sldLayoutId id="2147483682" r:id="rId6"/>
    <p:sldLayoutId id="2147483681" r:id="rId7"/>
    <p:sldLayoutId id="2147483720" r:id="rId8"/>
    <p:sldLayoutId id="2147483686" r:id="rId9"/>
    <p:sldLayoutId id="2147483652" r:id="rId10"/>
    <p:sldLayoutId id="2147483716" r:id="rId11"/>
    <p:sldLayoutId id="2147483684" r:id="rId12"/>
    <p:sldLayoutId id="2147483655" r:id="rId13"/>
    <p:sldLayoutId id="2147483722" r:id="rId14"/>
    <p:sldLayoutId id="2147483719" r:id="rId15"/>
    <p:sldLayoutId id="2147483715" r:id="rId16"/>
    <p:sldLayoutId id="2147483683" r:id="rId17"/>
    <p:sldLayoutId id="2147483658" r:id="rId18"/>
    <p:sldLayoutId id="2147483659" r:id="rId19"/>
    <p:sldLayoutId id="2147483724" r:id="rId20"/>
    <p:sldLayoutId id="2147483723" r:id="rId21"/>
    <p:sldLayoutId id="2147483721" r:id="rId22"/>
    <p:sldLayoutId id="2147483688" r:id="rId23"/>
    <p:sldLayoutId id="2147483687" r:id="rId24"/>
    <p:sldLayoutId id="2147483664" r:id="rId25"/>
    <p:sldLayoutId id="2147483701" r:id="rId26"/>
    <p:sldLayoutId id="2147483669" r:id="rId27"/>
    <p:sldLayoutId id="2147483718" r:id="rId28"/>
    <p:sldLayoutId id="2147483676" r:id="rId29"/>
    <p:sldLayoutId id="2147483677" r:id="rId30"/>
    <p:sldLayoutId id="2147483725" r:id="rId31"/>
    <p:sldLayoutId id="214748372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460073" y="765127"/>
            <a:ext cx="6223618" cy="34900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5758434" y="3195082"/>
            <a:ext cx="919511" cy="1581326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6" y="3302725"/>
              <a:ext cx="16014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11563" y="1288470"/>
            <a:ext cx="6272128" cy="1874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b="1" dirty="0">
                <a:solidFill>
                  <a:srgbClr val="4C2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đọc </a:t>
            </a:r>
            <a:b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vụ đắm tàu</a:t>
            </a:r>
            <a:endParaRPr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5" name="Google Shape;1005;p34"/>
          <p:cNvGrpSpPr/>
          <p:nvPr/>
        </p:nvGrpSpPr>
        <p:grpSpPr>
          <a:xfrm rot="-7200341">
            <a:off x="5808591" y="224741"/>
            <a:ext cx="951707" cy="929242"/>
            <a:chOff x="1098125" y="238225"/>
            <a:chExt cx="5212875" cy="5089825"/>
          </a:xfrm>
        </p:grpSpPr>
        <p:sp>
          <p:nvSpPr>
            <p:cNvPr id="1006" name="Google Shape;1006;p34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 rot="-2441324">
            <a:off x="181718" y="722136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B17080E-1E24-4992-BA2C-60269AAF4F0C}"/>
              </a:ext>
            </a:extLst>
          </p:cNvPr>
          <p:cNvSpPr txBox="1"/>
          <p:nvPr/>
        </p:nvSpPr>
        <p:spPr>
          <a:xfrm>
            <a:off x="1302304" y="175611"/>
            <a:ext cx="4592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TRƯỜNG TIỂU HỌC PHÚC LỢI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800px-SuezCanal_ElBall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254"/>
            <a:ext cx="6858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8850" y="257175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8"/>
          <p:cNvGrpSpPr>
            <a:grpSpLocks/>
          </p:cNvGrpSpPr>
          <p:nvPr/>
        </p:nvGrpSpPr>
        <p:grpSpPr bwMode="auto">
          <a:xfrm>
            <a:off x="3512771" y="412938"/>
            <a:ext cx="2849430" cy="2107107"/>
            <a:chOff x="6215514" y="4989817"/>
            <a:chExt cx="2743200" cy="1371600"/>
          </a:xfrm>
        </p:grpSpPr>
        <p:sp>
          <p:nvSpPr>
            <p:cNvPr id="122" name="AutoShape 7"/>
            <p:cNvSpPr>
              <a:spLocks noChangeArrowheads="1"/>
            </p:cNvSpPr>
            <p:nvPr/>
          </p:nvSpPr>
          <p:spPr bwMode="auto">
            <a:xfrm>
              <a:off x="6215514" y="4989817"/>
              <a:ext cx="2743200" cy="1371600"/>
            </a:xfrm>
            <a:prstGeom prst="cloudCallout">
              <a:avLst>
                <a:gd name="adj1" fmla="val -75131"/>
                <a:gd name="adj2" fmla="val 65450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vi-V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280599" y="5420795"/>
              <a:ext cx="2678115" cy="621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Luyện </a:t>
              </a:r>
              <a:r>
                <a:rPr lang="vi-VN" sz="28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đọc nhóm</a:t>
              </a:r>
              <a:endParaRPr lang="en-US" sz="2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2 phút</a:t>
              </a:r>
              <a:endParaRPr lang="vi-VN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lang="en" sz="6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lang="en" sz="18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1562100" y="1813677"/>
            <a:ext cx="3931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B19C8"/>
                </a:solidFill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12786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4980385" y="81417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253729" y="1570221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090737" y="2465571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39504" y="173214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29879" y="1895262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834264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0" y="1971290"/>
            <a:ext cx="6858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-ô: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98898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174503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264038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190695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07007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486887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33446" y="1479466"/>
            <a:ext cx="689144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205674"/>
            <a:ext cx="68732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Tai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1" y="1172722"/>
            <a:ext cx="687321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>
                <a:solidFill>
                  <a:srgbClr val="0033CC"/>
                </a:solidFill>
              </a:rPr>
              <a:t>  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189402" y="0"/>
            <a:ext cx="704740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4.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5303" y="1286210"/>
            <a:ext cx="6858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185180" y="3006856"/>
            <a:ext cx="685269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5.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-27276" y="4138047"/>
            <a:ext cx="68799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88640" y="959"/>
            <a:ext cx="6669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/>
              <a:t>  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0" y="993538"/>
            <a:ext cx="6858000" cy="40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725" y="450828"/>
            <a:ext cx="403350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-114022" y="1554781"/>
            <a:ext cx="31234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sz="30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 dung:</a:t>
            </a:r>
            <a:endParaRPr lang="en-US" sz="27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659" y="1111347"/>
            <a:ext cx="6822524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Qua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tác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giả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ca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ngợi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76" y="2085696"/>
            <a:ext cx="6795903" cy="2006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ta;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-ô.</a:t>
            </a:r>
            <a:endParaRPr lang="en-US" sz="33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47522" y="87474"/>
            <a:ext cx="2667568" cy="428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03" y="480486"/>
            <a:ext cx="6622132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…” 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ngửng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!”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343623" y="1126568"/>
            <a:ext cx="86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4700777" y="1126568"/>
            <a:ext cx="17145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2289744" y="1448039"/>
            <a:ext cx="10179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2863616" y="1769510"/>
            <a:ext cx="8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35968" y="2090981"/>
            <a:ext cx="8572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035909" y="2401901"/>
            <a:ext cx="75009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343719" y="2401901"/>
            <a:ext cx="117872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46604" y="2733923"/>
            <a:ext cx="9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21654" y="1449850"/>
            <a:ext cx="9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5450876" y="3055394"/>
            <a:ext cx="105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3243606" y="3376865"/>
            <a:ext cx="67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4647198" y="3698336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4540865" y="4019807"/>
            <a:ext cx="110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1914695" y="4341278"/>
            <a:ext cx="197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307340" y="4640823"/>
            <a:ext cx="105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8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1722932" y="1751409"/>
            <a:ext cx="3939291" cy="1311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75252" y="4412790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900586">
            <a:off x="5542915" y="171297"/>
            <a:ext cx="1281090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6069243" y="4488004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3887452" y="1586190"/>
            <a:ext cx="572112" cy="683470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88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3316503" y="1148046"/>
            <a:ext cx="585193" cy="1508614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788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788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2030121" y="1975995"/>
            <a:ext cx="2439112" cy="912634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2979399"/>
            <a:ext cx="6858000" cy="7769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2055036" y="1704412"/>
            <a:ext cx="869712" cy="28413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5715" y="3081772"/>
            <a:ext cx="6775471" cy="5598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o-KR" altLang="en-US" sz="30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4619246" y="1898796"/>
            <a:ext cx="434965" cy="434965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6129276" y="2350526"/>
            <a:ext cx="284846" cy="28484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5490803" y="1082359"/>
            <a:ext cx="290730" cy="29073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5735988" y="2301958"/>
            <a:ext cx="507126" cy="5071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1368393" y="1664210"/>
            <a:ext cx="541298" cy="54129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1500894" y="1117807"/>
            <a:ext cx="369340" cy="3693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3829537" y="991172"/>
            <a:ext cx="136676" cy="1366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2870693" y="1231405"/>
            <a:ext cx="227583" cy="22758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1321101" y="2050897"/>
            <a:ext cx="227583" cy="22758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763783" y="1996668"/>
            <a:ext cx="280590" cy="28059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21269" y="1923209"/>
            <a:ext cx="756432" cy="75643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6152880" y="1041619"/>
            <a:ext cx="622591" cy="62259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1380828" y="1138230"/>
            <a:ext cx="186403" cy="18640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81639" y="798905"/>
            <a:ext cx="461744" cy="4617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270632" y="3140140"/>
            <a:ext cx="428730" cy="42873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5917502" y="3513800"/>
            <a:ext cx="261074" cy="26107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5207028" y="4108171"/>
            <a:ext cx="290730" cy="29073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6108026" y="3522759"/>
            <a:ext cx="464803" cy="46480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4644853" y="3455515"/>
            <a:ext cx="541298" cy="54129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1815477" y="3664295"/>
            <a:ext cx="161280" cy="16128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1525874" y="3795445"/>
            <a:ext cx="369340" cy="36934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985264" y="3352098"/>
            <a:ext cx="384103" cy="38410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2690461" y="4076614"/>
            <a:ext cx="436694" cy="43669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3854517" y="3668810"/>
            <a:ext cx="136676" cy="13667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3334533" y="3936240"/>
            <a:ext cx="136676" cy="1366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658712" y="4333968"/>
            <a:ext cx="123529" cy="12352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1831336" y="2568196"/>
            <a:ext cx="541298" cy="54129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4728869" y="2887819"/>
            <a:ext cx="267939" cy="26793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6FBA6-7A99-48F4-8983-BC71C3991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024" y="1481928"/>
            <a:ext cx="5795100" cy="3416400"/>
          </a:xfrm>
        </p:spPr>
        <p:txBody>
          <a:bodyPr/>
          <a:lstStyle/>
          <a:p>
            <a:pPr marL="15240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5240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5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C2FF3-DBC2-445A-B5EA-2DBD81B96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nam va nu">
            <a:extLst>
              <a:ext uri="{FF2B5EF4-FFF2-40B4-BE49-F238E27FC236}">
                <a16:creationId xmlns:a16="http://schemas.microsoft.com/office/drawing/2014/main" id="{F7F66FF8-40DE-4872-92A0-CC2DBA4A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400" y="366922"/>
            <a:ext cx="6196435" cy="4331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4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5A58A-3B26-4A21-B1F5-58FB87CBF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9" descr="dam tau">
            <a:extLst>
              <a:ext uri="{FF2B5EF4-FFF2-40B4-BE49-F238E27FC236}">
                <a16:creationId xmlns:a16="http://schemas.microsoft.com/office/drawing/2014/main" id="{3D7E7D14-A2A4-48E4-AD17-640E7F70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30" y="242094"/>
            <a:ext cx="5795100" cy="4659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9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412090" y="2713753"/>
            <a:ext cx="5557471" cy="68958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5" name="Google Shape;1235;p37"/>
          <p:cNvSpPr/>
          <p:nvPr/>
        </p:nvSpPr>
        <p:spPr>
          <a:xfrm>
            <a:off x="386632" y="1528553"/>
            <a:ext cx="5585704" cy="88206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1468006" y="286638"/>
            <a:ext cx="4692724" cy="658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73434" y="2759464"/>
            <a:ext cx="3240934" cy="507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2000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58" name="Google Shape;1358;p37"/>
          <p:cNvGrpSpPr/>
          <p:nvPr/>
        </p:nvGrpSpPr>
        <p:grpSpPr>
          <a:xfrm rot="-1996589">
            <a:off x="5499867" y="4636145"/>
            <a:ext cx="1141843" cy="326177"/>
            <a:chOff x="405300" y="1999648"/>
            <a:chExt cx="6798800" cy="2128275"/>
          </a:xfrm>
        </p:grpSpPr>
        <p:sp>
          <p:nvSpPr>
            <p:cNvPr id="1359" name="Google Shape;1359;p37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37"/>
          <p:cNvGrpSpPr/>
          <p:nvPr/>
        </p:nvGrpSpPr>
        <p:grpSpPr>
          <a:xfrm rot="1872606">
            <a:off x="5371963" y="428576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 rot="-3279342">
            <a:off x="-71493" y="3951207"/>
            <a:ext cx="951583" cy="929121"/>
            <a:chOff x="1098125" y="238225"/>
            <a:chExt cx="5212875" cy="5089825"/>
          </a:xfrm>
        </p:grpSpPr>
        <p:sp>
          <p:nvSpPr>
            <p:cNvPr id="1439" name="Google Shape;1439;p37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433037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lư­u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18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9"/>
          <p:cNvSpPr/>
          <p:nvPr/>
        </p:nvSpPr>
        <p:spPr>
          <a:xfrm>
            <a:off x="241801" y="222721"/>
            <a:ext cx="6342623" cy="46417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0" name="Google Shape;1600;p39"/>
          <p:cNvGrpSpPr/>
          <p:nvPr/>
        </p:nvGrpSpPr>
        <p:grpSpPr>
          <a:xfrm rot="-2403055">
            <a:off x="5957245" y="4484399"/>
            <a:ext cx="921547" cy="275055"/>
            <a:chOff x="275" y="1558900"/>
            <a:chExt cx="7619656" cy="2481200"/>
          </a:xfrm>
        </p:grpSpPr>
        <p:sp>
          <p:nvSpPr>
            <p:cNvPr id="1601" name="Google Shape;1601;p39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08" name="Google Shape;1708;p39"/>
          <p:cNvGrpSpPr/>
          <p:nvPr/>
        </p:nvGrpSpPr>
        <p:grpSpPr>
          <a:xfrm rot="-5400000">
            <a:off x="6317089" y="155751"/>
            <a:ext cx="348972" cy="365652"/>
            <a:chOff x="8191126" y="4468511"/>
            <a:chExt cx="508299" cy="488173"/>
          </a:xfrm>
        </p:grpSpPr>
        <p:sp>
          <p:nvSpPr>
            <p:cNvPr id="1709" name="Google Shape;1709;p39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3" name="Google Shape;1713;p39"/>
          <p:cNvGrpSpPr/>
          <p:nvPr/>
        </p:nvGrpSpPr>
        <p:grpSpPr>
          <a:xfrm rot="3031286">
            <a:off x="12783" y="4580679"/>
            <a:ext cx="620827" cy="254361"/>
            <a:chOff x="202075" y="1493875"/>
            <a:chExt cx="7071675" cy="2655725"/>
          </a:xfrm>
        </p:grpSpPr>
        <p:sp>
          <p:nvSpPr>
            <p:cNvPr id="1714" name="Google Shape;1714;p39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20" name="Google Shape;1720;p39"/>
          <p:cNvSpPr/>
          <p:nvPr/>
        </p:nvSpPr>
        <p:spPr>
          <a:xfrm>
            <a:off x="1955044" y="1932650"/>
            <a:ext cx="226430" cy="209627"/>
          </a:xfrm>
          <a:custGeom>
            <a:avLst/>
            <a:gdLst/>
            <a:ahLst/>
            <a:cxnLst/>
            <a:rect l="l" t="t" r="r" b="b"/>
            <a:pathLst>
              <a:path w="206349" h="208420" extrusionOk="0">
                <a:moveTo>
                  <a:pt x="74545" y="0"/>
                </a:moveTo>
                <a:cubicBezTo>
                  <a:pt x="66679" y="0"/>
                  <a:pt x="60277" y="6403"/>
                  <a:pt x="60277" y="14315"/>
                </a:cubicBezTo>
                <a:lnTo>
                  <a:pt x="60277" y="132215"/>
                </a:lnTo>
                <a:cubicBezTo>
                  <a:pt x="56034" y="130929"/>
                  <a:pt x="51498" y="130231"/>
                  <a:pt x="46811" y="130231"/>
                </a:cubicBezTo>
                <a:cubicBezTo>
                  <a:pt x="44829" y="130231"/>
                  <a:pt x="42820" y="130356"/>
                  <a:pt x="40794" y="130614"/>
                </a:cubicBezTo>
                <a:cubicBezTo>
                  <a:pt x="17059" y="133633"/>
                  <a:pt x="0" y="153390"/>
                  <a:pt x="2698" y="174747"/>
                </a:cubicBezTo>
                <a:cubicBezTo>
                  <a:pt x="5165" y="194317"/>
                  <a:pt x="23309" y="208419"/>
                  <a:pt x="44542" y="208419"/>
                </a:cubicBezTo>
                <a:cubicBezTo>
                  <a:pt x="46532" y="208419"/>
                  <a:pt x="48548" y="208295"/>
                  <a:pt x="50581" y="208041"/>
                </a:cubicBezTo>
                <a:cubicBezTo>
                  <a:pt x="73448" y="205160"/>
                  <a:pt x="88860" y="186821"/>
                  <a:pt x="88860" y="166195"/>
                </a:cubicBezTo>
                <a:lnTo>
                  <a:pt x="88860" y="28583"/>
                </a:lnTo>
                <a:lnTo>
                  <a:pt x="177765" y="28583"/>
                </a:lnTo>
                <a:lnTo>
                  <a:pt x="177765" y="112504"/>
                </a:lnTo>
                <a:cubicBezTo>
                  <a:pt x="173523" y="111218"/>
                  <a:pt x="168987" y="110520"/>
                  <a:pt x="164300" y="110520"/>
                </a:cubicBezTo>
                <a:cubicBezTo>
                  <a:pt x="162318" y="110520"/>
                  <a:pt x="160309" y="110645"/>
                  <a:pt x="158283" y="110903"/>
                </a:cubicBezTo>
                <a:cubicBezTo>
                  <a:pt x="134547" y="113922"/>
                  <a:pt x="117489" y="133678"/>
                  <a:pt x="120187" y="155036"/>
                </a:cubicBezTo>
                <a:cubicBezTo>
                  <a:pt x="122655" y="174568"/>
                  <a:pt x="140767" y="188707"/>
                  <a:pt x="162001" y="188707"/>
                </a:cubicBezTo>
                <a:cubicBezTo>
                  <a:pt x="163985" y="188707"/>
                  <a:pt x="165996" y="188584"/>
                  <a:pt x="168024" y="188330"/>
                </a:cubicBezTo>
                <a:cubicBezTo>
                  <a:pt x="190525" y="185494"/>
                  <a:pt x="206349" y="167658"/>
                  <a:pt x="206349" y="147536"/>
                </a:cubicBezTo>
                <a:lnTo>
                  <a:pt x="206349" y="14315"/>
                </a:lnTo>
                <a:cubicBezTo>
                  <a:pt x="206349" y="6403"/>
                  <a:pt x="199946" y="0"/>
                  <a:pt x="1920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Text Box 15">
            <a:extLst>
              <a:ext uri="{FF2B5EF4-FFF2-40B4-BE49-F238E27FC236}">
                <a16:creationId xmlns:a16="http://schemas.microsoft.com/office/drawing/2014/main" id="{AF5222A7-9B0A-43CB-A03B-D23D30DF3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27" y="868736"/>
            <a:ext cx="9144000" cy="3170099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473709" y="1281533"/>
            <a:ext cx="244946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7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3696891" y="1446610"/>
            <a:ext cx="316110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7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89340" y="1739920"/>
            <a:ext cx="18371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89340" y="2104522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89339" y="2482163"/>
            <a:ext cx="24076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96891" y="1972205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>
            <a:off x="3238325" y="1311376"/>
            <a:ext cx="34289" cy="316842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vi-VN" sz="1800"/>
          </a:p>
        </p:txBody>
      </p:sp>
      <p:sp>
        <p:nvSpPr>
          <p:cNvPr id="29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05797" y="2409733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589340" y="148753"/>
            <a:ext cx="5582840" cy="9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4850043" y="999043"/>
            <a:ext cx="2197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89339" y="3275134"/>
            <a:ext cx="264898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89339" y="3693781"/>
            <a:ext cx="233383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89340" y="2871661"/>
            <a:ext cx="18371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38820" y="2861073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rgbClr val="002060"/>
                </a:solidFill>
              </a:rPr>
              <a:t>- </a:t>
            </a:r>
            <a:r>
              <a:rPr lang="en-US" sz="2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 biệt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21" grpId="0"/>
      <p:bldP spid="22" grpId="0"/>
      <p:bldP spid="23" grpId="0"/>
      <p:bldP spid="27" grpId="0"/>
      <p:bldP spid="14355" grpId="0" animBg="1"/>
      <p:bldP spid="29" grpId="0"/>
      <p:bldP spid="31" grpId="0"/>
      <p:bldP spid="28" grpId="0"/>
      <p:bldP spid="32" grpId="0"/>
      <p:bldP spid="33" grpId="0"/>
      <p:bldP spid="2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liverpool_jet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63" y="0"/>
            <a:ext cx="6858000" cy="5143500"/>
          </a:xfrm>
          <a:prstGeom prst="rect">
            <a:avLst/>
          </a:prstGeom>
          <a:noFill/>
        </p:spPr>
      </p:pic>
      <p:sp>
        <p:nvSpPr>
          <p:cNvPr id="4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01108" y="4461960"/>
            <a:ext cx="205222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Li-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86649880"/>
</p:tagLst>
</file>

<file path=ppt/theme/theme1.xml><?xml version="1.0" encoding="utf-8"?>
<a:theme xmlns:a="http://schemas.openxmlformats.org/drawingml/2006/main" name="Psychedelic Tape Scrapbook School Center by Slidesgo">
  <a:themeElements>
    <a:clrScheme name="Simple Light">
      <a:dk1>
        <a:srgbClr val="000000"/>
      </a:dk1>
      <a:lt1>
        <a:srgbClr val="FFFFFF"/>
      </a:lt1>
      <a:dk2>
        <a:srgbClr val="80B4FF"/>
      </a:dk2>
      <a:lt2>
        <a:srgbClr val="5BF495"/>
      </a:lt2>
      <a:accent1>
        <a:srgbClr val="FFDB7C"/>
      </a:accent1>
      <a:accent2>
        <a:srgbClr val="FF7CBB"/>
      </a:accent2>
      <a:accent3>
        <a:srgbClr val="FE5B63"/>
      </a:accent3>
      <a:accent4>
        <a:srgbClr val="4C2252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759</Words>
  <Application>Microsoft Office PowerPoint</Application>
  <PresentationFormat>Custom</PresentationFormat>
  <Paragraphs>63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Lato</vt:lpstr>
      <vt:lpstr>Mansalva</vt:lpstr>
      <vt:lpstr>Lora</vt:lpstr>
      <vt:lpstr>Open Sans</vt:lpstr>
      <vt:lpstr>Arial</vt:lpstr>
      <vt:lpstr>Londrina Solid</vt:lpstr>
      <vt:lpstr>Times New Roman</vt:lpstr>
      <vt:lpstr>Psychedelic Tape Scrapbook School Center by Slidesgo</vt:lpstr>
      <vt:lpstr> Tập đọc  Một vụ đắm tàu</vt:lpstr>
      <vt:lpstr>KHỞI ĐỘNG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 Buôn Chư Lênh đón cô giáo</dc:title>
  <dc:creator>IMNHUNGNHINH</dc:creator>
  <cp:lastModifiedBy>Swift3</cp:lastModifiedBy>
  <cp:revision>20</cp:revision>
  <dcterms:modified xsi:type="dcterms:W3CDTF">2023-04-01T03:40:36Z</dcterms:modified>
</cp:coreProperties>
</file>