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1" r:id="rId3"/>
  </p:sldMasterIdLst>
  <p:notesMasterIdLst>
    <p:notesMasterId r:id="rId8"/>
  </p:notesMasterIdLst>
  <p:sldIdLst>
    <p:sldId id="312" r:id="rId4"/>
    <p:sldId id="313" r:id="rId5"/>
    <p:sldId id="1512" r:id="rId6"/>
    <p:sldId id="1448" r:id="rId7"/>
    <p:sldId id="319" r:id="rId9"/>
    <p:sldId id="285" r:id="rId10"/>
    <p:sldId id="325" r:id="rId11"/>
    <p:sldId id="326" r:id="rId12"/>
    <p:sldId id="328" r:id="rId13"/>
    <p:sldId id="329" r:id="rId14"/>
    <p:sldId id="330" r:id="rId15"/>
    <p:sldId id="331" r:id="rId16"/>
    <p:sldId id="332" r:id="rId17"/>
    <p:sldId id="318" r:id="rId18"/>
    <p:sldId id="333" r:id="rId19"/>
    <p:sldId id="334" r:id="rId20"/>
    <p:sldId id="335" r:id="rId21"/>
    <p:sldId id="1515" r:id="rId22"/>
    <p:sldId id="336" r:id="rId23"/>
    <p:sldId id="337" r:id="rId24"/>
    <p:sldId id="296" r:id="rId25"/>
    <p:sldId id="338" r:id="rId26"/>
    <p:sldId id="339" r:id="rId27"/>
    <p:sldId id="340" r:id="rId28"/>
    <p:sldId id="341" r:id="rId29"/>
    <p:sldId id="342" r:id="rId30"/>
    <p:sldId id="343" r:id="rId31"/>
    <p:sldId id="346" r:id="rId32"/>
    <p:sldId id="347" r:id="rId33"/>
    <p:sldId id="1516" r:id="rId34"/>
    <p:sldId id="345" r:id="rId35"/>
    <p:sldId id="297" r:id="rId36"/>
    <p:sldId id="348" r:id="rId37"/>
    <p:sldId id="349" r:id="rId38"/>
    <p:sldId id="308" r:id="rId39"/>
  </p:sldIdLst>
  <p:sldSz cx="12192000" cy="6858000"/>
  <p:notesSz cx="6858000" cy="9144000"/>
  <p:embeddedFontLst>
    <p:embeddedFont>
      <p:font typeface="Lato Light" panose="020F0502020204030203"/>
      <p:regular r:id="rId43"/>
      <p:italic r:id="rId44"/>
    </p:embeddedFont>
    <p:embeddedFont>
      <p:font typeface="Tahoma" panose="020B0604030504040204" pitchFamily="34" charset="0"/>
      <p:regular r:id="rId45"/>
      <p:bold r:id="rId46"/>
    </p:embeddedFont>
    <p:embeddedFont>
      <p:font typeface="Nunito" pitchFamily="2" charset="0"/>
      <p:regular r:id="rId47"/>
      <p:bold r:id="rId48"/>
      <p:italic r:id="rId49"/>
      <p:boldItalic r:id="rId50"/>
    </p:embeddedFont>
    <p:embeddedFont>
      <p:font typeface="Coiny" panose="02000903060500060000" charset="0"/>
      <p:regular r:id="rId51"/>
    </p:embeddedFont>
    <p:embeddedFont>
      <p:font typeface="Calibri" panose="020F0502020204030204" pitchFamily="34" charset="0"/>
      <p:regular r:id="rId52"/>
      <p:bold r:id="rId53"/>
      <p:italic r:id="rId54"/>
      <p:boldItalic r:id="rId55"/>
    </p:embeddedFont>
    <p:embeddedFont>
      <p:font typeface="等线" panose="02010600030101010101" charset="-122"/>
      <p:regular r:id="rId56"/>
    </p:embeddedFont>
    <p:embeddedFont>
      <p:font typeface="Calibri Light" panose="020F0302020204030204" charset="0"/>
      <p:regular r:id="rId57"/>
      <p:italic r:id="rId58"/>
    </p:embeddedFont>
    <p:embeddedFont>
      <p:font typeface="Arial Black" panose="020B0A04020102020204" charset="0"/>
      <p:bold r:id="rId59"/>
    </p:embeddedFont>
  </p:embeddedFontLst>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F1F8"/>
    <a:srgbClr val="ECE8E5"/>
    <a:srgbClr val="CDBF97"/>
    <a:srgbClr val="E18D75"/>
    <a:srgbClr val="A88755"/>
    <a:srgbClr val="8D7545"/>
    <a:srgbClr val="E4CBCB"/>
    <a:srgbClr val="1F2020"/>
    <a:srgbClr val="263B45"/>
    <a:srgbClr val="19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autoAdjust="0"/>
    <p:restoredTop sz="94660"/>
  </p:normalViewPr>
  <p:slideViewPr>
    <p:cSldViewPr snapToGrid="0">
      <p:cViewPr varScale="1">
        <p:scale>
          <a:sx n="82" d="100"/>
          <a:sy n="82" d="100"/>
        </p:scale>
        <p:origin x="437" y="5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0" Type="http://schemas.openxmlformats.org/officeDocument/2006/relationships/tags" Target="tags/tag28.xml"/><Relationship Id="rId6" Type="http://schemas.openxmlformats.org/officeDocument/2006/relationships/slide" Target="slides/slide3.xml"/><Relationship Id="rId59" Type="http://schemas.openxmlformats.org/officeDocument/2006/relationships/font" Target="fonts/font17.fntdata"/><Relationship Id="rId58" Type="http://schemas.openxmlformats.org/officeDocument/2006/relationships/font" Target="fonts/font16.fntdata"/><Relationship Id="rId57" Type="http://schemas.openxmlformats.org/officeDocument/2006/relationships/font" Target="fonts/font15.fntdata"/><Relationship Id="rId56" Type="http://schemas.openxmlformats.org/officeDocument/2006/relationships/font" Target="fonts/font14.fntdata"/><Relationship Id="rId55" Type="http://schemas.openxmlformats.org/officeDocument/2006/relationships/font" Target="fonts/font13.fntdata"/><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2.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panose="020F0502020204030203"/>
                <a:cs typeface="Lato Light" panose="020F0502020204030203"/>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a:xfrm>
            <a:off x="609600" y="6245225"/>
            <a:ext cx="2844800"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p>
            <a:pPr lvl="0" eaLnBrk="1" fontAlgn="base" hangingPunct="1">
              <a:buNone/>
            </a:pPr>
            <a:fld id="{9A0DB2DC-4C9A-4742-B13C-FB6460FD3503}" type="slidenum">
              <a:rPr lang="en-US" altLang="en-US" strike="noStrike" noProof="1" dirty="0">
                <a:latin typeface="Arial" panose="020B0604020202020204" pitchFamily="34" charset="0"/>
                <a:ea typeface="+mn-ea"/>
                <a:cs typeface="+mn-cs"/>
              </a:rPr>
            </a:fld>
            <a:endParaRPr lang="en-US" altLang="en-US" strike="noStrike" noProof="1" dirty="0">
              <a:latin typeface="Arial" panose="020B0604020202020204" pitchFamily="34" charset="0"/>
            </a:endParaRPr>
          </a:p>
        </p:txBody>
      </p:sp>
    </p:spTree>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jpeg"/><Relationship Id="rId2" Type="http://schemas.openxmlformats.org/officeDocument/2006/relationships/image" Target="../media/image8.jpeg"/><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tags" Target="../tags/tag10.xml"/><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1.jpeg"/><Relationship Id="rId2" Type="http://schemas.openxmlformats.org/officeDocument/2006/relationships/image" Target="../media/image8.jpeg"/><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jpeg"/><Relationship Id="rId2" Type="http://schemas.openxmlformats.org/officeDocument/2006/relationships/image" Target="../media/image8.jpeg"/><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jpeg"/><Relationship Id="rId2" Type="http://schemas.openxmlformats.org/officeDocument/2006/relationships/image" Target="../media/image8.jpeg"/><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14.png"/><Relationship Id="rId12" Type="http://schemas.openxmlformats.org/officeDocument/2006/relationships/notesSlide" Target="../notesSlides/notesSlide2.xml"/><Relationship Id="rId11" Type="http://schemas.openxmlformats.org/officeDocument/2006/relationships/slideLayout" Target="../slideLayouts/slideLayout6.xml"/><Relationship Id="rId10" Type="http://schemas.openxmlformats.org/officeDocument/2006/relationships/image" Target="../media/image12.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tags" Target="../tags/tag18.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tags" Target="../tags/tag20.xml"/><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ags" Target="../tags/tag1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jpeg"/><Relationship Id="rId2" Type="http://schemas.openxmlformats.org/officeDocument/2006/relationships/image" Target="../media/image8.jpeg"/><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2.jpeg"/><Relationship Id="rId2" Type="http://schemas.openxmlformats.org/officeDocument/2006/relationships/image" Target="../media/image8.jpeg"/><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8.jpeg"/><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notesSlide" Target="../notesSlides/notesSlide3.xml"/><Relationship Id="rId10" Type="http://schemas.openxmlformats.org/officeDocument/2006/relationships/slideLayout" Target="../slideLayouts/slideLayout6.xml"/><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4.png"/><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8.jpeg"/><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audio" Target="../media/audio1.wav"/><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slide" Target="slide19.xml"/><Relationship Id="rId7" Type="http://schemas.openxmlformats.org/officeDocument/2006/relationships/image" Target="../media/image18.jpeg"/><Relationship Id="rId6" Type="http://schemas.openxmlformats.org/officeDocument/2006/relationships/slide" Target="slide5.xml"/><Relationship Id="rId5" Type="http://schemas.openxmlformats.org/officeDocument/2006/relationships/image" Target="../media/image17.png"/><Relationship Id="rId4" Type="http://schemas.openxmlformats.org/officeDocument/2006/relationships/image" Target="../media/image16.jpeg"/><Relationship Id="rId3" Type="http://schemas.openxmlformats.org/officeDocument/2006/relationships/image" Target="../media/image15.png"/><Relationship Id="rId2" Type="http://schemas.openxmlformats.org/officeDocument/2006/relationships/image" Target="../media/image14.png"/><Relationship Id="rId15" Type="http://schemas.openxmlformats.org/officeDocument/2006/relationships/notesSlide" Target="../notesSlides/notesSlide1.xml"/><Relationship Id="rId14" Type="http://schemas.openxmlformats.org/officeDocument/2006/relationships/slideLayout" Target="../slideLayouts/slideLayout6.xml"/><Relationship Id="rId13" Type="http://schemas.openxmlformats.org/officeDocument/2006/relationships/image" Target="../media/image12.png"/><Relationship Id="rId12" Type="http://schemas.openxmlformats.org/officeDocument/2006/relationships/image" Target="../media/image21.png"/><Relationship Id="rId11" Type="http://schemas.openxmlformats.org/officeDocument/2006/relationships/image" Target="../media/image20.png"/><Relationship Id="rId10" Type="http://schemas.openxmlformats.org/officeDocument/2006/relationships/slide" Target="slide31.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tags" Target="../tags/tag4.xml"/><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5.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jpeg"/><Relationship Id="rId2" Type="http://schemas.openxmlformats.org/officeDocument/2006/relationships/image" Target="../media/image8.jpeg"/><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9"/>
          <p:cNvPicPr>
            <a:picLocks noChangeAspect="1"/>
          </p:cNvPicPr>
          <p:nvPr/>
        </p:nvPicPr>
        <p:blipFill>
          <a:blip r:embed="rId1"/>
          <a:srcRect l="11908" t="16713" b="14111"/>
          <a:stretch>
            <a:fillRect/>
          </a:stretch>
        </p:blipFill>
        <p:spPr>
          <a:xfrm>
            <a:off x="2463800" y="657225"/>
            <a:ext cx="9943465" cy="6265545"/>
          </a:xfrm>
          <a:prstGeom prst="rect">
            <a:avLst/>
          </a:prstGeom>
          <a:noFill/>
          <a:ln w="9525">
            <a:noFill/>
          </a:ln>
        </p:spPr>
      </p:pic>
      <p:pic>
        <p:nvPicPr>
          <p:cNvPr id="2" name="5cd2f624bc91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478915" y="-487363"/>
            <a:ext cx="487363" cy="487363"/>
          </a:xfrm>
          <a:prstGeom prst="rect">
            <a:avLst/>
          </a:prstGeom>
        </p:spPr>
      </p:pic>
      <p:pic>
        <p:nvPicPr>
          <p:cNvPr id="11" name="图片 5"/>
          <p:cNvPicPr>
            <a:picLocks noChangeAspect="1"/>
          </p:cNvPicPr>
          <p:nvPr/>
        </p:nvPicPr>
        <p:blipFill rotWithShape="1">
          <a:blip r:embed="rId5" cstate="print">
            <a:extLst>
              <a:ext uri="{28A0092B-C50C-407E-A947-70E740481C1C}">
                <a14:useLocalDpi xmlns:a14="http://schemas.microsoft.com/office/drawing/2010/main" val="0"/>
              </a:ext>
            </a:extLst>
          </a:blip>
          <a:srcRect t="33986"/>
          <a:stretch>
            <a:fillRect/>
          </a:stretch>
        </p:blipFill>
        <p:spPr>
          <a:xfrm>
            <a:off x="128516" y="3363595"/>
            <a:ext cx="3528723" cy="3494499"/>
          </a:xfrm>
          <a:prstGeom prst="rect">
            <a:avLst/>
          </a:prstGeom>
        </p:spPr>
      </p:pic>
      <p:pic>
        <p:nvPicPr>
          <p:cNvPr id="16" name="图片 20"/>
          <p:cNvPicPr>
            <a:picLocks noChangeAspect="1"/>
          </p:cNvPicPr>
          <p:nvPr/>
        </p:nvPicPr>
        <p:blipFill>
          <a:blip r:embed="rId6"/>
          <a:stretch>
            <a:fillRect/>
          </a:stretch>
        </p:blipFill>
        <p:spPr>
          <a:xfrm>
            <a:off x="46" y="171891"/>
            <a:ext cx="2169154" cy="1976949"/>
          </a:xfrm>
          <a:prstGeom prst="rect">
            <a:avLst/>
          </a:prstGeom>
          <a:noFill/>
          <a:ln w="9525">
            <a:noFill/>
          </a:ln>
        </p:spPr>
      </p:pic>
      <p:sp>
        <p:nvSpPr>
          <p:cNvPr id="15" name="文本框 4"/>
          <p:cNvSpPr txBox="1"/>
          <p:nvPr/>
        </p:nvSpPr>
        <p:spPr>
          <a:xfrm>
            <a:off x="3833134" y="3479658"/>
            <a:ext cx="7087115" cy="1445260"/>
          </a:xfrm>
          <a:prstGeom prst="rect">
            <a:avLst/>
          </a:prstGeom>
          <a:noFill/>
        </p:spPr>
        <p:txBody>
          <a:bodyPr wrap="square" rtlCol="0">
            <a:spAutoFit/>
          </a:bodyPr>
          <a:lstStyle/>
          <a:p>
            <a:pPr algn="ctr"/>
            <a:r>
              <a:rPr lang="en-US" altLang="zh-CN" sz="4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SỰ NUÔI VÀ DẠY CON CỦA MỘT SỐ LOÀI THÚ</a:t>
            </a:r>
            <a:endParaRPr lang="en-US" altLang="zh-CN" sz="4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4434205" y="969010"/>
            <a:ext cx="5394325" cy="2510790"/>
            <a:chOff x="3784996" y="-93136"/>
            <a:chExt cx="6529436" cy="3143759"/>
          </a:xfrm>
        </p:grpSpPr>
        <p:pic>
          <p:nvPicPr>
            <p:cNvPr id="17" name="图片 11"/>
            <p:cNvPicPr>
              <a:picLocks noChangeAspect="1"/>
            </p:cNvPicPr>
            <p:nvPr/>
          </p:nvPicPr>
          <p:blipFill rotWithShape="1">
            <a:blip r:embed="rId7" cstate="print">
              <a:extLst>
                <a:ext uri="{28A0092B-C50C-407E-A947-70E740481C1C}">
                  <a14:useLocalDpi xmlns:a14="http://schemas.microsoft.com/office/drawing/2010/main" val="0"/>
                </a:ext>
              </a:extLst>
            </a:blip>
            <a:srcRect t="23065" b="22198"/>
            <a:stretch>
              <a:fillRect/>
            </a:stretch>
          </p:blipFill>
          <p:spPr>
            <a:xfrm>
              <a:off x="3784996" y="-93136"/>
              <a:ext cx="6529436" cy="3143759"/>
            </a:xfrm>
            <a:prstGeom prst="rect">
              <a:avLst/>
            </a:prstGeom>
          </p:spPr>
        </p:pic>
        <p:pic>
          <p:nvPicPr>
            <p:cNvPr id="6" name="Picture 5"/>
            <p:cNvPicPr>
              <a:picLocks noChangeAspect="1"/>
            </p:cNvPicPr>
            <p:nvPr/>
          </p:nvPicPr>
          <p:blipFill>
            <a:blip r:embed="rId8"/>
            <a:stretch>
              <a:fillRect/>
            </a:stretch>
          </p:blipFill>
          <p:spPr>
            <a:xfrm>
              <a:off x="4707674" y="1088412"/>
              <a:ext cx="5066215" cy="1603387"/>
            </a:xfrm>
            <a:prstGeom prst="rect">
              <a:avLst/>
            </a:prstGeom>
          </p:spPr>
        </p:pic>
      </p:grpSp>
      <p:sp>
        <p:nvSpPr>
          <p:cNvPr id="5" name="Rectangle 14"/>
          <p:cNvSpPr/>
          <p:nvPr/>
        </p:nvSpPr>
        <p:spPr>
          <a:xfrm>
            <a:off x="1648460" y="172085"/>
            <a:ext cx="8895080" cy="930275"/>
          </a:xfrm>
          <a:prstGeom prst="rect">
            <a:avLst/>
          </a:prstGeom>
          <a:noFill/>
        </p:spPr>
        <p:txBody>
          <a:bodyPr wrap="none" lIns="68580" tIns="34290" rIns="68580" bIns="34290">
            <a:spAutoFit/>
          </a:bodyPr>
          <a:p>
            <a:pPr marL="0" marR="0" indent="0" algn="ctr" defTabSz="914400" rtl="0" eaLnBrk="0" fontAlgn="base" latinLnBrk="0" hangingPunct="0">
              <a:lnSpc>
                <a:spcPct val="100000"/>
              </a:lnSpc>
              <a:spcBef>
                <a:spcPct val="0"/>
              </a:spcBef>
              <a:spcAft>
                <a:spcPct val="0"/>
              </a:spcAft>
              <a:buClrTx/>
              <a:buSzTx/>
              <a:buFontTx/>
              <a:buNone/>
            </a:pPr>
            <a:r>
              <a:rPr kumimoji="0" lang="en-US" sz="2800" b="1" i="0" u="none" strike="noStrike" kern="1200" cap="none" spc="0" normalizeH="0" baseline="0" noProof="1">
                <a:ln w="0"/>
                <a:solidFill>
                  <a:srgbClr val="002060"/>
                </a:solidFill>
                <a:effectLst/>
                <a:latin typeface="Times New Roman" panose="02020603050405020304" pitchFamily="18" charset="0"/>
                <a:ea typeface="+mn-ea"/>
                <a:cs typeface="Times New Roman" panose="02020603050405020304" pitchFamily="18" charset="0"/>
              </a:rPr>
              <a:t>PHÒNG GIÁO DỤC VÀ ĐÀO TẠO QUẬN LONG BIÊN</a:t>
            </a:r>
            <a:endParaRPr kumimoji="0" lang="en-US" sz="2800" b="1" i="0" u="none" strike="noStrike" kern="1200" cap="none" spc="0" normalizeH="0" baseline="0" noProof="1">
              <a:ln w="0"/>
              <a:solidFill>
                <a:srgbClr val="002060"/>
              </a:solidFill>
              <a:effectLst/>
              <a:latin typeface="Times New Roman" panose="02020603050405020304" pitchFamily="18" charset="0"/>
              <a:ea typeface="+mn-ea"/>
              <a:cs typeface="Times New Roman" panose="02020603050405020304" pitchFamily="18" charset="0"/>
            </a:endParaRPr>
          </a:p>
          <a:p>
            <a:pPr marL="0" marR="0" indent="0" algn="ctr" defTabSz="914400" rtl="0" eaLnBrk="0" fontAlgn="base" latinLnBrk="0" hangingPunct="0">
              <a:lnSpc>
                <a:spcPct val="100000"/>
              </a:lnSpc>
              <a:spcBef>
                <a:spcPct val="0"/>
              </a:spcBef>
              <a:spcAft>
                <a:spcPct val="0"/>
              </a:spcAft>
              <a:buClrTx/>
              <a:buSzTx/>
              <a:buFontTx/>
              <a:buNone/>
            </a:pPr>
            <a:r>
              <a:rPr kumimoji="0" lang="en-US" sz="2800" b="1" i="0" u="none" strike="noStrike" kern="1200" cap="none" spc="0" normalizeH="0" baseline="0" noProof="1">
                <a:ln w="0"/>
                <a:solidFill>
                  <a:srgbClr val="002060"/>
                </a:solidFill>
                <a:effectLst/>
                <a:latin typeface="Times New Roman" panose="02020603050405020304" pitchFamily="18" charset="0"/>
                <a:ea typeface="+mn-ea"/>
                <a:cs typeface="Times New Roman" panose="02020603050405020304" pitchFamily="18" charset="0"/>
              </a:rPr>
              <a:t>Trường Tiểu học Phúc Lợi</a:t>
            </a:r>
            <a:endParaRPr kumimoji="0" lang="en-US" sz="2800" b="1" i="0" u="none" strike="noStrike" kern="1200" cap="none" spc="0" normalizeH="0" baseline="0" noProof="1">
              <a:ln w="0"/>
              <a:solidFill>
                <a:srgbClr val="002060"/>
              </a:solidFill>
              <a:effectLst/>
              <a:latin typeface="Times New Roman" panose="02020603050405020304" pitchFamily="18" charset="0"/>
              <a:ea typeface="+mn-ea"/>
              <a:cs typeface="Times New Roman" panose="02020603050405020304" pitchFamily="18" charset="0"/>
            </a:endParaRPr>
          </a:p>
        </p:txBody>
      </p:sp>
      <p:sp>
        <p:nvSpPr>
          <p:cNvPr id="7" name="Rectangle 14"/>
          <p:cNvSpPr/>
          <p:nvPr/>
        </p:nvSpPr>
        <p:spPr>
          <a:xfrm>
            <a:off x="5679758" y="5692140"/>
            <a:ext cx="3218815" cy="499110"/>
          </a:xfrm>
          <a:prstGeom prst="rect">
            <a:avLst/>
          </a:prstGeom>
          <a:noFill/>
        </p:spPr>
        <p:txBody>
          <a:bodyPr wrap="none" lIns="68580" tIns="34290" rIns="68580" bIns="34290">
            <a:spAutoFit/>
          </a:bodyPr>
          <a:p>
            <a:pPr marL="0" marR="0" indent="0" algn="ctr" defTabSz="914400" rtl="0" eaLnBrk="0" fontAlgn="base" latinLnBrk="0" hangingPunct="0">
              <a:lnSpc>
                <a:spcPct val="100000"/>
              </a:lnSpc>
              <a:spcBef>
                <a:spcPct val="0"/>
              </a:spcBef>
              <a:spcAft>
                <a:spcPct val="0"/>
              </a:spcAft>
              <a:buClrTx/>
              <a:buSzTx/>
              <a:buFontTx/>
              <a:buNone/>
            </a:pPr>
            <a:r>
              <a:rPr kumimoji="0" lang="en-US" sz="2800" i="1" u="none" strike="noStrike" kern="1200" cap="none" spc="0" normalizeH="0" baseline="0" noProof="1">
                <a:ln w="0"/>
                <a:solidFill>
                  <a:srgbClr val="002060"/>
                </a:solidFill>
                <a:effectLst/>
                <a:latin typeface="Times New Roman" panose="02020603050405020304" pitchFamily="18" charset="0"/>
                <a:ea typeface="+mn-ea"/>
                <a:cs typeface="Times New Roman" panose="02020603050405020304" pitchFamily="18" charset="0"/>
              </a:rPr>
              <a:t>Năm học 2022 - 2023</a:t>
            </a:r>
            <a:endParaRPr kumimoji="0" lang="en-US" sz="2800" i="1" u="none" strike="noStrike" kern="1200" cap="none" spc="0" normalizeH="0" baseline="0" noProof="1">
              <a:ln w="0"/>
              <a:solidFill>
                <a:srgbClr val="002060"/>
              </a:solidFill>
              <a:effectLst/>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p:cNvSpPr txBox="1">
            <a:spLocks noChangeArrowheads="1"/>
          </p:cNvSpPr>
          <p:nvPr/>
        </p:nvSpPr>
        <p:spPr bwMode="auto">
          <a:xfrm>
            <a:off x="1978863" y="187405"/>
            <a:ext cx="11049949" cy="830997"/>
          </a:xfrm>
          <a:prstGeom prst="rect">
            <a:avLst/>
          </a:prstGeom>
          <a:noFill/>
          <a:ln w="9525">
            <a:noFill/>
            <a:miter lim="800000"/>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Khi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nào</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hổ</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con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có</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thể</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sống</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độc</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lập</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a:t>
            </a:r>
            <a:endPar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7177243" y="2943946"/>
            <a:ext cx="5041178" cy="2800767"/>
          </a:xfrm>
          <a:prstGeom prst="rect">
            <a:avLst/>
          </a:prstGeom>
          <a:solidFill>
            <a:schemeClr val="bg1"/>
          </a:solidFill>
          <a:ln w="9525">
            <a:noFill/>
            <a:miter lim="800000"/>
          </a:ln>
        </p:spPr>
        <p:txBody>
          <a:bodyPr wrap="square">
            <a:spAutoFit/>
          </a:bodyPr>
          <a:lstStyle/>
          <a:p>
            <a:pPr lvl="0" algn="just">
              <a:spcBef>
                <a:spcPct val="50000"/>
              </a:spcBef>
            </a:pPr>
            <a:r>
              <a:rPr lang="vi-VN" sz="4400" b="1" dirty="0">
                <a:solidFill>
                  <a:srgbClr val="C00000"/>
                </a:solidFill>
                <a:latin typeface="Nunito" pitchFamily="2" charset="0"/>
                <a:cs typeface="Times New Roman" panose="02020603050405020304" pitchFamily="18" charset="0"/>
                <a:sym typeface="Wingdings" panose="05000000000000000000" pitchFamily="2" charset="2"/>
              </a:rPr>
              <a:t>Từ một năm rưỡi đến hai năm tuổi, hổ con có thể sống độc lập. </a:t>
            </a:r>
            <a:endParaRPr lang="vi-VN" sz="4400" b="1" dirty="0">
              <a:solidFill>
                <a:srgbClr val="C00000"/>
              </a:solidFill>
              <a:latin typeface="Nunito" pitchFamily="2" charset="0"/>
              <a:cs typeface="Times New Roman" panose="02020603050405020304" pitchFamily="18" charset="0"/>
              <a:sym typeface="Wingdings" panose="05000000000000000000" pitchFamily="2" charset="2"/>
            </a:endParaRPr>
          </a:p>
        </p:txBody>
      </p:sp>
      <p:grpSp>
        <p:nvGrpSpPr>
          <p:cNvPr id="11" name="Google Shape;1994;p65"/>
          <p:cNvGrpSpPr/>
          <p:nvPr/>
        </p:nvGrpSpPr>
        <p:grpSpPr>
          <a:xfrm rot="190812">
            <a:off x="174276" y="44233"/>
            <a:ext cx="1630333" cy="1285175"/>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2050" name="Picture 2" descr="Thiên nhiên hoang dã: Hổ mẹ và các con - BBC News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 y="2144431"/>
            <a:ext cx="7165900" cy="4030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Box 11"/>
          <p:cNvSpPr txBox="1">
            <a:spLocks noChangeArrowheads="1"/>
          </p:cNvSpPr>
          <p:nvPr/>
        </p:nvSpPr>
        <p:spPr bwMode="auto">
          <a:xfrm>
            <a:off x="1978863" y="187405"/>
            <a:ext cx="11049949" cy="830997"/>
          </a:xfrm>
          <a:prstGeom prst="rect">
            <a:avLst/>
          </a:prstGeom>
          <a:noFill/>
          <a:ln w="9525">
            <a:noFill/>
            <a:miter lim="800000"/>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Hổ săn mồi như thế nào?</a:t>
            </a:r>
            <a:endParaRPr lang="vi-VN"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7171670" y="1559479"/>
            <a:ext cx="5041178" cy="5016758"/>
          </a:xfrm>
          <a:prstGeom prst="rect">
            <a:avLst/>
          </a:prstGeom>
          <a:solidFill>
            <a:schemeClr val="bg1"/>
          </a:solidFill>
          <a:ln w="9525">
            <a:noFill/>
            <a:miter lim="800000"/>
          </a:ln>
        </p:spPr>
        <p:txBody>
          <a:bodyPr wrap="square">
            <a:spAutoFit/>
          </a:bodyPr>
          <a:lstStyle/>
          <a:p>
            <a:pPr lvl="0" algn="just">
              <a:spcBef>
                <a:spcPct val="50000"/>
              </a:spcBef>
            </a:pPr>
            <a:r>
              <a:rPr lang="vi-VN" sz="4000" b="1">
                <a:solidFill>
                  <a:srgbClr val="C00000"/>
                </a:solidFill>
                <a:latin typeface="Nunito" pitchFamily="2" charset="0"/>
                <a:cs typeface="Times New Roman" panose="02020603050405020304" pitchFamily="18" charset="0"/>
                <a:sym typeface="Wingdings" panose="05000000000000000000" pitchFamily="2" charset="2"/>
              </a:rPr>
              <a:t> Hổ nhẹ nhàng tiến đến để rình con mồi. Khi cơ hội đến, chúng lao ra về phía con mồi, dùng móng vuốt giữ và hàm răng sắc, nhọn cắn, xé con mồi.</a:t>
            </a:r>
            <a:endParaRPr kumimoji="0" lang="vi-VN" sz="4000" b="1" i="0" u="none" strike="noStrike" kern="1200" cap="none" spc="0" normalizeH="0" baseline="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endParaRPr>
          </a:p>
        </p:txBody>
      </p:sp>
      <p:grpSp>
        <p:nvGrpSpPr>
          <p:cNvPr id="11" name="Google Shape;1994;p65"/>
          <p:cNvGrpSpPr/>
          <p:nvPr/>
        </p:nvGrpSpPr>
        <p:grpSpPr>
          <a:xfrm rot="190812">
            <a:off x="174276" y="44233"/>
            <a:ext cx="1630333" cy="1285175"/>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6" name="Picture 2" descr="Photo] Màn bám đuổi, săn mồi kinh khủng của một con hổ đói | Đời sống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8" y="1699553"/>
            <a:ext cx="7092686" cy="4736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Box 11"/>
          <p:cNvSpPr txBox="1">
            <a:spLocks noChangeArrowheads="1"/>
          </p:cNvSpPr>
          <p:nvPr/>
        </p:nvSpPr>
        <p:spPr bwMode="auto">
          <a:xfrm>
            <a:off x="1978863" y="187405"/>
            <a:ext cx="11049949" cy="830997"/>
          </a:xfrm>
          <a:prstGeom prst="rect">
            <a:avLst/>
          </a:prstGeom>
          <a:noFill/>
          <a:ln w="9525">
            <a:noFill/>
            <a:miter lim="800000"/>
          </a:ln>
        </p:spPr>
        <p:txBody>
          <a:bodyPr wrap="square">
            <a:spAutoFit/>
          </a:bodyPr>
          <a:lstStyle/>
          <a:p>
            <a:pPr lvl="0">
              <a:spcBef>
                <a:spcPct val="50000"/>
              </a:spcBef>
            </a:pPr>
            <a:r>
              <a:rPr lang="vi-VN"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Sự nuôi và dạy con của hổ</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234631" y="1375342"/>
            <a:ext cx="11817487" cy="5324535"/>
          </a:xfrm>
          <a:prstGeom prst="rect">
            <a:avLst/>
          </a:prstGeom>
          <a:solidFill>
            <a:schemeClr val="bg1"/>
          </a:solidFill>
          <a:ln w="9525">
            <a:noFill/>
            <a:miter lim="800000"/>
          </a:ln>
        </p:spPr>
        <p:txBody>
          <a:bodyPr wrap="square">
            <a:spAutoFit/>
          </a:bodyPr>
          <a:lstStyle/>
          <a:p>
            <a:pPr lvl="0" algn="just">
              <a:spcBef>
                <a:spcPct val="50000"/>
              </a:spcBef>
            </a:pPr>
            <a:r>
              <a:rPr lang="vi-VN" sz="4000" b="1" dirty="0">
                <a:solidFill>
                  <a:srgbClr val="C00000"/>
                </a:solidFill>
                <a:latin typeface="Nunito" pitchFamily="2" charset="0"/>
                <a:cs typeface="Times New Roman" panose="02020603050405020304" pitchFamily="18" charset="0"/>
                <a:sym typeface="Wingdings" panose="05000000000000000000" pitchFamily="2" charset="2"/>
              </a:rPr>
              <a:t>- Hổ là loài thú ăn thịt, sống đơn độc, chỉ sống  thành đôi vào mùa sinh sản, đó là mùa xuân và mùa hạ.</a:t>
            </a:r>
            <a:endParaRPr lang="vi-VN" sz="4000" b="1" dirty="0">
              <a:solidFill>
                <a:srgbClr val="C00000"/>
              </a:solidFill>
              <a:latin typeface="Nunito" pitchFamily="2" charset="0"/>
              <a:cs typeface="Times New Roman" panose="02020603050405020304" pitchFamily="18" charset="0"/>
              <a:sym typeface="Wingdings" panose="05000000000000000000" pitchFamily="2" charset="2"/>
            </a:endParaRPr>
          </a:p>
          <a:p>
            <a:pPr lvl="0" algn="just">
              <a:spcBef>
                <a:spcPct val="50000"/>
              </a:spcBef>
            </a:pPr>
            <a:r>
              <a:rPr lang="vi-VN" sz="4000" b="1" dirty="0">
                <a:solidFill>
                  <a:srgbClr val="C00000"/>
                </a:solidFill>
                <a:latin typeface="Nunito" pitchFamily="2" charset="0"/>
                <a:cs typeface="Times New Roman" panose="02020603050405020304" pitchFamily="18" charset="0"/>
                <a:sym typeface="Wingdings" panose="05000000000000000000" pitchFamily="2" charset="2"/>
              </a:rPr>
              <a:t>  - Hổ đẻ mỗi lứa từ  2 đến 4 con. Hổ con lúc mới sinh rất yếu ớt nên hổ mẹ phải ấp ủ, bảo vệ chúng suốt tuần đầu. Khi hổ con được hai tháng tuổi hổ mẹ dạy chúng săn mồi .Từ một năm rưỡi đến hai năm tuổi, hổ con có thể sống độc lập.</a:t>
            </a:r>
            <a:endParaRPr lang="vi-VN" sz="4000" b="1" dirty="0">
              <a:solidFill>
                <a:srgbClr val="C00000"/>
              </a:solidFill>
              <a:latin typeface="Nunito" pitchFamily="2" charset="0"/>
              <a:cs typeface="Times New Roman" panose="02020603050405020304" pitchFamily="18" charset="0"/>
              <a:sym typeface="Wingdings" panose="05000000000000000000" pitchFamily="2" charset="2"/>
            </a:endParaRPr>
          </a:p>
        </p:txBody>
      </p:sp>
      <p:grpSp>
        <p:nvGrpSpPr>
          <p:cNvPr id="11" name="Google Shape;1994;p65"/>
          <p:cNvGrpSpPr/>
          <p:nvPr/>
        </p:nvGrpSpPr>
        <p:grpSpPr>
          <a:xfrm rot="190812">
            <a:off x="174276" y="44233"/>
            <a:ext cx="1630333" cy="1285175"/>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图片 20"/>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51" name="PA_图片 2"/>
          <p:cNvPicPr>
            <a:picLocks noChangeAspect="1"/>
          </p:cNvPicPr>
          <p:nvPr>
            <p:custDataLst>
              <p:tags r:id="rId4"/>
            </p:custDataLst>
          </p:nvPr>
        </p:nvPicPr>
        <p:blipFill>
          <a:blip r:embed="rId5"/>
          <a:stretch>
            <a:fillRect/>
          </a:stretch>
        </p:blipFill>
        <p:spPr>
          <a:xfrm>
            <a:off x="2438482" y="458060"/>
            <a:ext cx="10534779" cy="5052480"/>
          </a:xfrm>
          <a:prstGeom prst="rect">
            <a:avLst/>
          </a:prstGeom>
          <a:noFill/>
          <a:ln w="9525">
            <a:noFill/>
          </a:ln>
        </p:spPr>
      </p:pic>
      <p:sp>
        <p:nvSpPr>
          <p:cNvPr id="53" name="Text Box 11"/>
          <p:cNvSpPr txBox="1">
            <a:spLocks noChangeArrowheads="1"/>
          </p:cNvSpPr>
          <p:nvPr/>
        </p:nvSpPr>
        <p:spPr bwMode="auto">
          <a:xfrm>
            <a:off x="4032611" y="2105028"/>
            <a:ext cx="7108592" cy="1569660"/>
          </a:xfrm>
          <a:prstGeom prst="rect">
            <a:avLst/>
          </a:prstGeom>
          <a:solidFill>
            <a:schemeClr val="bg1"/>
          </a:solidFill>
          <a:ln w="9525">
            <a:noFill/>
            <a:miter lim="800000"/>
          </a:ln>
        </p:spPr>
        <p:txBody>
          <a:bodyPr wrap="square">
            <a:spAutoFit/>
          </a:bodyPr>
          <a:lstStyle/>
          <a:p>
            <a:pPr lvl="0">
              <a:spcBef>
                <a:spcPct val="50000"/>
              </a:spcBef>
            </a:pPr>
            <a:r>
              <a:rPr lang="vi-VN" sz="4800" b="1" dirty="0">
                <a:solidFill>
                  <a:srgbClr val="C00000"/>
                </a:solidFill>
                <a:latin typeface="Nunito" pitchFamily="2" charset="0"/>
                <a:cs typeface="Times New Roman" panose="02020603050405020304" pitchFamily="18" charset="0"/>
                <a:sym typeface="Wingdings" panose="05000000000000000000" pitchFamily="2" charset="2"/>
              </a:rPr>
              <a:t>Kể tên một số loài thú nuôi và dạy con như hổ?</a:t>
            </a:r>
            <a:endParaRPr lang="vi-VN" sz="4800" b="1" dirty="0">
              <a:solidFill>
                <a:srgbClr val="C00000"/>
              </a:solidFill>
              <a:latin typeface="Nunito" pitchFamily="2" charset="0"/>
              <a:cs typeface="Times New Roman" panose="02020603050405020304" pitchFamily="18" charset="0"/>
              <a:sym typeface="Wingdings" panose="05000000000000000000" pitchFamily="2" charset="2"/>
            </a:endParaRPr>
          </a:p>
        </p:txBody>
      </p:sp>
      <p:grpSp>
        <p:nvGrpSpPr>
          <p:cNvPr id="11" name="Google Shape;1994;p65"/>
          <p:cNvGrpSpPr/>
          <p:nvPr/>
        </p:nvGrpSpPr>
        <p:grpSpPr>
          <a:xfrm rot="190812">
            <a:off x="221533" y="3674551"/>
            <a:ext cx="2688448" cy="2337777"/>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110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Đi thật xa để trở về vua sư tử được con đón nồng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872" y="0"/>
            <a:ext cx="8769096" cy="58424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p:cNvSpPr txBox="1">
            <a:spLocks noChangeArrowheads="1"/>
          </p:cNvSpPr>
          <p:nvPr/>
        </p:nvSpPr>
        <p:spPr bwMode="auto">
          <a:xfrm>
            <a:off x="4602719" y="5964948"/>
            <a:ext cx="3120854" cy="830997"/>
          </a:xfrm>
          <a:prstGeom prst="rect">
            <a:avLst/>
          </a:prstGeom>
          <a:solidFill>
            <a:schemeClr val="bg1"/>
          </a:solidFill>
          <a:ln w="9525">
            <a:noFill/>
            <a:miter lim="800000"/>
          </a:ln>
        </p:spPr>
        <p:txBody>
          <a:bodyPr wrap="square">
            <a:spAutoFit/>
          </a:bodyPr>
          <a:lstStyle/>
          <a:p>
            <a:pPr lvl="0" algn="ctr">
              <a:spcBef>
                <a:spcPct val="50000"/>
              </a:spcBef>
            </a:pP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Sư</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tử</a:t>
            </a:r>
            <a:endParaRPr lang="vi-VN" sz="4800" b="1" dirty="0">
              <a:solidFill>
                <a:srgbClr val="C00000"/>
              </a:solidFill>
              <a:latin typeface="Nunito" pitchFamily="2" charset="0"/>
              <a:cs typeface="Times New Roman" panose="02020603050405020304" pitchFamily="18" charset="0"/>
              <a:sym typeface="Wingdings" panose="05000000000000000000" pitchFamily="2" charset="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1"/>
          <p:cNvSpPr txBox="1">
            <a:spLocks noChangeArrowheads="1"/>
          </p:cNvSpPr>
          <p:nvPr/>
        </p:nvSpPr>
        <p:spPr bwMode="auto">
          <a:xfrm>
            <a:off x="4602719" y="5964948"/>
            <a:ext cx="3120854" cy="830997"/>
          </a:xfrm>
          <a:prstGeom prst="rect">
            <a:avLst/>
          </a:prstGeom>
          <a:solidFill>
            <a:schemeClr val="bg1"/>
          </a:solidFill>
          <a:ln w="9525">
            <a:noFill/>
            <a:miter lim="800000"/>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Báo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4098" name="Picture 2" descr="Mơ thấy con báo: Bí ẩn giấc mơ về loài b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256" y="19331"/>
            <a:ext cx="7879487" cy="5909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1"/>
          <p:cNvSpPr txBox="1">
            <a:spLocks noChangeArrowheads="1"/>
          </p:cNvSpPr>
          <p:nvPr/>
        </p:nvSpPr>
        <p:spPr bwMode="auto">
          <a:xfrm>
            <a:off x="4602719" y="5964948"/>
            <a:ext cx="3120854" cy="830997"/>
          </a:xfrm>
          <a:prstGeom prst="rect">
            <a:avLst/>
          </a:prstGeom>
          <a:solidFill>
            <a:schemeClr val="bg1"/>
          </a:solidFill>
          <a:ln w="9525">
            <a:noFill/>
            <a:miter lim="800000"/>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lang="en-US" sz="4800" b="1" dirty="0">
                <a:solidFill>
                  <a:srgbClr val="C00000"/>
                </a:solidFill>
                <a:latin typeface="Nunito" pitchFamily="2" charset="0"/>
                <a:cs typeface="Times New Roman" panose="02020603050405020304" pitchFamily="18" charset="0"/>
                <a:sym typeface="Wingdings" panose="05000000000000000000" pitchFamily="2" charset="2"/>
              </a:rPr>
              <a:t>C</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áo</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6146" name="Picture 2" descr="101+ hình ảnh con cáo đẹp và dễ thương nhất - Hình đẹp về con cáo đ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900" y="0"/>
            <a:ext cx="8930076" cy="5903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1"/>
          <p:cNvSpPr txBox="1">
            <a:spLocks noChangeArrowheads="1"/>
          </p:cNvSpPr>
          <p:nvPr/>
        </p:nvSpPr>
        <p:spPr bwMode="auto">
          <a:xfrm>
            <a:off x="4602719" y="5964948"/>
            <a:ext cx="3120854" cy="830997"/>
          </a:xfrm>
          <a:prstGeom prst="rect">
            <a:avLst/>
          </a:prstGeom>
          <a:solidFill>
            <a:schemeClr val="bg1"/>
          </a:solidFill>
          <a:ln w="9525">
            <a:noFill/>
            <a:miter lim="800000"/>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cẩu</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7170" name="Picture 2" descr="Ký sinh trùng khiến linh cẩu tự nộp mạng cho sư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618" y="0"/>
            <a:ext cx="9839943" cy="5903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1"/>
          <a:stretch>
            <a:fillRect/>
          </a:stretch>
        </p:blipFill>
        <p:spPr>
          <a:xfrm>
            <a:off x="0" y="3326765"/>
            <a:ext cx="12191365" cy="3531235"/>
          </a:xfrm>
          <a:prstGeom prst="rect">
            <a:avLst/>
          </a:prstGeom>
        </p:spPr>
      </p:pic>
      <p:pic>
        <p:nvPicPr>
          <p:cNvPr id="105" name="Picture 104"/>
          <p:cNvPicPr/>
          <p:nvPr/>
        </p:nvPicPr>
        <p:blipFill>
          <a:blip r:embed="rId2"/>
          <a:stretch>
            <a:fillRect/>
          </a:stretch>
        </p:blipFill>
        <p:spPr>
          <a:xfrm>
            <a:off x="6096000" y="3429000"/>
            <a:ext cx="0" cy="0"/>
          </a:xfrm>
          <a:prstGeom prst="rect">
            <a:avLst/>
          </a:prstGeom>
          <a:noFill/>
          <a:ln w="9525">
            <a:noFill/>
          </a:ln>
        </p:spPr>
      </p:pic>
      <p:pic>
        <p:nvPicPr>
          <p:cNvPr id="107" name="Picture 106"/>
          <p:cNvPicPr/>
          <p:nvPr/>
        </p:nvPicPr>
        <p:blipFill>
          <a:blip r:embed="rId3"/>
          <a:stretch>
            <a:fillRect/>
          </a:stretch>
        </p:blipFill>
        <p:spPr>
          <a:xfrm>
            <a:off x="6096000" y="3429000"/>
            <a:ext cx="0" cy="0"/>
          </a:xfrm>
          <a:prstGeom prst="rect">
            <a:avLst/>
          </a:prstGeom>
          <a:noFill/>
          <a:ln w="9525">
            <a:noFill/>
          </a:ln>
        </p:spPr>
      </p:pic>
      <p:pic>
        <p:nvPicPr>
          <p:cNvPr id="108" name="Picture 107"/>
          <p:cNvPicPr/>
          <p:nvPr/>
        </p:nvPicPr>
        <p:blipFill>
          <a:blip r:embed="rId4"/>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5"/>
          <a:stretch>
            <a:fillRect/>
          </a:stretch>
        </p:blipFill>
        <p:spPr>
          <a:xfrm>
            <a:off x="1610995" y="2920365"/>
            <a:ext cx="3281680" cy="3281680"/>
          </a:xfrm>
          <a:prstGeom prst="rect">
            <a:avLst/>
          </a:prstGeom>
          <a:noFill/>
          <a:ln w="9525">
            <a:noFill/>
          </a:ln>
        </p:spPr>
      </p:pic>
      <p:pic>
        <p:nvPicPr>
          <p:cNvPr id="20" name="Picture 19"/>
          <p:cNvPicPr/>
          <p:nvPr/>
        </p:nvPicPr>
        <p:blipFill>
          <a:blip r:embed="rId6">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 name="Rounded Rectangle 1"/>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mừng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đạt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đầu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tiên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mình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thập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tiếp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1875 0.301852 " pathEditMode="relative" ptsTypes="">
                                      <p:cBhvr>
                                        <p:cTn id="6" dur="1000" fill="hold"/>
                                        <p:tgtEl>
                                          <p:spTgt spid="20"/>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06146 0.00166667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0000"/>
          <a:stretch>
            <a:fillRect/>
          </a:stretch>
        </p:blipFill>
        <p:spPr>
          <a:xfrm>
            <a:off x="20" y="10"/>
            <a:ext cx="12191980" cy="6857990"/>
          </a:xfrm>
          <a:prstGeom prst="rect">
            <a:avLst/>
          </a:prstGeom>
        </p:spPr>
      </p:pic>
      <p:pic>
        <p:nvPicPr>
          <p:cNvPr id="2" name="图片 20"/>
          <p:cNvPicPr>
            <a:picLocks noChangeAspect="1"/>
          </p:cNvPicPr>
          <p:nvPr/>
        </p:nvPicPr>
        <p:blipFill>
          <a:blip r:embed="rId2"/>
          <a:stretch>
            <a:fillRect/>
          </a:stretch>
        </p:blipFill>
        <p:spPr>
          <a:xfrm>
            <a:off x="347394" y="281619"/>
            <a:ext cx="1011803" cy="922149"/>
          </a:xfrm>
          <a:prstGeom prst="rect">
            <a:avLst/>
          </a:prstGeom>
          <a:noFill/>
          <a:ln w="9525">
            <a:noFill/>
          </a:ln>
        </p:spPr>
      </p:pic>
      <p:grpSp>
        <p:nvGrpSpPr>
          <p:cNvPr id="3" name="Group 2"/>
          <p:cNvGrpSpPr/>
          <p:nvPr/>
        </p:nvGrpSpPr>
        <p:grpSpPr>
          <a:xfrm>
            <a:off x="3561827" y="-497315"/>
            <a:ext cx="8685699" cy="7879034"/>
            <a:chOff x="3561827" y="-497315"/>
            <a:chExt cx="8685699" cy="7879034"/>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sp>
          <p:nvSpPr>
            <p:cNvPr id="50" name="TextBox 49"/>
            <p:cNvSpPr txBox="1"/>
            <p:nvPr/>
          </p:nvSpPr>
          <p:spPr>
            <a:xfrm>
              <a:off x="4875406" y="3140549"/>
              <a:ext cx="6056005"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về </a:t>
              </a:r>
              <a:endPar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Nunito" pitchFamily="2" charset="0"/>
                  <a:ea typeface="+mn-ea"/>
                  <a:cs typeface="+mn-cs"/>
                </a:rPr>
                <a:t>sự nuôi và dạy con của </a:t>
              </a:r>
              <a:r>
                <a:rPr lang="en-US" sz="5400" dirty="0" err="1">
                  <a:solidFill>
                    <a:prstClr val="black"/>
                  </a:solidFill>
                  <a:latin typeface="Nunito" pitchFamily="2" charset="0"/>
                </a:rPr>
                <a:t>hươu</a:t>
              </a:r>
              <a:r>
                <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rPr>
                <a:t>.</a:t>
              </a:r>
              <a:endParaRPr kumimoji="0" lang="en-US" sz="54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51" name="Google Shape;864;p43"/>
          <p:cNvGrpSpPr/>
          <p:nvPr/>
        </p:nvGrpSpPr>
        <p:grpSpPr>
          <a:xfrm flipH="1">
            <a:off x="147222" y="1398012"/>
            <a:ext cx="3725959" cy="5178369"/>
            <a:chOff x="4054600" y="238550"/>
            <a:chExt cx="1203475" cy="1672600"/>
          </a:xfrm>
        </p:grpSpPr>
        <p:sp>
          <p:nvSpPr>
            <p:cNvPr id="52" name="Google Shape;865;p43"/>
            <p:cNvSpPr/>
            <p:nvPr/>
          </p:nvSpPr>
          <p:spPr>
            <a:xfrm>
              <a:off x="4385250" y="445425"/>
              <a:ext cx="250875" cy="647750"/>
            </a:xfrm>
            <a:custGeom>
              <a:avLst/>
              <a:gdLst/>
              <a:ahLst/>
              <a:cxnLst/>
              <a:rect l="l" t="t" r="r" b="b"/>
              <a:pathLst>
                <a:path w="10035" h="25910" extrusionOk="0">
                  <a:moveTo>
                    <a:pt x="1" y="0"/>
                  </a:moveTo>
                  <a:lnTo>
                    <a:pt x="2447" y="14678"/>
                  </a:lnTo>
                  <a:lnTo>
                    <a:pt x="4147" y="25583"/>
                  </a:lnTo>
                  <a:cubicBezTo>
                    <a:pt x="4147" y="25583"/>
                    <a:pt x="5757" y="25910"/>
                    <a:pt x="7307" y="25910"/>
                  </a:cubicBezTo>
                  <a:cubicBezTo>
                    <a:pt x="8516" y="25910"/>
                    <a:pt x="9690" y="25711"/>
                    <a:pt x="10035" y="25002"/>
                  </a:cubicBezTo>
                  <a:cubicBezTo>
                    <a:pt x="7920" y="23717"/>
                    <a:pt x="7381" y="21934"/>
                    <a:pt x="6925" y="18617"/>
                  </a:cubicBezTo>
                  <a:lnTo>
                    <a:pt x="5806" y="18493"/>
                  </a:lnTo>
                  <a:lnTo>
                    <a:pt x="6801" y="17622"/>
                  </a:lnTo>
                  <a:cubicBezTo>
                    <a:pt x="6718" y="16958"/>
                    <a:pt x="6635" y="16254"/>
                    <a:pt x="6552" y="15466"/>
                  </a:cubicBezTo>
                  <a:cubicBezTo>
                    <a:pt x="6511" y="14802"/>
                    <a:pt x="6386" y="14015"/>
                    <a:pt x="6303" y="13227"/>
                  </a:cubicBezTo>
                  <a:lnTo>
                    <a:pt x="5142" y="13103"/>
                  </a:lnTo>
                  <a:lnTo>
                    <a:pt x="6137" y="12232"/>
                  </a:lnTo>
                  <a:cubicBezTo>
                    <a:pt x="5972" y="11071"/>
                    <a:pt x="5764" y="9868"/>
                    <a:pt x="5557" y="8708"/>
                  </a:cubicBezTo>
                  <a:lnTo>
                    <a:pt x="4437" y="8376"/>
                  </a:lnTo>
                  <a:lnTo>
                    <a:pt x="5350" y="7795"/>
                  </a:lnTo>
                  <a:cubicBezTo>
                    <a:pt x="5142" y="6676"/>
                    <a:pt x="4935" y="5598"/>
                    <a:pt x="4769" y="4644"/>
                  </a:cubicBezTo>
                  <a:lnTo>
                    <a:pt x="3567" y="4313"/>
                  </a:lnTo>
                  <a:lnTo>
                    <a:pt x="4562" y="3649"/>
                  </a:lnTo>
                  <a:cubicBezTo>
                    <a:pt x="4189" y="1825"/>
                    <a:pt x="3898" y="539"/>
                    <a:pt x="3898" y="539"/>
                  </a:cubicBezTo>
                  <a:lnTo>
                    <a:pt x="1" y="0"/>
                  </a:ln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866;p43"/>
            <p:cNvSpPr/>
            <p:nvPr/>
          </p:nvSpPr>
          <p:spPr>
            <a:xfrm>
              <a:off x="4778125" y="1451125"/>
              <a:ext cx="129575" cy="402750"/>
            </a:xfrm>
            <a:custGeom>
              <a:avLst/>
              <a:gdLst/>
              <a:ahLst/>
              <a:cxnLst/>
              <a:rect l="l" t="t" r="r" b="b"/>
              <a:pathLst>
                <a:path w="5183" h="16110" extrusionOk="0">
                  <a:moveTo>
                    <a:pt x="4370" y="1"/>
                  </a:moveTo>
                  <a:cubicBezTo>
                    <a:pt x="2896" y="1"/>
                    <a:pt x="0" y="405"/>
                    <a:pt x="0" y="405"/>
                  </a:cubicBezTo>
                  <a:cubicBezTo>
                    <a:pt x="0" y="405"/>
                    <a:pt x="1203" y="13176"/>
                    <a:pt x="788" y="16078"/>
                  </a:cubicBezTo>
                  <a:cubicBezTo>
                    <a:pt x="1099" y="16099"/>
                    <a:pt x="1410" y="16109"/>
                    <a:pt x="1721" y="16109"/>
                  </a:cubicBezTo>
                  <a:cubicBezTo>
                    <a:pt x="2032" y="16109"/>
                    <a:pt x="2343" y="16099"/>
                    <a:pt x="2654" y="16078"/>
                  </a:cubicBezTo>
                  <a:cubicBezTo>
                    <a:pt x="2654" y="16078"/>
                    <a:pt x="5183" y="7371"/>
                    <a:pt x="4934" y="32"/>
                  </a:cubicBezTo>
                  <a:cubicBezTo>
                    <a:pt x="4790" y="10"/>
                    <a:pt x="4597" y="1"/>
                    <a:pt x="4370" y="1"/>
                  </a:cubicBezTo>
                  <a:close/>
                </a:path>
              </a:pathLst>
            </a:custGeom>
            <a:solidFill>
              <a:srgbClr val="D196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4" name="Google Shape;867;p43"/>
            <p:cNvSpPr/>
            <p:nvPr/>
          </p:nvSpPr>
          <p:spPr>
            <a:xfrm>
              <a:off x="4315825" y="1274675"/>
              <a:ext cx="146175" cy="568575"/>
            </a:xfrm>
            <a:custGeom>
              <a:avLst/>
              <a:gdLst/>
              <a:ahLst/>
              <a:cxnLst/>
              <a:rect l="l" t="t" r="r" b="b"/>
              <a:pathLst>
                <a:path w="5847" h="22743" extrusionOk="0">
                  <a:moveTo>
                    <a:pt x="0" y="0"/>
                  </a:moveTo>
                  <a:cubicBezTo>
                    <a:pt x="788" y="5473"/>
                    <a:pt x="2985" y="22680"/>
                    <a:pt x="2985" y="22680"/>
                  </a:cubicBezTo>
                  <a:cubicBezTo>
                    <a:pt x="3276" y="22722"/>
                    <a:pt x="3566" y="22742"/>
                    <a:pt x="3856" y="22742"/>
                  </a:cubicBezTo>
                  <a:cubicBezTo>
                    <a:pt x="4146" y="22742"/>
                    <a:pt x="4436" y="22722"/>
                    <a:pt x="4727" y="22680"/>
                  </a:cubicBezTo>
                  <a:cubicBezTo>
                    <a:pt x="5846" y="18575"/>
                    <a:pt x="5805" y="6095"/>
                    <a:pt x="5805" y="6095"/>
                  </a:cubicBezTo>
                  <a:cubicBezTo>
                    <a:pt x="5805" y="6095"/>
                    <a:pt x="3856" y="4064"/>
                    <a:pt x="0" y="0"/>
                  </a:cubicBezTo>
                  <a:close/>
                </a:path>
              </a:pathLst>
            </a:custGeom>
            <a:solidFill>
              <a:srgbClr val="D196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868;p43"/>
            <p:cNvSpPr/>
            <p:nvPr/>
          </p:nvSpPr>
          <p:spPr>
            <a:xfrm>
              <a:off x="4911800" y="1188275"/>
              <a:ext cx="315175" cy="227400"/>
            </a:xfrm>
            <a:custGeom>
              <a:avLst/>
              <a:gdLst/>
              <a:ahLst/>
              <a:cxnLst/>
              <a:rect l="l" t="t" r="r" b="b"/>
              <a:pathLst>
                <a:path w="12607" h="9096" extrusionOk="0">
                  <a:moveTo>
                    <a:pt x="2451" y="0"/>
                  </a:moveTo>
                  <a:cubicBezTo>
                    <a:pt x="1240" y="0"/>
                    <a:pt x="0" y="1120"/>
                    <a:pt x="582" y="2627"/>
                  </a:cubicBezTo>
                  <a:lnTo>
                    <a:pt x="748" y="3042"/>
                  </a:lnTo>
                  <a:cubicBezTo>
                    <a:pt x="831" y="3249"/>
                    <a:pt x="914" y="3373"/>
                    <a:pt x="997" y="3539"/>
                  </a:cubicBezTo>
                  <a:cubicBezTo>
                    <a:pt x="1080" y="3705"/>
                    <a:pt x="1163" y="3871"/>
                    <a:pt x="1246" y="3995"/>
                  </a:cubicBezTo>
                  <a:cubicBezTo>
                    <a:pt x="1370" y="4285"/>
                    <a:pt x="1577" y="4576"/>
                    <a:pt x="1743" y="4866"/>
                  </a:cubicBezTo>
                  <a:cubicBezTo>
                    <a:pt x="2116" y="5446"/>
                    <a:pt x="2531" y="5985"/>
                    <a:pt x="2987" y="6441"/>
                  </a:cubicBezTo>
                  <a:cubicBezTo>
                    <a:pt x="3941" y="7478"/>
                    <a:pt x="5102" y="8266"/>
                    <a:pt x="6387" y="8722"/>
                  </a:cubicBezTo>
                  <a:lnTo>
                    <a:pt x="6884" y="8888"/>
                  </a:lnTo>
                  <a:lnTo>
                    <a:pt x="7382" y="8971"/>
                  </a:lnTo>
                  <a:cubicBezTo>
                    <a:pt x="7714" y="9054"/>
                    <a:pt x="8087" y="9095"/>
                    <a:pt x="8419" y="9095"/>
                  </a:cubicBezTo>
                  <a:cubicBezTo>
                    <a:pt x="8792" y="9095"/>
                    <a:pt x="9123" y="9095"/>
                    <a:pt x="9497" y="9012"/>
                  </a:cubicBezTo>
                  <a:cubicBezTo>
                    <a:pt x="9662" y="8929"/>
                    <a:pt x="9828" y="8888"/>
                    <a:pt x="9994" y="8846"/>
                  </a:cubicBezTo>
                  <a:cubicBezTo>
                    <a:pt x="10160" y="8763"/>
                    <a:pt x="10326" y="8680"/>
                    <a:pt x="10492" y="8598"/>
                  </a:cubicBezTo>
                  <a:cubicBezTo>
                    <a:pt x="11072" y="8266"/>
                    <a:pt x="11570" y="7768"/>
                    <a:pt x="11901" y="7188"/>
                  </a:cubicBezTo>
                  <a:cubicBezTo>
                    <a:pt x="12233" y="6649"/>
                    <a:pt x="12440" y="6027"/>
                    <a:pt x="12565" y="5405"/>
                  </a:cubicBezTo>
                  <a:cubicBezTo>
                    <a:pt x="12606" y="5281"/>
                    <a:pt x="12523" y="5198"/>
                    <a:pt x="12440" y="5156"/>
                  </a:cubicBezTo>
                  <a:cubicBezTo>
                    <a:pt x="12406" y="5133"/>
                    <a:pt x="12368" y="5123"/>
                    <a:pt x="12330" y="5123"/>
                  </a:cubicBezTo>
                  <a:cubicBezTo>
                    <a:pt x="12233" y="5123"/>
                    <a:pt x="12139" y="5191"/>
                    <a:pt x="12109" y="5281"/>
                  </a:cubicBezTo>
                  <a:cubicBezTo>
                    <a:pt x="11736" y="6276"/>
                    <a:pt x="10948" y="7022"/>
                    <a:pt x="9994" y="7437"/>
                  </a:cubicBezTo>
                  <a:cubicBezTo>
                    <a:pt x="9870" y="7437"/>
                    <a:pt x="9745" y="7478"/>
                    <a:pt x="9621" y="7478"/>
                  </a:cubicBezTo>
                  <a:lnTo>
                    <a:pt x="9289" y="7478"/>
                  </a:lnTo>
                  <a:cubicBezTo>
                    <a:pt x="9082" y="7478"/>
                    <a:pt x="8833" y="7437"/>
                    <a:pt x="8626" y="7395"/>
                  </a:cubicBezTo>
                  <a:cubicBezTo>
                    <a:pt x="8377" y="7312"/>
                    <a:pt x="8128" y="7229"/>
                    <a:pt x="7921" y="7146"/>
                  </a:cubicBezTo>
                  <a:lnTo>
                    <a:pt x="7589" y="6980"/>
                  </a:lnTo>
                  <a:lnTo>
                    <a:pt x="7258" y="6815"/>
                  </a:lnTo>
                  <a:cubicBezTo>
                    <a:pt x="6428" y="6276"/>
                    <a:pt x="5765" y="5529"/>
                    <a:pt x="5309" y="4659"/>
                  </a:cubicBezTo>
                  <a:cubicBezTo>
                    <a:pt x="5060" y="4244"/>
                    <a:pt x="4853" y="3788"/>
                    <a:pt x="4687" y="3332"/>
                  </a:cubicBezTo>
                  <a:cubicBezTo>
                    <a:pt x="4604" y="3083"/>
                    <a:pt x="4521" y="2834"/>
                    <a:pt x="4438" y="2586"/>
                  </a:cubicBezTo>
                  <a:cubicBezTo>
                    <a:pt x="4397" y="2461"/>
                    <a:pt x="4397" y="2378"/>
                    <a:pt x="4355" y="2254"/>
                  </a:cubicBezTo>
                  <a:cubicBezTo>
                    <a:pt x="4314" y="2129"/>
                    <a:pt x="4314" y="2046"/>
                    <a:pt x="4314" y="1964"/>
                  </a:cubicBezTo>
                  <a:cubicBezTo>
                    <a:pt x="4272" y="1715"/>
                    <a:pt x="4231" y="1466"/>
                    <a:pt x="4148" y="1217"/>
                  </a:cubicBezTo>
                  <a:cubicBezTo>
                    <a:pt x="3818" y="361"/>
                    <a:pt x="3139" y="0"/>
                    <a:pt x="2451" y="0"/>
                  </a:cubicBez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869;p43"/>
            <p:cNvSpPr/>
            <p:nvPr/>
          </p:nvSpPr>
          <p:spPr>
            <a:xfrm>
              <a:off x="5181325" y="1244300"/>
              <a:ext cx="76750" cy="96375"/>
            </a:xfrm>
            <a:custGeom>
              <a:avLst/>
              <a:gdLst/>
              <a:ahLst/>
              <a:cxnLst/>
              <a:rect l="l" t="t" r="r" b="b"/>
              <a:pathLst>
                <a:path w="3070" h="3855" extrusionOk="0">
                  <a:moveTo>
                    <a:pt x="2191" y="1"/>
                  </a:moveTo>
                  <a:cubicBezTo>
                    <a:pt x="2108" y="1"/>
                    <a:pt x="2028" y="44"/>
                    <a:pt x="1991" y="137"/>
                  </a:cubicBezTo>
                  <a:cubicBezTo>
                    <a:pt x="1618" y="718"/>
                    <a:pt x="996" y="1505"/>
                    <a:pt x="581" y="2210"/>
                  </a:cubicBezTo>
                  <a:cubicBezTo>
                    <a:pt x="1" y="3122"/>
                    <a:pt x="1203" y="3744"/>
                    <a:pt x="1203" y="3744"/>
                  </a:cubicBezTo>
                  <a:cubicBezTo>
                    <a:pt x="1203" y="3744"/>
                    <a:pt x="1525" y="3855"/>
                    <a:pt x="1891" y="3855"/>
                  </a:cubicBezTo>
                  <a:cubicBezTo>
                    <a:pt x="2303" y="3855"/>
                    <a:pt x="2772" y="3715"/>
                    <a:pt x="2903" y="3122"/>
                  </a:cubicBezTo>
                  <a:cubicBezTo>
                    <a:pt x="3069" y="2335"/>
                    <a:pt x="2696" y="966"/>
                    <a:pt x="2447" y="179"/>
                  </a:cubicBezTo>
                  <a:cubicBezTo>
                    <a:pt x="2402" y="65"/>
                    <a:pt x="2293" y="1"/>
                    <a:pt x="2191" y="1"/>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870;p43"/>
            <p:cNvSpPr/>
            <p:nvPr/>
          </p:nvSpPr>
          <p:spPr>
            <a:xfrm>
              <a:off x="4296125" y="508650"/>
              <a:ext cx="746325" cy="1345225"/>
            </a:xfrm>
            <a:custGeom>
              <a:avLst/>
              <a:gdLst/>
              <a:ahLst/>
              <a:cxnLst/>
              <a:rect l="l" t="t" r="r" b="b"/>
              <a:pathLst>
                <a:path w="29853" h="53809" extrusionOk="0">
                  <a:moveTo>
                    <a:pt x="4520" y="1"/>
                  </a:moveTo>
                  <a:cubicBezTo>
                    <a:pt x="4520" y="1"/>
                    <a:pt x="332" y="2281"/>
                    <a:pt x="1866" y="6261"/>
                  </a:cubicBezTo>
                  <a:cubicBezTo>
                    <a:pt x="3359" y="10283"/>
                    <a:pt x="747" y="21312"/>
                    <a:pt x="415" y="24795"/>
                  </a:cubicBezTo>
                  <a:cubicBezTo>
                    <a:pt x="0" y="34456"/>
                    <a:pt x="4022" y="38768"/>
                    <a:pt x="8624" y="40675"/>
                  </a:cubicBezTo>
                  <a:cubicBezTo>
                    <a:pt x="8915" y="40799"/>
                    <a:pt x="9122" y="41090"/>
                    <a:pt x="9163" y="41421"/>
                  </a:cubicBezTo>
                  <a:cubicBezTo>
                    <a:pt x="9495" y="45402"/>
                    <a:pt x="9951" y="51828"/>
                    <a:pt x="9702" y="53777"/>
                  </a:cubicBezTo>
                  <a:cubicBezTo>
                    <a:pt x="10013" y="53798"/>
                    <a:pt x="10314" y="53808"/>
                    <a:pt x="10615" y="53808"/>
                  </a:cubicBezTo>
                  <a:cubicBezTo>
                    <a:pt x="10915" y="53808"/>
                    <a:pt x="11216" y="53798"/>
                    <a:pt x="11527" y="53777"/>
                  </a:cubicBezTo>
                  <a:cubicBezTo>
                    <a:pt x="12563" y="50170"/>
                    <a:pt x="13268" y="46521"/>
                    <a:pt x="13641" y="42790"/>
                  </a:cubicBezTo>
                  <a:cubicBezTo>
                    <a:pt x="13683" y="42292"/>
                    <a:pt x="14139" y="41960"/>
                    <a:pt x="14636" y="41960"/>
                  </a:cubicBezTo>
                  <a:cubicBezTo>
                    <a:pt x="15279" y="42002"/>
                    <a:pt x="15961" y="42027"/>
                    <a:pt x="16665" y="42027"/>
                  </a:cubicBezTo>
                  <a:cubicBezTo>
                    <a:pt x="19458" y="42027"/>
                    <a:pt x="22610" y="41635"/>
                    <a:pt x="25126" y="40343"/>
                  </a:cubicBezTo>
                  <a:cubicBezTo>
                    <a:pt x="25790" y="45858"/>
                    <a:pt x="26495" y="53321"/>
                    <a:pt x="26495" y="53321"/>
                  </a:cubicBezTo>
                  <a:cubicBezTo>
                    <a:pt x="26785" y="53363"/>
                    <a:pt x="27075" y="53383"/>
                    <a:pt x="27365" y="53383"/>
                  </a:cubicBezTo>
                  <a:cubicBezTo>
                    <a:pt x="27655" y="53383"/>
                    <a:pt x="27946" y="53363"/>
                    <a:pt x="28236" y="53321"/>
                  </a:cubicBezTo>
                  <a:cubicBezTo>
                    <a:pt x="29355" y="49216"/>
                    <a:pt x="29729" y="34207"/>
                    <a:pt x="29729" y="34207"/>
                  </a:cubicBezTo>
                  <a:cubicBezTo>
                    <a:pt x="29853" y="33129"/>
                    <a:pt x="29853" y="32009"/>
                    <a:pt x="29729" y="30931"/>
                  </a:cubicBezTo>
                  <a:cubicBezTo>
                    <a:pt x="28743" y="23176"/>
                    <a:pt x="19449" y="22511"/>
                    <a:pt x="14062" y="22511"/>
                  </a:cubicBezTo>
                  <a:cubicBezTo>
                    <a:pt x="12947" y="22511"/>
                    <a:pt x="12000" y="22540"/>
                    <a:pt x="11328" y="22540"/>
                  </a:cubicBezTo>
                  <a:cubicBezTo>
                    <a:pt x="11011" y="22540"/>
                    <a:pt x="10756" y="22533"/>
                    <a:pt x="10573" y="22515"/>
                  </a:cubicBezTo>
                  <a:cubicBezTo>
                    <a:pt x="8168" y="22266"/>
                    <a:pt x="8002" y="19737"/>
                    <a:pt x="7463" y="12439"/>
                  </a:cubicBezTo>
                  <a:cubicBezTo>
                    <a:pt x="7173" y="8169"/>
                    <a:pt x="6178" y="3940"/>
                    <a:pt x="4520" y="1"/>
                  </a:cubicBez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871;p43"/>
            <p:cNvSpPr/>
            <p:nvPr/>
          </p:nvSpPr>
          <p:spPr>
            <a:xfrm>
              <a:off x="4747025" y="1841300"/>
              <a:ext cx="107825" cy="69850"/>
            </a:xfrm>
            <a:custGeom>
              <a:avLst/>
              <a:gdLst/>
              <a:ahLst/>
              <a:cxnLst/>
              <a:rect l="l" t="t" r="r" b="b"/>
              <a:pathLst>
                <a:path w="4313" h="2794" extrusionOk="0">
                  <a:moveTo>
                    <a:pt x="2883" y="1"/>
                  </a:moveTo>
                  <a:cubicBezTo>
                    <a:pt x="1858" y="1"/>
                    <a:pt x="366" y="533"/>
                    <a:pt x="0" y="1715"/>
                  </a:cubicBezTo>
                  <a:cubicBezTo>
                    <a:pt x="263" y="1729"/>
                    <a:pt x="525" y="1733"/>
                    <a:pt x="759" y="1733"/>
                  </a:cubicBezTo>
                  <a:cubicBezTo>
                    <a:pt x="1226" y="1733"/>
                    <a:pt x="1576" y="1715"/>
                    <a:pt x="1576" y="1715"/>
                  </a:cubicBezTo>
                  <a:lnTo>
                    <a:pt x="1576" y="1715"/>
                  </a:lnTo>
                  <a:lnTo>
                    <a:pt x="995" y="2793"/>
                  </a:lnTo>
                  <a:cubicBezTo>
                    <a:pt x="995" y="2793"/>
                    <a:pt x="4312" y="2710"/>
                    <a:pt x="3856" y="347"/>
                  </a:cubicBezTo>
                  <a:cubicBezTo>
                    <a:pt x="3750" y="120"/>
                    <a:pt x="3369" y="1"/>
                    <a:pt x="2883"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872;p43"/>
            <p:cNvSpPr/>
            <p:nvPr/>
          </p:nvSpPr>
          <p:spPr>
            <a:xfrm>
              <a:off x="4906650" y="1832150"/>
              <a:ext cx="106800" cy="68625"/>
            </a:xfrm>
            <a:custGeom>
              <a:avLst/>
              <a:gdLst/>
              <a:ahLst/>
              <a:cxnLst/>
              <a:rect l="l" t="t" r="r" b="b"/>
              <a:pathLst>
                <a:path w="4272" h="2745" extrusionOk="0">
                  <a:moveTo>
                    <a:pt x="2862" y="1"/>
                  </a:moveTo>
                  <a:cubicBezTo>
                    <a:pt x="1840" y="1"/>
                    <a:pt x="340" y="534"/>
                    <a:pt x="0" y="1666"/>
                  </a:cubicBezTo>
                  <a:cubicBezTo>
                    <a:pt x="263" y="1680"/>
                    <a:pt x="521" y="1685"/>
                    <a:pt x="748" y="1685"/>
                  </a:cubicBezTo>
                  <a:cubicBezTo>
                    <a:pt x="1203" y="1685"/>
                    <a:pt x="1534" y="1666"/>
                    <a:pt x="1535" y="1666"/>
                  </a:cubicBezTo>
                  <a:lnTo>
                    <a:pt x="1535" y="1666"/>
                  </a:lnTo>
                  <a:lnTo>
                    <a:pt x="954" y="2744"/>
                  </a:lnTo>
                  <a:cubicBezTo>
                    <a:pt x="954" y="2744"/>
                    <a:pt x="4271" y="2703"/>
                    <a:pt x="3815" y="340"/>
                  </a:cubicBezTo>
                  <a:cubicBezTo>
                    <a:pt x="3710" y="116"/>
                    <a:pt x="3337" y="1"/>
                    <a:pt x="2862"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873;p43"/>
            <p:cNvSpPr/>
            <p:nvPr/>
          </p:nvSpPr>
          <p:spPr>
            <a:xfrm>
              <a:off x="4486850" y="1841300"/>
              <a:ext cx="106775" cy="69850"/>
            </a:xfrm>
            <a:custGeom>
              <a:avLst/>
              <a:gdLst/>
              <a:ahLst/>
              <a:cxnLst/>
              <a:rect l="l" t="t" r="r" b="b"/>
              <a:pathLst>
                <a:path w="4271" h="2794" extrusionOk="0">
                  <a:moveTo>
                    <a:pt x="2870" y="1"/>
                  </a:moveTo>
                  <a:cubicBezTo>
                    <a:pt x="1858" y="1"/>
                    <a:pt x="366" y="533"/>
                    <a:pt x="0" y="1715"/>
                  </a:cubicBezTo>
                  <a:cubicBezTo>
                    <a:pt x="263" y="1729"/>
                    <a:pt x="521" y="1733"/>
                    <a:pt x="748" y="1733"/>
                  </a:cubicBezTo>
                  <a:cubicBezTo>
                    <a:pt x="1203" y="1733"/>
                    <a:pt x="1534" y="1715"/>
                    <a:pt x="1534" y="1715"/>
                  </a:cubicBezTo>
                  <a:lnTo>
                    <a:pt x="1534" y="1715"/>
                  </a:lnTo>
                  <a:lnTo>
                    <a:pt x="995" y="2793"/>
                  </a:lnTo>
                  <a:cubicBezTo>
                    <a:pt x="995" y="2793"/>
                    <a:pt x="4271" y="2710"/>
                    <a:pt x="3815" y="347"/>
                  </a:cubicBezTo>
                  <a:cubicBezTo>
                    <a:pt x="3722" y="120"/>
                    <a:pt x="3350" y="1"/>
                    <a:pt x="2870"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874;p43"/>
            <p:cNvSpPr/>
            <p:nvPr/>
          </p:nvSpPr>
          <p:spPr>
            <a:xfrm>
              <a:off x="4338625" y="1832150"/>
              <a:ext cx="106775" cy="68625"/>
            </a:xfrm>
            <a:custGeom>
              <a:avLst/>
              <a:gdLst/>
              <a:ahLst/>
              <a:cxnLst/>
              <a:rect l="l" t="t" r="r" b="b"/>
              <a:pathLst>
                <a:path w="4271" h="2745" extrusionOk="0">
                  <a:moveTo>
                    <a:pt x="2889" y="1"/>
                  </a:moveTo>
                  <a:cubicBezTo>
                    <a:pt x="1877" y="1"/>
                    <a:pt x="368" y="534"/>
                    <a:pt x="0" y="1666"/>
                  </a:cubicBezTo>
                  <a:cubicBezTo>
                    <a:pt x="263" y="1680"/>
                    <a:pt x="521" y="1685"/>
                    <a:pt x="748" y="1685"/>
                  </a:cubicBezTo>
                  <a:cubicBezTo>
                    <a:pt x="1203" y="1685"/>
                    <a:pt x="1534" y="1666"/>
                    <a:pt x="1534" y="1666"/>
                  </a:cubicBezTo>
                  <a:lnTo>
                    <a:pt x="1534" y="1666"/>
                  </a:lnTo>
                  <a:lnTo>
                    <a:pt x="995" y="2744"/>
                  </a:lnTo>
                  <a:cubicBezTo>
                    <a:pt x="995" y="2744"/>
                    <a:pt x="4271" y="2703"/>
                    <a:pt x="3815" y="340"/>
                  </a:cubicBezTo>
                  <a:cubicBezTo>
                    <a:pt x="3723" y="116"/>
                    <a:pt x="3359" y="1"/>
                    <a:pt x="2889"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875;p43"/>
            <p:cNvSpPr/>
            <p:nvPr/>
          </p:nvSpPr>
          <p:spPr>
            <a:xfrm>
              <a:off x="4374900" y="361475"/>
              <a:ext cx="131200" cy="83975"/>
            </a:xfrm>
            <a:custGeom>
              <a:avLst/>
              <a:gdLst/>
              <a:ahLst/>
              <a:cxnLst/>
              <a:rect l="l" t="t" r="r" b="b"/>
              <a:pathLst>
                <a:path w="5248" h="3359" extrusionOk="0">
                  <a:moveTo>
                    <a:pt x="4375" y="1"/>
                  </a:moveTo>
                  <a:cubicBezTo>
                    <a:pt x="4276" y="1"/>
                    <a:pt x="4172" y="26"/>
                    <a:pt x="4064" y="83"/>
                  </a:cubicBezTo>
                  <a:lnTo>
                    <a:pt x="374" y="2280"/>
                  </a:lnTo>
                  <a:cubicBezTo>
                    <a:pt x="83" y="2446"/>
                    <a:pt x="0" y="2819"/>
                    <a:pt x="166" y="3068"/>
                  </a:cubicBezTo>
                  <a:cubicBezTo>
                    <a:pt x="291" y="3234"/>
                    <a:pt x="456" y="3358"/>
                    <a:pt x="664" y="3358"/>
                  </a:cubicBezTo>
                  <a:cubicBezTo>
                    <a:pt x="747" y="3358"/>
                    <a:pt x="871" y="3358"/>
                    <a:pt x="954" y="3317"/>
                  </a:cubicBezTo>
                  <a:lnTo>
                    <a:pt x="4686" y="1119"/>
                  </a:lnTo>
                  <a:cubicBezTo>
                    <a:pt x="5247" y="768"/>
                    <a:pt x="4917" y="1"/>
                    <a:pt x="4375" y="1"/>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876;p43"/>
            <p:cNvSpPr/>
            <p:nvPr/>
          </p:nvSpPr>
          <p:spPr>
            <a:xfrm>
              <a:off x="4646475" y="1242275"/>
              <a:ext cx="221850" cy="141600"/>
            </a:xfrm>
            <a:custGeom>
              <a:avLst/>
              <a:gdLst/>
              <a:ahLst/>
              <a:cxnLst/>
              <a:rect l="l" t="t" r="r" b="b"/>
              <a:pathLst>
                <a:path w="8874" h="5664" extrusionOk="0">
                  <a:moveTo>
                    <a:pt x="5165" y="0"/>
                  </a:moveTo>
                  <a:cubicBezTo>
                    <a:pt x="5061" y="0"/>
                    <a:pt x="4956" y="4"/>
                    <a:pt x="4852" y="11"/>
                  </a:cubicBezTo>
                  <a:cubicBezTo>
                    <a:pt x="3110" y="218"/>
                    <a:pt x="0" y="2333"/>
                    <a:pt x="830" y="4406"/>
                  </a:cubicBezTo>
                  <a:cubicBezTo>
                    <a:pt x="1163" y="5333"/>
                    <a:pt x="2260" y="5663"/>
                    <a:pt x="3289" y="5663"/>
                  </a:cubicBezTo>
                  <a:cubicBezTo>
                    <a:pt x="3411" y="5663"/>
                    <a:pt x="3531" y="5658"/>
                    <a:pt x="3649" y="5650"/>
                  </a:cubicBezTo>
                  <a:cubicBezTo>
                    <a:pt x="4934" y="5525"/>
                    <a:pt x="6261" y="5360"/>
                    <a:pt x="7339" y="4613"/>
                  </a:cubicBezTo>
                  <a:cubicBezTo>
                    <a:pt x="7961" y="4157"/>
                    <a:pt x="8417" y="3577"/>
                    <a:pt x="8666" y="2872"/>
                  </a:cubicBezTo>
                  <a:cubicBezTo>
                    <a:pt x="8873" y="2250"/>
                    <a:pt x="8707" y="1545"/>
                    <a:pt x="8210" y="1130"/>
                  </a:cubicBezTo>
                  <a:cubicBezTo>
                    <a:pt x="7375" y="409"/>
                    <a:pt x="6296" y="0"/>
                    <a:pt x="5165"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877;p43"/>
            <p:cNvSpPr/>
            <p:nvPr/>
          </p:nvSpPr>
          <p:spPr>
            <a:xfrm>
              <a:off x="4427750" y="1184725"/>
              <a:ext cx="191800" cy="170150"/>
            </a:xfrm>
            <a:custGeom>
              <a:avLst/>
              <a:gdLst/>
              <a:ahLst/>
              <a:cxnLst/>
              <a:rect l="l" t="t" r="r" b="b"/>
              <a:pathLst>
                <a:path w="7672" h="6806" extrusionOk="0">
                  <a:moveTo>
                    <a:pt x="4071" y="1"/>
                  </a:moveTo>
                  <a:cubicBezTo>
                    <a:pt x="3002" y="1"/>
                    <a:pt x="1924" y="769"/>
                    <a:pt x="913" y="1898"/>
                  </a:cubicBezTo>
                  <a:cubicBezTo>
                    <a:pt x="457" y="2396"/>
                    <a:pt x="125" y="3018"/>
                    <a:pt x="42" y="3723"/>
                  </a:cubicBezTo>
                  <a:cubicBezTo>
                    <a:pt x="1" y="4676"/>
                    <a:pt x="664" y="5547"/>
                    <a:pt x="1411" y="6169"/>
                  </a:cubicBezTo>
                  <a:cubicBezTo>
                    <a:pt x="1957" y="6616"/>
                    <a:pt x="2563" y="6805"/>
                    <a:pt x="3173" y="6805"/>
                  </a:cubicBezTo>
                  <a:cubicBezTo>
                    <a:pt x="4090" y="6805"/>
                    <a:pt x="5017" y="6377"/>
                    <a:pt x="5764" y="5754"/>
                  </a:cubicBezTo>
                  <a:cubicBezTo>
                    <a:pt x="7257" y="4469"/>
                    <a:pt x="7671" y="3184"/>
                    <a:pt x="6469" y="1525"/>
                  </a:cubicBezTo>
                  <a:cubicBezTo>
                    <a:pt x="5697" y="448"/>
                    <a:pt x="4887" y="1"/>
                    <a:pt x="4071" y="1"/>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878;p43"/>
            <p:cNvSpPr/>
            <p:nvPr/>
          </p:nvSpPr>
          <p:spPr>
            <a:xfrm>
              <a:off x="4585325" y="1071225"/>
              <a:ext cx="218725" cy="95325"/>
            </a:xfrm>
            <a:custGeom>
              <a:avLst/>
              <a:gdLst/>
              <a:ahLst/>
              <a:cxnLst/>
              <a:rect l="l" t="t" r="r" b="b"/>
              <a:pathLst>
                <a:path w="8749" h="3813" extrusionOk="0">
                  <a:moveTo>
                    <a:pt x="2117" y="0"/>
                  </a:moveTo>
                  <a:cubicBezTo>
                    <a:pt x="1323" y="0"/>
                    <a:pt x="630" y="12"/>
                    <a:pt x="83" y="12"/>
                  </a:cubicBezTo>
                  <a:cubicBezTo>
                    <a:pt x="0" y="509"/>
                    <a:pt x="83" y="965"/>
                    <a:pt x="249" y="1380"/>
                  </a:cubicBezTo>
                  <a:cubicBezTo>
                    <a:pt x="664" y="2582"/>
                    <a:pt x="1617" y="3453"/>
                    <a:pt x="2861" y="3743"/>
                  </a:cubicBezTo>
                  <a:cubicBezTo>
                    <a:pt x="3159" y="3790"/>
                    <a:pt x="3457" y="3813"/>
                    <a:pt x="3753" y="3813"/>
                  </a:cubicBezTo>
                  <a:cubicBezTo>
                    <a:pt x="5556" y="3813"/>
                    <a:pt x="7271" y="2964"/>
                    <a:pt x="8376" y="1504"/>
                  </a:cubicBezTo>
                  <a:cubicBezTo>
                    <a:pt x="8583" y="1214"/>
                    <a:pt x="8749" y="841"/>
                    <a:pt x="8749" y="468"/>
                  </a:cubicBezTo>
                  <a:cubicBezTo>
                    <a:pt x="6369" y="61"/>
                    <a:pt x="3969" y="0"/>
                    <a:pt x="2117"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879;p43"/>
            <p:cNvSpPr/>
            <p:nvPr/>
          </p:nvSpPr>
          <p:spPr>
            <a:xfrm>
              <a:off x="4331350" y="792675"/>
              <a:ext cx="76750" cy="180825"/>
            </a:xfrm>
            <a:custGeom>
              <a:avLst/>
              <a:gdLst/>
              <a:ahLst/>
              <a:cxnLst/>
              <a:rect l="l" t="t" r="r" b="b"/>
              <a:pathLst>
                <a:path w="3070" h="7233" extrusionOk="0">
                  <a:moveTo>
                    <a:pt x="872" y="0"/>
                  </a:moveTo>
                  <a:cubicBezTo>
                    <a:pt x="747" y="2281"/>
                    <a:pt x="374" y="4893"/>
                    <a:pt x="1" y="7215"/>
                  </a:cubicBezTo>
                  <a:cubicBezTo>
                    <a:pt x="78" y="7227"/>
                    <a:pt x="154" y="7232"/>
                    <a:pt x="228" y="7232"/>
                  </a:cubicBezTo>
                  <a:cubicBezTo>
                    <a:pt x="1185" y="7232"/>
                    <a:pt x="1861" y="6273"/>
                    <a:pt x="2323" y="5349"/>
                  </a:cubicBezTo>
                  <a:cubicBezTo>
                    <a:pt x="2862" y="4354"/>
                    <a:pt x="3069" y="3234"/>
                    <a:pt x="2903" y="2115"/>
                  </a:cubicBezTo>
                  <a:cubicBezTo>
                    <a:pt x="2779" y="1244"/>
                    <a:pt x="2240" y="498"/>
                    <a:pt x="1411" y="166"/>
                  </a:cubicBezTo>
                  <a:cubicBezTo>
                    <a:pt x="1245" y="83"/>
                    <a:pt x="1079" y="42"/>
                    <a:pt x="872"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880;p43"/>
            <p:cNvSpPr/>
            <p:nvPr/>
          </p:nvSpPr>
          <p:spPr>
            <a:xfrm>
              <a:off x="4897325" y="1120225"/>
              <a:ext cx="138925" cy="153425"/>
            </a:xfrm>
            <a:custGeom>
              <a:avLst/>
              <a:gdLst/>
              <a:ahLst/>
              <a:cxnLst/>
              <a:rect l="l" t="t" r="r" b="b"/>
              <a:pathLst>
                <a:path w="5557" h="6137" extrusionOk="0">
                  <a:moveTo>
                    <a:pt x="1037" y="0"/>
                  </a:moveTo>
                  <a:cubicBezTo>
                    <a:pt x="415" y="498"/>
                    <a:pt x="249" y="1493"/>
                    <a:pt x="166" y="2198"/>
                  </a:cubicBezTo>
                  <a:cubicBezTo>
                    <a:pt x="0" y="4229"/>
                    <a:pt x="1493" y="5971"/>
                    <a:pt x="3483" y="6137"/>
                  </a:cubicBezTo>
                  <a:cubicBezTo>
                    <a:pt x="4188" y="6137"/>
                    <a:pt x="4893" y="6054"/>
                    <a:pt x="5556" y="5888"/>
                  </a:cubicBezTo>
                  <a:cubicBezTo>
                    <a:pt x="5100" y="3276"/>
                    <a:pt x="3400" y="1078"/>
                    <a:pt x="1037"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881;p43"/>
            <p:cNvSpPr/>
            <p:nvPr/>
          </p:nvSpPr>
          <p:spPr>
            <a:xfrm>
              <a:off x="4408075" y="615425"/>
              <a:ext cx="67400" cy="139950"/>
            </a:xfrm>
            <a:custGeom>
              <a:avLst/>
              <a:gdLst/>
              <a:ahLst/>
              <a:cxnLst/>
              <a:rect l="l" t="t" r="r" b="b"/>
              <a:pathLst>
                <a:path w="2696" h="5598" extrusionOk="0">
                  <a:moveTo>
                    <a:pt x="1534" y="0"/>
                  </a:moveTo>
                  <a:cubicBezTo>
                    <a:pt x="829" y="332"/>
                    <a:pt x="332" y="1037"/>
                    <a:pt x="249" y="1783"/>
                  </a:cubicBezTo>
                  <a:cubicBezTo>
                    <a:pt x="0" y="3110"/>
                    <a:pt x="1078" y="3442"/>
                    <a:pt x="1783" y="4312"/>
                  </a:cubicBezTo>
                  <a:cubicBezTo>
                    <a:pt x="2073" y="4768"/>
                    <a:pt x="2364" y="5183"/>
                    <a:pt x="2695" y="5598"/>
                  </a:cubicBezTo>
                  <a:cubicBezTo>
                    <a:pt x="2446" y="3690"/>
                    <a:pt x="2073" y="1825"/>
                    <a:pt x="1534"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882;p43"/>
            <p:cNvSpPr/>
            <p:nvPr/>
          </p:nvSpPr>
          <p:spPr>
            <a:xfrm>
              <a:off x="4417225" y="916025"/>
              <a:ext cx="96600" cy="165850"/>
            </a:xfrm>
            <a:custGeom>
              <a:avLst/>
              <a:gdLst/>
              <a:ahLst/>
              <a:cxnLst/>
              <a:rect l="l" t="t" r="r" b="b"/>
              <a:pathLst>
                <a:path w="3864" h="6634" extrusionOk="0">
                  <a:moveTo>
                    <a:pt x="2910" y="0"/>
                  </a:moveTo>
                  <a:lnTo>
                    <a:pt x="2868" y="42"/>
                  </a:lnTo>
                  <a:cubicBezTo>
                    <a:pt x="1624" y="912"/>
                    <a:pt x="919" y="2488"/>
                    <a:pt x="422" y="3856"/>
                  </a:cubicBezTo>
                  <a:cubicBezTo>
                    <a:pt x="380" y="3898"/>
                    <a:pt x="380" y="3939"/>
                    <a:pt x="380" y="3981"/>
                  </a:cubicBezTo>
                  <a:cubicBezTo>
                    <a:pt x="0" y="5045"/>
                    <a:pt x="527" y="6633"/>
                    <a:pt x="1800" y="6633"/>
                  </a:cubicBezTo>
                  <a:cubicBezTo>
                    <a:pt x="1915" y="6633"/>
                    <a:pt x="2036" y="6620"/>
                    <a:pt x="2163" y="6593"/>
                  </a:cubicBezTo>
                  <a:cubicBezTo>
                    <a:pt x="2910" y="6427"/>
                    <a:pt x="3449" y="5681"/>
                    <a:pt x="3863" y="4934"/>
                  </a:cubicBezTo>
                  <a:cubicBezTo>
                    <a:pt x="3366" y="3981"/>
                    <a:pt x="3117" y="2405"/>
                    <a:pt x="2910"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883;p43"/>
            <p:cNvSpPr/>
            <p:nvPr/>
          </p:nvSpPr>
          <p:spPr>
            <a:xfrm>
              <a:off x="4304400" y="1093275"/>
              <a:ext cx="104725" cy="185575"/>
            </a:xfrm>
            <a:custGeom>
              <a:avLst/>
              <a:gdLst/>
              <a:ahLst/>
              <a:cxnLst/>
              <a:rect l="l" t="t" r="r" b="b"/>
              <a:pathLst>
                <a:path w="4189" h="7423" extrusionOk="0">
                  <a:moveTo>
                    <a:pt x="291" y="0"/>
                  </a:moveTo>
                  <a:cubicBezTo>
                    <a:pt x="208" y="539"/>
                    <a:pt x="125" y="1037"/>
                    <a:pt x="84" y="1410"/>
                  </a:cubicBezTo>
                  <a:cubicBezTo>
                    <a:pt x="1" y="3442"/>
                    <a:pt x="125" y="5432"/>
                    <a:pt x="498" y="7422"/>
                  </a:cubicBezTo>
                  <a:cubicBezTo>
                    <a:pt x="913" y="7339"/>
                    <a:pt x="1328" y="7132"/>
                    <a:pt x="1659" y="6800"/>
                  </a:cubicBezTo>
                  <a:cubicBezTo>
                    <a:pt x="2364" y="6095"/>
                    <a:pt x="3442" y="5307"/>
                    <a:pt x="3733" y="4312"/>
                  </a:cubicBezTo>
                  <a:cubicBezTo>
                    <a:pt x="4189" y="3027"/>
                    <a:pt x="3152" y="1742"/>
                    <a:pt x="2157" y="1037"/>
                  </a:cubicBezTo>
                  <a:cubicBezTo>
                    <a:pt x="1742" y="705"/>
                    <a:pt x="1286" y="456"/>
                    <a:pt x="830" y="208"/>
                  </a:cubicBezTo>
                  <a:cubicBezTo>
                    <a:pt x="623" y="125"/>
                    <a:pt x="457" y="83"/>
                    <a:pt x="291"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884;p43"/>
            <p:cNvSpPr/>
            <p:nvPr/>
          </p:nvSpPr>
          <p:spPr>
            <a:xfrm>
              <a:off x="4721100" y="1444325"/>
              <a:ext cx="191800" cy="114375"/>
            </a:xfrm>
            <a:custGeom>
              <a:avLst/>
              <a:gdLst/>
              <a:ahLst/>
              <a:cxnLst/>
              <a:rect l="l" t="t" r="r" b="b"/>
              <a:pathLst>
                <a:path w="7672" h="4575" extrusionOk="0">
                  <a:moveTo>
                    <a:pt x="3767" y="0"/>
                  </a:moveTo>
                  <a:cubicBezTo>
                    <a:pt x="2990" y="0"/>
                    <a:pt x="2206" y="282"/>
                    <a:pt x="1618" y="760"/>
                  </a:cubicBezTo>
                  <a:cubicBezTo>
                    <a:pt x="913" y="1548"/>
                    <a:pt x="374" y="2460"/>
                    <a:pt x="84" y="3455"/>
                  </a:cubicBezTo>
                  <a:cubicBezTo>
                    <a:pt x="1" y="3829"/>
                    <a:pt x="1" y="4202"/>
                    <a:pt x="84" y="4575"/>
                  </a:cubicBezTo>
                  <a:cubicBezTo>
                    <a:pt x="2654" y="4575"/>
                    <a:pt x="5225" y="4077"/>
                    <a:pt x="7630" y="3082"/>
                  </a:cubicBezTo>
                  <a:cubicBezTo>
                    <a:pt x="7671" y="2336"/>
                    <a:pt x="7340" y="1590"/>
                    <a:pt x="6801" y="1051"/>
                  </a:cubicBezTo>
                  <a:cubicBezTo>
                    <a:pt x="6054" y="387"/>
                    <a:pt x="5059" y="14"/>
                    <a:pt x="4064" y="14"/>
                  </a:cubicBezTo>
                  <a:cubicBezTo>
                    <a:pt x="3965" y="5"/>
                    <a:pt x="3866" y="0"/>
                    <a:pt x="3767"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885;p43"/>
            <p:cNvSpPr/>
            <p:nvPr/>
          </p:nvSpPr>
          <p:spPr>
            <a:xfrm>
              <a:off x="4373850" y="1396450"/>
              <a:ext cx="153450" cy="125975"/>
            </a:xfrm>
            <a:custGeom>
              <a:avLst/>
              <a:gdLst/>
              <a:ahLst/>
              <a:cxnLst/>
              <a:rect l="l" t="t" r="r" b="b"/>
              <a:pathLst>
                <a:path w="6138" h="5039" extrusionOk="0">
                  <a:moveTo>
                    <a:pt x="2742" y="1"/>
                  </a:moveTo>
                  <a:cubicBezTo>
                    <a:pt x="2630" y="1"/>
                    <a:pt x="2518" y="8"/>
                    <a:pt x="2406" y="22"/>
                  </a:cubicBezTo>
                  <a:cubicBezTo>
                    <a:pt x="1535" y="22"/>
                    <a:pt x="706" y="312"/>
                    <a:pt x="1" y="892"/>
                  </a:cubicBezTo>
                  <a:cubicBezTo>
                    <a:pt x="1286" y="2717"/>
                    <a:pt x="3069" y="4127"/>
                    <a:pt x="5142" y="5039"/>
                  </a:cubicBezTo>
                  <a:cubicBezTo>
                    <a:pt x="5225" y="4956"/>
                    <a:pt x="5350" y="4873"/>
                    <a:pt x="5432" y="4790"/>
                  </a:cubicBezTo>
                  <a:cubicBezTo>
                    <a:pt x="5889" y="4334"/>
                    <a:pt x="6137" y="3670"/>
                    <a:pt x="6054" y="3048"/>
                  </a:cubicBezTo>
                  <a:cubicBezTo>
                    <a:pt x="5930" y="2053"/>
                    <a:pt x="5059" y="1058"/>
                    <a:pt x="4313" y="478"/>
                  </a:cubicBezTo>
                  <a:cubicBezTo>
                    <a:pt x="3831" y="168"/>
                    <a:pt x="3291" y="1"/>
                    <a:pt x="2742" y="1"/>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886;p43"/>
            <p:cNvSpPr/>
            <p:nvPr/>
          </p:nvSpPr>
          <p:spPr>
            <a:xfrm>
              <a:off x="4590500" y="1591850"/>
              <a:ext cx="44600" cy="100575"/>
            </a:xfrm>
            <a:custGeom>
              <a:avLst/>
              <a:gdLst/>
              <a:ahLst/>
              <a:cxnLst/>
              <a:rect l="l" t="t" r="r" b="b"/>
              <a:pathLst>
                <a:path w="1784" h="4023" extrusionOk="0">
                  <a:moveTo>
                    <a:pt x="1783" y="1"/>
                  </a:moveTo>
                  <a:lnTo>
                    <a:pt x="1783" y="1"/>
                  </a:lnTo>
                  <a:cubicBezTo>
                    <a:pt x="1286" y="125"/>
                    <a:pt x="830" y="457"/>
                    <a:pt x="498" y="871"/>
                  </a:cubicBezTo>
                  <a:cubicBezTo>
                    <a:pt x="0" y="1618"/>
                    <a:pt x="0" y="3525"/>
                    <a:pt x="1203" y="4022"/>
                  </a:cubicBezTo>
                  <a:cubicBezTo>
                    <a:pt x="1410" y="2779"/>
                    <a:pt x="1618" y="1452"/>
                    <a:pt x="1783" y="1"/>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4" name="Google Shape;887;p43"/>
            <p:cNvSpPr/>
            <p:nvPr/>
          </p:nvSpPr>
          <p:spPr>
            <a:xfrm>
              <a:off x="4978175" y="1427050"/>
              <a:ext cx="58075" cy="126475"/>
            </a:xfrm>
            <a:custGeom>
              <a:avLst/>
              <a:gdLst/>
              <a:ahLst/>
              <a:cxnLst/>
              <a:rect l="l" t="t" r="r" b="b"/>
              <a:pathLst>
                <a:path w="2323" h="5059" extrusionOk="0">
                  <a:moveTo>
                    <a:pt x="2322" y="0"/>
                  </a:moveTo>
                  <a:cubicBezTo>
                    <a:pt x="1825" y="125"/>
                    <a:pt x="1410" y="373"/>
                    <a:pt x="995" y="664"/>
                  </a:cubicBezTo>
                  <a:cubicBezTo>
                    <a:pt x="373" y="1161"/>
                    <a:pt x="0" y="1907"/>
                    <a:pt x="42" y="2737"/>
                  </a:cubicBezTo>
                  <a:cubicBezTo>
                    <a:pt x="125" y="3110"/>
                    <a:pt x="249" y="3483"/>
                    <a:pt x="456" y="3815"/>
                  </a:cubicBezTo>
                  <a:cubicBezTo>
                    <a:pt x="664" y="4188"/>
                    <a:pt x="954" y="4520"/>
                    <a:pt x="1286" y="4810"/>
                  </a:cubicBezTo>
                  <a:cubicBezTo>
                    <a:pt x="1493" y="4976"/>
                    <a:pt x="1783" y="5059"/>
                    <a:pt x="2115" y="5059"/>
                  </a:cubicBezTo>
                  <a:cubicBezTo>
                    <a:pt x="2198" y="3151"/>
                    <a:pt x="2281" y="1368"/>
                    <a:pt x="2322"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 name="Google Shape;888;p43"/>
            <p:cNvSpPr/>
            <p:nvPr/>
          </p:nvSpPr>
          <p:spPr>
            <a:xfrm>
              <a:off x="4536600" y="1703025"/>
              <a:ext cx="45625" cy="94100"/>
            </a:xfrm>
            <a:custGeom>
              <a:avLst/>
              <a:gdLst/>
              <a:ahLst/>
              <a:cxnLst/>
              <a:rect l="l" t="t" r="r" b="b"/>
              <a:pathLst>
                <a:path w="1825" h="3764" extrusionOk="0">
                  <a:moveTo>
                    <a:pt x="130" y="0"/>
                  </a:moveTo>
                  <a:cubicBezTo>
                    <a:pt x="83" y="0"/>
                    <a:pt x="42" y="11"/>
                    <a:pt x="0" y="32"/>
                  </a:cubicBezTo>
                  <a:cubicBezTo>
                    <a:pt x="42" y="1400"/>
                    <a:pt x="125" y="2685"/>
                    <a:pt x="125" y="3763"/>
                  </a:cubicBezTo>
                  <a:cubicBezTo>
                    <a:pt x="249" y="3680"/>
                    <a:pt x="415" y="3597"/>
                    <a:pt x="539" y="3473"/>
                  </a:cubicBezTo>
                  <a:lnTo>
                    <a:pt x="1203" y="2892"/>
                  </a:lnTo>
                  <a:cubicBezTo>
                    <a:pt x="1493" y="2685"/>
                    <a:pt x="1700" y="2395"/>
                    <a:pt x="1783" y="2063"/>
                  </a:cubicBezTo>
                  <a:cubicBezTo>
                    <a:pt x="1825" y="1607"/>
                    <a:pt x="1617" y="1151"/>
                    <a:pt x="1286" y="861"/>
                  </a:cubicBezTo>
                  <a:cubicBezTo>
                    <a:pt x="996" y="529"/>
                    <a:pt x="747" y="32"/>
                    <a:pt x="291" y="32"/>
                  </a:cubicBezTo>
                  <a:cubicBezTo>
                    <a:pt x="229" y="11"/>
                    <a:pt x="177" y="0"/>
                    <a:pt x="130"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6" name="Google Shape;889;p43"/>
            <p:cNvSpPr/>
            <p:nvPr/>
          </p:nvSpPr>
          <p:spPr>
            <a:xfrm>
              <a:off x="4936700" y="1627700"/>
              <a:ext cx="51850" cy="124650"/>
            </a:xfrm>
            <a:custGeom>
              <a:avLst/>
              <a:gdLst/>
              <a:ahLst/>
              <a:cxnLst/>
              <a:rect l="l" t="t" r="r" b="b"/>
              <a:pathLst>
                <a:path w="2074" h="4986" extrusionOk="0">
                  <a:moveTo>
                    <a:pt x="183" y="1"/>
                  </a:moveTo>
                  <a:cubicBezTo>
                    <a:pt x="122" y="1"/>
                    <a:pt x="62" y="6"/>
                    <a:pt x="1" y="18"/>
                  </a:cubicBezTo>
                  <a:cubicBezTo>
                    <a:pt x="167" y="1759"/>
                    <a:pt x="333" y="3501"/>
                    <a:pt x="498" y="4910"/>
                  </a:cubicBezTo>
                  <a:lnTo>
                    <a:pt x="581" y="4952"/>
                  </a:lnTo>
                  <a:cubicBezTo>
                    <a:pt x="639" y="4975"/>
                    <a:pt x="704" y="4985"/>
                    <a:pt x="770" y="4985"/>
                  </a:cubicBezTo>
                  <a:cubicBezTo>
                    <a:pt x="941" y="4985"/>
                    <a:pt x="1125" y="4917"/>
                    <a:pt x="1245" y="4827"/>
                  </a:cubicBezTo>
                  <a:cubicBezTo>
                    <a:pt x="1452" y="4537"/>
                    <a:pt x="1535" y="4206"/>
                    <a:pt x="1535" y="3874"/>
                  </a:cubicBezTo>
                  <a:cubicBezTo>
                    <a:pt x="1618" y="3376"/>
                    <a:pt x="1784" y="2879"/>
                    <a:pt x="1950" y="2381"/>
                  </a:cubicBezTo>
                  <a:cubicBezTo>
                    <a:pt x="2074" y="1884"/>
                    <a:pt x="2074" y="1303"/>
                    <a:pt x="1825" y="847"/>
                  </a:cubicBezTo>
                  <a:cubicBezTo>
                    <a:pt x="1576" y="432"/>
                    <a:pt x="1120" y="142"/>
                    <a:pt x="623" y="59"/>
                  </a:cubicBezTo>
                  <a:cubicBezTo>
                    <a:pt x="476" y="30"/>
                    <a:pt x="330" y="1"/>
                    <a:pt x="183" y="1"/>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7" name="Google Shape;890;p43"/>
            <p:cNvSpPr/>
            <p:nvPr/>
          </p:nvSpPr>
          <p:spPr>
            <a:xfrm>
              <a:off x="4793675" y="1656125"/>
              <a:ext cx="44575" cy="113000"/>
            </a:xfrm>
            <a:custGeom>
              <a:avLst/>
              <a:gdLst/>
              <a:ahLst/>
              <a:cxnLst/>
              <a:rect l="l" t="t" r="r" b="b"/>
              <a:pathLst>
                <a:path w="1783" h="4520" extrusionOk="0">
                  <a:moveTo>
                    <a:pt x="0" y="0"/>
                  </a:moveTo>
                  <a:lnTo>
                    <a:pt x="0" y="0"/>
                  </a:lnTo>
                  <a:cubicBezTo>
                    <a:pt x="124" y="1534"/>
                    <a:pt x="207" y="3151"/>
                    <a:pt x="249" y="4520"/>
                  </a:cubicBezTo>
                  <a:cubicBezTo>
                    <a:pt x="871" y="4520"/>
                    <a:pt x="1120" y="3898"/>
                    <a:pt x="1327" y="3317"/>
                  </a:cubicBezTo>
                  <a:cubicBezTo>
                    <a:pt x="1410" y="2986"/>
                    <a:pt x="1576" y="2695"/>
                    <a:pt x="1659" y="2364"/>
                  </a:cubicBezTo>
                  <a:cubicBezTo>
                    <a:pt x="1783" y="1700"/>
                    <a:pt x="1534" y="1078"/>
                    <a:pt x="1037" y="664"/>
                  </a:cubicBezTo>
                  <a:cubicBezTo>
                    <a:pt x="746" y="373"/>
                    <a:pt x="373" y="166"/>
                    <a:pt x="0"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8" name="Google Shape;891;p43"/>
            <p:cNvSpPr/>
            <p:nvPr/>
          </p:nvSpPr>
          <p:spPr>
            <a:xfrm>
              <a:off x="4825775" y="1559700"/>
              <a:ext cx="71575" cy="82975"/>
            </a:xfrm>
            <a:custGeom>
              <a:avLst/>
              <a:gdLst/>
              <a:ahLst/>
              <a:cxnLst/>
              <a:rect l="l" t="t" r="r" b="b"/>
              <a:pathLst>
                <a:path w="2863" h="3319" extrusionOk="0">
                  <a:moveTo>
                    <a:pt x="1942" y="1"/>
                  </a:moveTo>
                  <a:cubicBezTo>
                    <a:pt x="963" y="1"/>
                    <a:pt x="1" y="419"/>
                    <a:pt x="126" y="1452"/>
                  </a:cubicBezTo>
                  <a:cubicBezTo>
                    <a:pt x="167" y="1701"/>
                    <a:pt x="292" y="1950"/>
                    <a:pt x="457" y="2157"/>
                  </a:cubicBezTo>
                  <a:cubicBezTo>
                    <a:pt x="872" y="2655"/>
                    <a:pt x="1453" y="3070"/>
                    <a:pt x="2116" y="3277"/>
                  </a:cubicBezTo>
                  <a:cubicBezTo>
                    <a:pt x="2240" y="3277"/>
                    <a:pt x="2365" y="3318"/>
                    <a:pt x="2489" y="3318"/>
                  </a:cubicBezTo>
                  <a:cubicBezTo>
                    <a:pt x="2655" y="2282"/>
                    <a:pt x="2779" y="1245"/>
                    <a:pt x="2862" y="126"/>
                  </a:cubicBezTo>
                  <a:cubicBezTo>
                    <a:pt x="2578" y="45"/>
                    <a:pt x="2259" y="1"/>
                    <a:pt x="1942" y="1"/>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9" name="Google Shape;892;p43"/>
            <p:cNvSpPr/>
            <p:nvPr/>
          </p:nvSpPr>
          <p:spPr>
            <a:xfrm>
              <a:off x="4367650" y="1665450"/>
              <a:ext cx="60125" cy="118200"/>
            </a:xfrm>
            <a:custGeom>
              <a:avLst/>
              <a:gdLst/>
              <a:ahLst/>
              <a:cxnLst/>
              <a:rect l="l" t="t" r="r" b="b"/>
              <a:pathLst>
                <a:path w="2405" h="4728" extrusionOk="0">
                  <a:moveTo>
                    <a:pt x="0" y="0"/>
                  </a:moveTo>
                  <a:lnTo>
                    <a:pt x="622" y="4727"/>
                  </a:lnTo>
                  <a:lnTo>
                    <a:pt x="746" y="4727"/>
                  </a:lnTo>
                  <a:cubicBezTo>
                    <a:pt x="1949" y="4437"/>
                    <a:pt x="2405" y="3317"/>
                    <a:pt x="2363" y="2198"/>
                  </a:cubicBezTo>
                  <a:cubicBezTo>
                    <a:pt x="2322" y="830"/>
                    <a:pt x="1866" y="83"/>
                    <a:pt x="415"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0" name="Google Shape;893;p43"/>
            <p:cNvSpPr/>
            <p:nvPr/>
          </p:nvSpPr>
          <p:spPr>
            <a:xfrm>
              <a:off x="4339650" y="1454000"/>
              <a:ext cx="49775" cy="87075"/>
            </a:xfrm>
            <a:custGeom>
              <a:avLst/>
              <a:gdLst/>
              <a:ahLst/>
              <a:cxnLst/>
              <a:rect l="l" t="t" r="r" b="b"/>
              <a:pathLst>
                <a:path w="1991" h="3483" extrusionOk="0">
                  <a:moveTo>
                    <a:pt x="1" y="0"/>
                  </a:moveTo>
                  <a:lnTo>
                    <a:pt x="498" y="3483"/>
                  </a:lnTo>
                  <a:lnTo>
                    <a:pt x="1203" y="2903"/>
                  </a:lnTo>
                  <a:cubicBezTo>
                    <a:pt x="1949" y="2488"/>
                    <a:pt x="1991" y="1368"/>
                    <a:pt x="1286" y="871"/>
                  </a:cubicBezTo>
                  <a:cubicBezTo>
                    <a:pt x="996" y="539"/>
                    <a:pt x="747" y="42"/>
                    <a:pt x="249" y="0"/>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1" name="Google Shape;894;p43"/>
            <p:cNvSpPr/>
            <p:nvPr/>
          </p:nvSpPr>
          <p:spPr>
            <a:xfrm>
              <a:off x="4407025" y="1521000"/>
              <a:ext cx="52900" cy="127900"/>
            </a:xfrm>
            <a:custGeom>
              <a:avLst/>
              <a:gdLst/>
              <a:ahLst/>
              <a:cxnLst/>
              <a:rect l="l" t="t" r="r" b="b"/>
              <a:pathLst>
                <a:path w="2116" h="5116" extrusionOk="0">
                  <a:moveTo>
                    <a:pt x="1735" y="1"/>
                  </a:moveTo>
                  <a:cubicBezTo>
                    <a:pt x="1438" y="1"/>
                    <a:pt x="1145" y="102"/>
                    <a:pt x="913" y="305"/>
                  </a:cubicBezTo>
                  <a:cubicBezTo>
                    <a:pt x="664" y="554"/>
                    <a:pt x="457" y="844"/>
                    <a:pt x="374" y="1176"/>
                  </a:cubicBezTo>
                  <a:cubicBezTo>
                    <a:pt x="84" y="1964"/>
                    <a:pt x="1" y="2835"/>
                    <a:pt x="208" y="3622"/>
                  </a:cubicBezTo>
                  <a:cubicBezTo>
                    <a:pt x="415" y="4452"/>
                    <a:pt x="1120" y="5032"/>
                    <a:pt x="1949" y="5115"/>
                  </a:cubicBezTo>
                  <a:cubicBezTo>
                    <a:pt x="2032" y="3332"/>
                    <a:pt x="2074" y="1549"/>
                    <a:pt x="2115" y="57"/>
                  </a:cubicBezTo>
                  <a:cubicBezTo>
                    <a:pt x="1991" y="19"/>
                    <a:pt x="1863" y="1"/>
                    <a:pt x="1735" y="1"/>
                  </a:cubicBezTo>
                  <a:close/>
                </a:path>
              </a:pathLst>
            </a:custGeom>
            <a:solidFill>
              <a:srgbClr val="8B5E3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2" name="Google Shape;895;p43"/>
            <p:cNvSpPr/>
            <p:nvPr/>
          </p:nvSpPr>
          <p:spPr>
            <a:xfrm>
              <a:off x="4391475" y="440775"/>
              <a:ext cx="182475" cy="99000"/>
            </a:xfrm>
            <a:custGeom>
              <a:avLst/>
              <a:gdLst/>
              <a:ahLst/>
              <a:cxnLst/>
              <a:rect l="l" t="t" r="r" b="b"/>
              <a:pathLst>
                <a:path w="7299" h="3960" extrusionOk="0">
                  <a:moveTo>
                    <a:pt x="2935" y="0"/>
                  </a:moveTo>
                  <a:cubicBezTo>
                    <a:pt x="2039" y="0"/>
                    <a:pt x="1177" y="299"/>
                    <a:pt x="581" y="1057"/>
                  </a:cubicBezTo>
                  <a:cubicBezTo>
                    <a:pt x="250" y="1513"/>
                    <a:pt x="42" y="2011"/>
                    <a:pt x="1" y="2550"/>
                  </a:cubicBezTo>
                  <a:cubicBezTo>
                    <a:pt x="1" y="2757"/>
                    <a:pt x="1" y="2964"/>
                    <a:pt x="84" y="3172"/>
                  </a:cubicBezTo>
                  <a:cubicBezTo>
                    <a:pt x="415" y="3835"/>
                    <a:pt x="1784" y="3960"/>
                    <a:pt x="2406" y="3960"/>
                  </a:cubicBezTo>
                  <a:cubicBezTo>
                    <a:pt x="3235" y="3960"/>
                    <a:pt x="4064" y="3835"/>
                    <a:pt x="4852" y="3503"/>
                  </a:cubicBezTo>
                  <a:cubicBezTo>
                    <a:pt x="5101" y="3420"/>
                    <a:pt x="7298" y="2550"/>
                    <a:pt x="7298" y="2177"/>
                  </a:cubicBezTo>
                  <a:cubicBezTo>
                    <a:pt x="7174" y="1182"/>
                    <a:pt x="5142" y="435"/>
                    <a:pt x="4354" y="228"/>
                  </a:cubicBezTo>
                  <a:cubicBezTo>
                    <a:pt x="3894" y="84"/>
                    <a:pt x="3410" y="0"/>
                    <a:pt x="2935" y="0"/>
                  </a:cubicBez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3" name="Google Shape;896;p43"/>
            <p:cNvSpPr/>
            <p:nvPr/>
          </p:nvSpPr>
          <p:spPr>
            <a:xfrm>
              <a:off x="4400800" y="466650"/>
              <a:ext cx="128575" cy="52000"/>
            </a:xfrm>
            <a:custGeom>
              <a:avLst/>
              <a:gdLst/>
              <a:ahLst/>
              <a:cxnLst/>
              <a:rect l="l" t="t" r="r" b="b"/>
              <a:pathLst>
                <a:path w="5143" h="2080" extrusionOk="0">
                  <a:moveTo>
                    <a:pt x="2140" y="1"/>
                  </a:moveTo>
                  <a:cubicBezTo>
                    <a:pt x="1142" y="1"/>
                    <a:pt x="664" y="478"/>
                    <a:pt x="664" y="478"/>
                  </a:cubicBezTo>
                  <a:cubicBezTo>
                    <a:pt x="664" y="478"/>
                    <a:pt x="1" y="1307"/>
                    <a:pt x="333" y="1681"/>
                  </a:cubicBezTo>
                  <a:cubicBezTo>
                    <a:pt x="685" y="1971"/>
                    <a:pt x="1162" y="2080"/>
                    <a:pt x="1679" y="2080"/>
                  </a:cubicBezTo>
                  <a:cubicBezTo>
                    <a:pt x="3230" y="2080"/>
                    <a:pt x="5142" y="1100"/>
                    <a:pt x="5142" y="1100"/>
                  </a:cubicBezTo>
                  <a:cubicBezTo>
                    <a:pt x="5142" y="1100"/>
                    <a:pt x="4603" y="478"/>
                    <a:pt x="2986" y="105"/>
                  </a:cubicBezTo>
                  <a:cubicBezTo>
                    <a:pt x="2671" y="30"/>
                    <a:pt x="2389" y="1"/>
                    <a:pt x="2140"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4" name="Google Shape;897;p43"/>
            <p:cNvSpPr/>
            <p:nvPr/>
          </p:nvSpPr>
          <p:spPr>
            <a:xfrm>
              <a:off x="4141675" y="270325"/>
              <a:ext cx="139950" cy="163125"/>
            </a:xfrm>
            <a:custGeom>
              <a:avLst/>
              <a:gdLst/>
              <a:ahLst/>
              <a:cxnLst/>
              <a:rect l="l" t="t" r="r" b="b"/>
              <a:pathLst>
                <a:path w="5598" h="6525" extrusionOk="0">
                  <a:moveTo>
                    <a:pt x="830" y="1"/>
                  </a:moveTo>
                  <a:cubicBezTo>
                    <a:pt x="642" y="1"/>
                    <a:pt x="473" y="37"/>
                    <a:pt x="332" y="122"/>
                  </a:cubicBezTo>
                  <a:cubicBezTo>
                    <a:pt x="0" y="288"/>
                    <a:pt x="622" y="2609"/>
                    <a:pt x="705" y="2900"/>
                  </a:cubicBezTo>
                  <a:cubicBezTo>
                    <a:pt x="913" y="3687"/>
                    <a:pt x="1244" y="4434"/>
                    <a:pt x="1742" y="5097"/>
                  </a:cubicBezTo>
                  <a:cubicBezTo>
                    <a:pt x="2089" y="5560"/>
                    <a:pt x="2937" y="6524"/>
                    <a:pt x="3621" y="6524"/>
                  </a:cubicBezTo>
                  <a:cubicBezTo>
                    <a:pt x="3673" y="6524"/>
                    <a:pt x="3724" y="6519"/>
                    <a:pt x="3773" y="6507"/>
                  </a:cubicBezTo>
                  <a:cubicBezTo>
                    <a:pt x="3981" y="6465"/>
                    <a:pt x="4147" y="6341"/>
                    <a:pt x="4271" y="6217"/>
                  </a:cubicBezTo>
                  <a:cubicBezTo>
                    <a:pt x="4727" y="5885"/>
                    <a:pt x="5017" y="5387"/>
                    <a:pt x="5183" y="4890"/>
                  </a:cubicBezTo>
                  <a:cubicBezTo>
                    <a:pt x="5598" y="3439"/>
                    <a:pt x="4727" y="2153"/>
                    <a:pt x="3649" y="1324"/>
                  </a:cubicBezTo>
                  <a:cubicBezTo>
                    <a:pt x="3098" y="877"/>
                    <a:pt x="1747" y="1"/>
                    <a:pt x="830" y="1"/>
                  </a:cubicBez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5" name="Google Shape;898;p43"/>
            <p:cNvSpPr/>
            <p:nvPr/>
          </p:nvSpPr>
          <p:spPr>
            <a:xfrm>
              <a:off x="4175875" y="308600"/>
              <a:ext cx="84000" cy="105775"/>
            </a:xfrm>
            <a:custGeom>
              <a:avLst/>
              <a:gdLst/>
              <a:ahLst/>
              <a:cxnLst/>
              <a:rect l="l" t="t" r="r" b="b"/>
              <a:pathLst>
                <a:path w="3360" h="4231" extrusionOk="0">
                  <a:moveTo>
                    <a:pt x="1" y="0"/>
                  </a:moveTo>
                  <a:cubicBezTo>
                    <a:pt x="1" y="1"/>
                    <a:pt x="623" y="3773"/>
                    <a:pt x="2405" y="4230"/>
                  </a:cubicBezTo>
                  <a:cubicBezTo>
                    <a:pt x="2415" y="4230"/>
                    <a:pt x="2425" y="4231"/>
                    <a:pt x="2434" y="4231"/>
                  </a:cubicBezTo>
                  <a:cubicBezTo>
                    <a:pt x="2913" y="4231"/>
                    <a:pt x="3152" y="3234"/>
                    <a:pt x="3152" y="3234"/>
                  </a:cubicBezTo>
                  <a:cubicBezTo>
                    <a:pt x="3152" y="3234"/>
                    <a:pt x="3359" y="2198"/>
                    <a:pt x="2074" y="1161"/>
                  </a:cubicBezTo>
                  <a:cubicBezTo>
                    <a:pt x="830" y="125"/>
                    <a:pt x="1" y="0"/>
                    <a:pt x="1" y="0"/>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6" name="Google Shape;899;p43"/>
            <p:cNvSpPr/>
            <p:nvPr/>
          </p:nvSpPr>
          <p:spPr>
            <a:xfrm>
              <a:off x="4054600" y="360550"/>
              <a:ext cx="382525" cy="401700"/>
            </a:xfrm>
            <a:custGeom>
              <a:avLst/>
              <a:gdLst/>
              <a:ahLst/>
              <a:cxnLst/>
              <a:rect l="l" t="t" r="r" b="b"/>
              <a:pathLst>
                <a:path w="15301" h="16068" extrusionOk="0">
                  <a:moveTo>
                    <a:pt x="9104" y="1"/>
                  </a:moveTo>
                  <a:cubicBezTo>
                    <a:pt x="8177" y="1"/>
                    <a:pt x="7334" y="355"/>
                    <a:pt x="7008" y="1488"/>
                  </a:cubicBezTo>
                  <a:cubicBezTo>
                    <a:pt x="6220" y="4059"/>
                    <a:pt x="5266" y="6629"/>
                    <a:pt x="3400" y="8039"/>
                  </a:cubicBezTo>
                  <a:cubicBezTo>
                    <a:pt x="2115" y="9076"/>
                    <a:pt x="1" y="13139"/>
                    <a:pt x="5183" y="15502"/>
                  </a:cubicBezTo>
                  <a:cubicBezTo>
                    <a:pt x="6274" y="15898"/>
                    <a:pt x="7224" y="16068"/>
                    <a:pt x="8049" y="16068"/>
                  </a:cubicBezTo>
                  <a:cubicBezTo>
                    <a:pt x="12239" y="16068"/>
                    <a:pt x="13207" y="11678"/>
                    <a:pt x="13103" y="10154"/>
                  </a:cubicBezTo>
                  <a:cubicBezTo>
                    <a:pt x="12895" y="7044"/>
                    <a:pt x="15300" y="5634"/>
                    <a:pt x="15010" y="3852"/>
                  </a:cubicBezTo>
                  <a:cubicBezTo>
                    <a:pt x="14720" y="2027"/>
                    <a:pt x="12439" y="991"/>
                    <a:pt x="12439" y="991"/>
                  </a:cubicBezTo>
                  <a:cubicBezTo>
                    <a:pt x="12439" y="991"/>
                    <a:pt x="10654" y="1"/>
                    <a:pt x="9104" y="1"/>
                  </a:cubicBez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7" name="Google Shape;900;p43"/>
            <p:cNvSpPr/>
            <p:nvPr/>
          </p:nvSpPr>
          <p:spPr>
            <a:xfrm>
              <a:off x="4297150" y="270775"/>
              <a:ext cx="29050" cy="136325"/>
            </a:xfrm>
            <a:custGeom>
              <a:avLst/>
              <a:gdLst/>
              <a:ahLst/>
              <a:cxnLst/>
              <a:rect l="l" t="t" r="r" b="b"/>
              <a:pathLst>
                <a:path w="1162" h="5453" extrusionOk="0">
                  <a:moveTo>
                    <a:pt x="581" y="0"/>
                  </a:moveTo>
                  <a:cubicBezTo>
                    <a:pt x="291" y="0"/>
                    <a:pt x="1" y="187"/>
                    <a:pt x="1" y="560"/>
                  </a:cubicBezTo>
                  <a:lnTo>
                    <a:pt x="1" y="4872"/>
                  </a:lnTo>
                  <a:cubicBezTo>
                    <a:pt x="1" y="5162"/>
                    <a:pt x="291" y="5452"/>
                    <a:pt x="581" y="5452"/>
                  </a:cubicBezTo>
                  <a:cubicBezTo>
                    <a:pt x="913" y="5452"/>
                    <a:pt x="1162" y="5204"/>
                    <a:pt x="1162" y="4872"/>
                  </a:cubicBezTo>
                  <a:lnTo>
                    <a:pt x="1162" y="560"/>
                  </a:lnTo>
                  <a:cubicBezTo>
                    <a:pt x="1162" y="187"/>
                    <a:pt x="871" y="0"/>
                    <a:pt x="581" y="0"/>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8" name="Google Shape;901;p43"/>
            <p:cNvSpPr/>
            <p:nvPr/>
          </p:nvSpPr>
          <p:spPr>
            <a:xfrm>
              <a:off x="4461975" y="325250"/>
              <a:ext cx="72575" cy="75100"/>
            </a:xfrm>
            <a:custGeom>
              <a:avLst/>
              <a:gdLst/>
              <a:ahLst/>
              <a:cxnLst/>
              <a:rect l="l" t="t" r="r" b="b"/>
              <a:pathLst>
                <a:path w="2903" h="3004" extrusionOk="0">
                  <a:moveTo>
                    <a:pt x="1088" y="0"/>
                  </a:moveTo>
                  <a:cubicBezTo>
                    <a:pt x="925" y="0"/>
                    <a:pt x="767" y="39"/>
                    <a:pt x="622" y="122"/>
                  </a:cubicBezTo>
                  <a:cubicBezTo>
                    <a:pt x="83" y="412"/>
                    <a:pt x="0" y="1283"/>
                    <a:pt x="456" y="2071"/>
                  </a:cubicBezTo>
                  <a:cubicBezTo>
                    <a:pt x="802" y="2669"/>
                    <a:pt x="1340" y="3004"/>
                    <a:pt x="1814" y="3004"/>
                  </a:cubicBezTo>
                  <a:cubicBezTo>
                    <a:pt x="1965" y="3004"/>
                    <a:pt x="2109" y="2970"/>
                    <a:pt x="2239" y="2900"/>
                  </a:cubicBezTo>
                  <a:cubicBezTo>
                    <a:pt x="2820" y="2568"/>
                    <a:pt x="2903" y="1698"/>
                    <a:pt x="2446" y="910"/>
                  </a:cubicBezTo>
                  <a:cubicBezTo>
                    <a:pt x="2104" y="350"/>
                    <a:pt x="1576" y="0"/>
                    <a:pt x="1088" y="0"/>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9" name="Google Shape;902;p43"/>
            <p:cNvSpPr/>
            <p:nvPr/>
          </p:nvSpPr>
          <p:spPr>
            <a:xfrm>
              <a:off x="4266050" y="238550"/>
              <a:ext cx="84000" cy="58175"/>
            </a:xfrm>
            <a:custGeom>
              <a:avLst/>
              <a:gdLst/>
              <a:ahLst/>
              <a:cxnLst/>
              <a:rect l="l" t="t" r="r" b="b"/>
              <a:pathLst>
                <a:path w="3360" h="2327" extrusionOk="0">
                  <a:moveTo>
                    <a:pt x="1839" y="1"/>
                  </a:moveTo>
                  <a:cubicBezTo>
                    <a:pt x="1727" y="1"/>
                    <a:pt x="1611" y="8"/>
                    <a:pt x="1493" y="24"/>
                  </a:cubicBezTo>
                  <a:cubicBezTo>
                    <a:pt x="623" y="149"/>
                    <a:pt x="1" y="771"/>
                    <a:pt x="84" y="1393"/>
                  </a:cubicBezTo>
                  <a:cubicBezTo>
                    <a:pt x="193" y="1940"/>
                    <a:pt x="785" y="2327"/>
                    <a:pt x="1547" y="2327"/>
                  </a:cubicBezTo>
                  <a:cubicBezTo>
                    <a:pt x="1650" y="2327"/>
                    <a:pt x="1757" y="2320"/>
                    <a:pt x="1867" y="2305"/>
                  </a:cubicBezTo>
                  <a:cubicBezTo>
                    <a:pt x="2737" y="2139"/>
                    <a:pt x="3359" y="1517"/>
                    <a:pt x="3276" y="895"/>
                  </a:cubicBezTo>
                  <a:cubicBezTo>
                    <a:pt x="3204" y="354"/>
                    <a:pt x="2597" y="1"/>
                    <a:pt x="1839" y="1"/>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0" name="Google Shape;903;p43"/>
            <p:cNvSpPr/>
            <p:nvPr/>
          </p:nvSpPr>
          <p:spPr>
            <a:xfrm>
              <a:off x="4066000" y="569525"/>
              <a:ext cx="299600" cy="192350"/>
            </a:xfrm>
            <a:custGeom>
              <a:avLst/>
              <a:gdLst/>
              <a:ahLst/>
              <a:cxnLst/>
              <a:rect l="l" t="t" r="r" b="b"/>
              <a:pathLst>
                <a:path w="11984" h="7694" extrusionOk="0">
                  <a:moveTo>
                    <a:pt x="3117" y="1"/>
                  </a:moveTo>
                  <a:cubicBezTo>
                    <a:pt x="2949" y="1"/>
                    <a:pt x="2781" y="4"/>
                    <a:pt x="2613" y="12"/>
                  </a:cubicBezTo>
                  <a:cubicBezTo>
                    <a:pt x="1286" y="1339"/>
                    <a:pt x="1" y="4987"/>
                    <a:pt x="4727" y="7143"/>
                  </a:cubicBezTo>
                  <a:cubicBezTo>
                    <a:pt x="5807" y="7528"/>
                    <a:pt x="6745" y="7693"/>
                    <a:pt x="7557" y="7693"/>
                  </a:cubicBezTo>
                  <a:cubicBezTo>
                    <a:pt x="9987" y="7693"/>
                    <a:pt x="11300" y="6209"/>
                    <a:pt x="11983" y="4656"/>
                  </a:cubicBezTo>
                  <a:cubicBezTo>
                    <a:pt x="11071" y="3412"/>
                    <a:pt x="9661" y="1795"/>
                    <a:pt x="7961" y="1007"/>
                  </a:cubicBezTo>
                  <a:cubicBezTo>
                    <a:pt x="6418" y="367"/>
                    <a:pt x="4772" y="1"/>
                    <a:pt x="3117" y="1"/>
                  </a:cubicBezTo>
                  <a:close/>
                </a:path>
              </a:pathLst>
            </a:custGeom>
            <a:solidFill>
              <a:srgbClr val="FFD56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1" name="Google Shape;904;p43"/>
            <p:cNvSpPr/>
            <p:nvPr/>
          </p:nvSpPr>
          <p:spPr>
            <a:xfrm>
              <a:off x="4266650" y="320100"/>
              <a:ext cx="200525" cy="148225"/>
            </a:xfrm>
            <a:custGeom>
              <a:avLst/>
              <a:gdLst/>
              <a:ahLst/>
              <a:cxnLst/>
              <a:rect l="l" t="t" r="r" b="b"/>
              <a:pathLst>
                <a:path w="8021" h="5929" extrusionOk="0">
                  <a:moveTo>
                    <a:pt x="2641" y="1"/>
                  </a:moveTo>
                  <a:cubicBezTo>
                    <a:pt x="1570" y="1"/>
                    <a:pt x="1304" y="867"/>
                    <a:pt x="1304" y="867"/>
                  </a:cubicBezTo>
                  <a:cubicBezTo>
                    <a:pt x="1233" y="858"/>
                    <a:pt x="1167" y="853"/>
                    <a:pt x="1104" y="853"/>
                  </a:cubicBezTo>
                  <a:cubicBezTo>
                    <a:pt x="52" y="853"/>
                    <a:pt x="0" y="2098"/>
                    <a:pt x="391" y="2567"/>
                  </a:cubicBezTo>
                  <a:cubicBezTo>
                    <a:pt x="276" y="3602"/>
                    <a:pt x="1437" y="3857"/>
                    <a:pt x="1875" y="3857"/>
                  </a:cubicBezTo>
                  <a:cubicBezTo>
                    <a:pt x="1911" y="3857"/>
                    <a:pt x="1942" y="3856"/>
                    <a:pt x="1967" y="3853"/>
                  </a:cubicBezTo>
                  <a:cubicBezTo>
                    <a:pt x="2180" y="4864"/>
                    <a:pt x="2991" y="5107"/>
                    <a:pt x="3688" y="5107"/>
                  </a:cubicBezTo>
                  <a:cubicBezTo>
                    <a:pt x="4076" y="5107"/>
                    <a:pt x="4428" y="5031"/>
                    <a:pt x="4621" y="4972"/>
                  </a:cubicBezTo>
                  <a:cubicBezTo>
                    <a:pt x="4835" y="5693"/>
                    <a:pt x="5296" y="5928"/>
                    <a:pt x="5730" y="5928"/>
                  </a:cubicBezTo>
                  <a:cubicBezTo>
                    <a:pt x="6219" y="5928"/>
                    <a:pt x="6672" y="5628"/>
                    <a:pt x="6694" y="5387"/>
                  </a:cubicBezTo>
                  <a:cubicBezTo>
                    <a:pt x="7316" y="5387"/>
                    <a:pt x="8021" y="4931"/>
                    <a:pt x="7647" y="4018"/>
                  </a:cubicBezTo>
                  <a:cubicBezTo>
                    <a:pt x="7413" y="3470"/>
                    <a:pt x="6882" y="3144"/>
                    <a:pt x="6300" y="3144"/>
                  </a:cubicBezTo>
                  <a:cubicBezTo>
                    <a:pt x="6266" y="3144"/>
                    <a:pt x="6231" y="3145"/>
                    <a:pt x="6196" y="3148"/>
                  </a:cubicBezTo>
                  <a:cubicBezTo>
                    <a:pt x="6611" y="2692"/>
                    <a:pt x="6569" y="1987"/>
                    <a:pt x="6113" y="1572"/>
                  </a:cubicBezTo>
                  <a:cubicBezTo>
                    <a:pt x="5815" y="1301"/>
                    <a:pt x="5429" y="1154"/>
                    <a:pt x="5023" y="1154"/>
                  </a:cubicBezTo>
                  <a:cubicBezTo>
                    <a:pt x="4808" y="1154"/>
                    <a:pt x="4587" y="1196"/>
                    <a:pt x="4372" y="1282"/>
                  </a:cubicBezTo>
                  <a:cubicBezTo>
                    <a:pt x="4372" y="1282"/>
                    <a:pt x="4413" y="287"/>
                    <a:pt x="3045" y="38"/>
                  </a:cubicBezTo>
                  <a:cubicBezTo>
                    <a:pt x="2899" y="12"/>
                    <a:pt x="2765" y="1"/>
                    <a:pt x="2641" y="1"/>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2" name="Google Shape;905;p43"/>
            <p:cNvSpPr/>
            <p:nvPr/>
          </p:nvSpPr>
          <p:spPr>
            <a:xfrm>
              <a:off x="4159300" y="605050"/>
              <a:ext cx="37325" cy="32900"/>
            </a:xfrm>
            <a:custGeom>
              <a:avLst/>
              <a:gdLst/>
              <a:ahLst/>
              <a:cxnLst/>
              <a:rect l="l" t="t" r="r" b="b"/>
              <a:pathLst>
                <a:path w="1493" h="1316" extrusionOk="0">
                  <a:moveTo>
                    <a:pt x="871" y="1"/>
                  </a:moveTo>
                  <a:cubicBezTo>
                    <a:pt x="290" y="1"/>
                    <a:pt x="0" y="705"/>
                    <a:pt x="415" y="1120"/>
                  </a:cubicBezTo>
                  <a:cubicBezTo>
                    <a:pt x="550" y="1255"/>
                    <a:pt x="711" y="1315"/>
                    <a:pt x="867" y="1315"/>
                  </a:cubicBezTo>
                  <a:cubicBezTo>
                    <a:pt x="1191" y="1315"/>
                    <a:pt x="1493" y="1056"/>
                    <a:pt x="1493" y="664"/>
                  </a:cubicBezTo>
                  <a:cubicBezTo>
                    <a:pt x="1493" y="291"/>
                    <a:pt x="1203" y="1"/>
                    <a:pt x="871" y="1"/>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3" name="Google Shape;906;p43"/>
            <p:cNvSpPr/>
            <p:nvPr/>
          </p:nvSpPr>
          <p:spPr>
            <a:xfrm>
              <a:off x="4262950" y="641075"/>
              <a:ext cx="34225" cy="31900"/>
            </a:xfrm>
            <a:custGeom>
              <a:avLst/>
              <a:gdLst/>
              <a:ahLst/>
              <a:cxnLst/>
              <a:rect l="l" t="t" r="r" b="b"/>
              <a:pathLst>
                <a:path w="1369" h="1276" extrusionOk="0">
                  <a:moveTo>
                    <a:pt x="685" y="0"/>
                  </a:moveTo>
                  <a:cubicBezTo>
                    <a:pt x="343" y="0"/>
                    <a:pt x="0" y="239"/>
                    <a:pt x="42" y="716"/>
                  </a:cubicBezTo>
                  <a:cubicBezTo>
                    <a:pt x="83" y="1089"/>
                    <a:pt x="384" y="1275"/>
                    <a:pt x="685" y="1275"/>
                  </a:cubicBezTo>
                  <a:cubicBezTo>
                    <a:pt x="985" y="1275"/>
                    <a:pt x="1286" y="1089"/>
                    <a:pt x="1327" y="716"/>
                  </a:cubicBezTo>
                  <a:cubicBezTo>
                    <a:pt x="1369" y="239"/>
                    <a:pt x="1027" y="0"/>
                    <a:pt x="685" y="0"/>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4" name="Google Shape;907;p43"/>
            <p:cNvSpPr/>
            <p:nvPr/>
          </p:nvSpPr>
          <p:spPr>
            <a:xfrm>
              <a:off x="4324700" y="490600"/>
              <a:ext cx="72000" cy="66675"/>
            </a:xfrm>
            <a:custGeom>
              <a:avLst/>
              <a:gdLst/>
              <a:ahLst/>
              <a:cxnLst/>
              <a:rect l="l" t="t" r="r" b="b"/>
              <a:pathLst>
                <a:path w="2880" h="2667" extrusionOk="0">
                  <a:moveTo>
                    <a:pt x="1410" y="0"/>
                  </a:moveTo>
                  <a:cubicBezTo>
                    <a:pt x="683" y="0"/>
                    <a:pt x="0" y="597"/>
                    <a:pt x="60" y="1427"/>
                  </a:cubicBezTo>
                  <a:cubicBezTo>
                    <a:pt x="140" y="2202"/>
                    <a:pt x="770" y="2667"/>
                    <a:pt x="1420" y="2667"/>
                  </a:cubicBezTo>
                  <a:cubicBezTo>
                    <a:pt x="1778" y="2667"/>
                    <a:pt x="2143" y="2525"/>
                    <a:pt x="2423" y="2215"/>
                  </a:cubicBezTo>
                  <a:cubicBezTo>
                    <a:pt x="2879" y="1635"/>
                    <a:pt x="2796" y="806"/>
                    <a:pt x="2257" y="308"/>
                  </a:cubicBezTo>
                  <a:cubicBezTo>
                    <a:pt x="1997" y="95"/>
                    <a:pt x="1700" y="0"/>
                    <a:pt x="1410" y="0"/>
                  </a:cubicBezTo>
                  <a:close/>
                </a:path>
              </a:pathLst>
            </a:custGeom>
            <a:solidFill>
              <a:srgbClr val="231F2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5" name="Google Shape;908;p43"/>
            <p:cNvSpPr/>
            <p:nvPr/>
          </p:nvSpPr>
          <p:spPr>
            <a:xfrm>
              <a:off x="4365850" y="508250"/>
              <a:ext cx="25650" cy="22775"/>
            </a:xfrm>
            <a:custGeom>
              <a:avLst/>
              <a:gdLst/>
              <a:ahLst/>
              <a:cxnLst/>
              <a:rect l="l" t="t" r="r" b="b"/>
              <a:pathLst>
                <a:path w="1026" h="911" extrusionOk="0">
                  <a:moveTo>
                    <a:pt x="506" y="0"/>
                  </a:moveTo>
                  <a:cubicBezTo>
                    <a:pt x="254" y="0"/>
                    <a:pt x="1" y="214"/>
                    <a:pt x="31" y="514"/>
                  </a:cubicBezTo>
                  <a:cubicBezTo>
                    <a:pt x="58" y="756"/>
                    <a:pt x="276" y="911"/>
                    <a:pt x="505" y="911"/>
                  </a:cubicBezTo>
                  <a:cubicBezTo>
                    <a:pt x="630" y="911"/>
                    <a:pt x="758" y="865"/>
                    <a:pt x="860" y="763"/>
                  </a:cubicBezTo>
                  <a:cubicBezTo>
                    <a:pt x="1026" y="556"/>
                    <a:pt x="984" y="265"/>
                    <a:pt x="777" y="100"/>
                  </a:cubicBezTo>
                  <a:cubicBezTo>
                    <a:pt x="697" y="31"/>
                    <a:pt x="602" y="0"/>
                    <a:pt x="506"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6" name="Google Shape;909;p43"/>
            <p:cNvSpPr/>
            <p:nvPr/>
          </p:nvSpPr>
          <p:spPr>
            <a:xfrm>
              <a:off x="4208900" y="441875"/>
              <a:ext cx="71700" cy="66150"/>
            </a:xfrm>
            <a:custGeom>
              <a:avLst/>
              <a:gdLst/>
              <a:ahLst/>
              <a:cxnLst/>
              <a:rect l="l" t="t" r="r" b="b"/>
              <a:pathLst>
                <a:path w="2868" h="2646" extrusionOk="0">
                  <a:moveTo>
                    <a:pt x="1399" y="1"/>
                  </a:moveTo>
                  <a:cubicBezTo>
                    <a:pt x="675" y="1"/>
                    <a:pt x="0" y="598"/>
                    <a:pt x="89" y="1428"/>
                  </a:cubicBezTo>
                  <a:cubicBezTo>
                    <a:pt x="143" y="2174"/>
                    <a:pt x="761" y="2646"/>
                    <a:pt x="1405" y="2646"/>
                  </a:cubicBezTo>
                  <a:cubicBezTo>
                    <a:pt x="1764" y="2646"/>
                    <a:pt x="2130" y="2500"/>
                    <a:pt x="2411" y="2174"/>
                  </a:cubicBezTo>
                  <a:cubicBezTo>
                    <a:pt x="2867" y="1635"/>
                    <a:pt x="2826" y="764"/>
                    <a:pt x="2245" y="308"/>
                  </a:cubicBezTo>
                  <a:cubicBezTo>
                    <a:pt x="1985" y="96"/>
                    <a:pt x="1688" y="1"/>
                    <a:pt x="1399" y="1"/>
                  </a:cubicBezTo>
                  <a:close/>
                </a:path>
              </a:pathLst>
            </a:custGeom>
            <a:solidFill>
              <a:srgbClr val="231F2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7" name="Google Shape;910;p43"/>
            <p:cNvSpPr/>
            <p:nvPr/>
          </p:nvSpPr>
          <p:spPr>
            <a:xfrm>
              <a:off x="4249475" y="458925"/>
              <a:ext cx="29500" cy="23375"/>
            </a:xfrm>
            <a:custGeom>
              <a:avLst/>
              <a:gdLst/>
              <a:ahLst/>
              <a:cxnLst/>
              <a:rect l="l" t="t" r="r" b="b"/>
              <a:pathLst>
                <a:path w="1180" h="935" extrusionOk="0">
                  <a:moveTo>
                    <a:pt x="517" y="0"/>
                  </a:moveTo>
                  <a:cubicBezTo>
                    <a:pt x="397" y="0"/>
                    <a:pt x="272" y="49"/>
                    <a:pt x="166" y="165"/>
                  </a:cubicBezTo>
                  <a:cubicBezTo>
                    <a:pt x="0" y="373"/>
                    <a:pt x="42" y="663"/>
                    <a:pt x="208" y="829"/>
                  </a:cubicBezTo>
                  <a:cubicBezTo>
                    <a:pt x="299" y="901"/>
                    <a:pt x="405" y="934"/>
                    <a:pt x="511" y="934"/>
                  </a:cubicBezTo>
                  <a:cubicBezTo>
                    <a:pt x="646" y="934"/>
                    <a:pt x="778" y="880"/>
                    <a:pt x="871" y="787"/>
                  </a:cubicBezTo>
                  <a:cubicBezTo>
                    <a:pt x="1180" y="417"/>
                    <a:pt x="868" y="0"/>
                    <a:pt x="517"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8" name="Google Shape;911;p43"/>
            <p:cNvSpPr/>
            <p:nvPr/>
          </p:nvSpPr>
          <p:spPr>
            <a:xfrm>
              <a:off x="4267100" y="341775"/>
              <a:ext cx="200075" cy="127125"/>
            </a:xfrm>
            <a:custGeom>
              <a:avLst/>
              <a:gdLst/>
              <a:ahLst/>
              <a:cxnLst/>
              <a:rect l="l" t="t" r="r" b="b"/>
              <a:pathLst>
                <a:path w="8003" h="5085" extrusionOk="0">
                  <a:moveTo>
                    <a:pt x="1078" y="0"/>
                  </a:moveTo>
                  <a:cubicBezTo>
                    <a:pt x="42" y="0"/>
                    <a:pt x="0" y="1244"/>
                    <a:pt x="415" y="1742"/>
                  </a:cubicBezTo>
                  <a:cubicBezTo>
                    <a:pt x="301" y="2764"/>
                    <a:pt x="1399" y="2991"/>
                    <a:pt x="1842" y="2991"/>
                  </a:cubicBezTo>
                  <a:cubicBezTo>
                    <a:pt x="1884" y="2991"/>
                    <a:pt x="1920" y="2989"/>
                    <a:pt x="1949" y="2986"/>
                  </a:cubicBezTo>
                  <a:cubicBezTo>
                    <a:pt x="2190" y="4029"/>
                    <a:pt x="3017" y="4261"/>
                    <a:pt x="3708" y="4261"/>
                  </a:cubicBezTo>
                  <a:cubicBezTo>
                    <a:pt x="4088" y="4261"/>
                    <a:pt x="4426" y="4191"/>
                    <a:pt x="4603" y="4146"/>
                  </a:cubicBezTo>
                  <a:cubicBezTo>
                    <a:pt x="4832" y="4853"/>
                    <a:pt x="5289" y="5084"/>
                    <a:pt x="5716" y="5084"/>
                  </a:cubicBezTo>
                  <a:cubicBezTo>
                    <a:pt x="6217" y="5084"/>
                    <a:pt x="6676" y="4766"/>
                    <a:pt x="6676" y="4520"/>
                  </a:cubicBezTo>
                  <a:cubicBezTo>
                    <a:pt x="7298" y="4520"/>
                    <a:pt x="8003" y="4105"/>
                    <a:pt x="7629" y="3151"/>
                  </a:cubicBezTo>
                  <a:cubicBezTo>
                    <a:pt x="7588" y="3068"/>
                    <a:pt x="7546" y="2986"/>
                    <a:pt x="7505" y="2903"/>
                  </a:cubicBezTo>
                  <a:lnTo>
                    <a:pt x="7505" y="2903"/>
                  </a:lnTo>
                  <a:cubicBezTo>
                    <a:pt x="7531" y="3570"/>
                    <a:pt x="7159" y="3697"/>
                    <a:pt x="6872" y="3697"/>
                  </a:cubicBezTo>
                  <a:cubicBezTo>
                    <a:pt x="6696" y="3697"/>
                    <a:pt x="6551" y="3649"/>
                    <a:pt x="6551" y="3649"/>
                  </a:cubicBezTo>
                  <a:cubicBezTo>
                    <a:pt x="6551" y="3649"/>
                    <a:pt x="6521" y="4014"/>
                    <a:pt x="5990" y="4014"/>
                  </a:cubicBezTo>
                  <a:cubicBezTo>
                    <a:pt x="5901" y="4014"/>
                    <a:pt x="5799" y="4004"/>
                    <a:pt x="5681" y="3981"/>
                  </a:cubicBezTo>
                  <a:cubicBezTo>
                    <a:pt x="5266" y="3939"/>
                    <a:pt x="4934" y="3566"/>
                    <a:pt x="4976" y="3151"/>
                  </a:cubicBezTo>
                  <a:lnTo>
                    <a:pt x="4976" y="3151"/>
                  </a:lnTo>
                  <a:cubicBezTo>
                    <a:pt x="4976" y="3151"/>
                    <a:pt x="4737" y="3470"/>
                    <a:pt x="4068" y="3470"/>
                  </a:cubicBezTo>
                  <a:cubicBezTo>
                    <a:pt x="3901" y="3470"/>
                    <a:pt x="3707" y="3450"/>
                    <a:pt x="3483" y="3400"/>
                  </a:cubicBezTo>
                  <a:cubicBezTo>
                    <a:pt x="2903" y="3317"/>
                    <a:pt x="2405" y="2861"/>
                    <a:pt x="2322" y="2281"/>
                  </a:cubicBezTo>
                  <a:cubicBezTo>
                    <a:pt x="2293" y="2282"/>
                    <a:pt x="2265" y="2283"/>
                    <a:pt x="2237" y="2283"/>
                  </a:cubicBezTo>
                  <a:cubicBezTo>
                    <a:pt x="1499" y="2283"/>
                    <a:pt x="1044" y="1766"/>
                    <a:pt x="1244" y="1327"/>
                  </a:cubicBezTo>
                  <a:cubicBezTo>
                    <a:pt x="539" y="1078"/>
                    <a:pt x="912" y="290"/>
                    <a:pt x="1078" y="0"/>
                  </a:cubicBezTo>
                  <a:close/>
                </a:path>
              </a:pathLst>
            </a:custGeom>
            <a:solidFill>
              <a:srgbClr val="60391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9" name="Google Shape;912;p43"/>
            <p:cNvSpPr/>
            <p:nvPr/>
          </p:nvSpPr>
          <p:spPr>
            <a:xfrm>
              <a:off x="4117825" y="521100"/>
              <a:ext cx="290275" cy="241150"/>
            </a:xfrm>
            <a:custGeom>
              <a:avLst/>
              <a:gdLst/>
              <a:ahLst/>
              <a:cxnLst/>
              <a:rect l="l" t="t" r="r" b="b"/>
              <a:pathLst>
                <a:path w="11611" h="9646" extrusionOk="0">
                  <a:moveTo>
                    <a:pt x="11610" y="0"/>
                  </a:moveTo>
                  <a:lnTo>
                    <a:pt x="11610" y="0"/>
                  </a:lnTo>
                  <a:cubicBezTo>
                    <a:pt x="10864" y="1120"/>
                    <a:pt x="9579" y="2405"/>
                    <a:pt x="9661" y="3359"/>
                  </a:cubicBezTo>
                  <a:cubicBezTo>
                    <a:pt x="9744" y="4561"/>
                    <a:pt x="9661" y="6883"/>
                    <a:pt x="8542" y="7712"/>
                  </a:cubicBezTo>
                  <a:cubicBezTo>
                    <a:pt x="7379" y="8543"/>
                    <a:pt x="6020" y="8954"/>
                    <a:pt x="4664" y="8954"/>
                  </a:cubicBezTo>
                  <a:cubicBezTo>
                    <a:pt x="2974" y="8954"/>
                    <a:pt x="1289" y="8314"/>
                    <a:pt x="1" y="7049"/>
                  </a:cubicBezTo>
                  <a:lnTo>
                    <a:pt x="1" y="7049"/>
                  </a:lnTo>
                  <a:cubicBezTo>
                    <a:pt x="664" y="7961"/>
                    <a:pt x="1576" y="8666"/>
                    <a:pt x="2654" y="9080"/>
                  </a:cubicBezTo>
                  <a:cubicBezTo>
                    <a:pt x="3739" y="9476"/>
                    <a:pt x="4684" y="9646"/>
                    <a:pt x="5506" y="9646"/>
                  </a:cubicBezTo>
                  <a:cubicBezTo>
                    <a:pt x="9682" y="9646"/>
                    <a:pt x="10678" y="5256"/>
                    <a:pt x="10574" y="3732"/>
                  </a:cubicBezTo>
                  <a:cubicBezTo>
                    <a:pt x="10532" y="2405"/>
                    <a:pt x="10905" y="1120"/>
                    <a:pt x="11610" y="0"/>
                  </a:cubicBez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913;p43"/>
            <p:cNvSpPr/>
            <p:nvPr/>
          </p:nvSpPr>
          <p:spPr>
            <a:xfrm>
              <a:off x="4419475" y="498300"/>
              <a:ext cx="1050" cy="3125"/>
            </a:xfrm>
            <a:custGeom>
              <a:avLst/>
              <a:gdLst/>
              <a:ahLst/>
              <a:cxnLst/>
              <a:rect l="l" t="t" r="r" b="b"/>
              <a:pathLst>
                <a:path w="42" h="125" extrusionOk="0">
                  <a:moveTo>
                    <a:pt x="42" y="0"/>
                  </a:moveTo>
                  <a:lnTo>
                    <a:pt x="42" y="0"/>
                  </a:lnTo>
                  <a:cubicBezTo>
                    <a:pt x="0" y="41"/>
                    <a:pt x="0" y="83"/>
                    <a:pt x="0" y="124"/>
                  </a:cubicBezTo>
                  <a:lnTo>
                    <a:pt x="42" y="0"/>
                  </a:lnTo>
                  <a:close/>
                </a:path>
              </a:pathLst>
            </a:custGeom>
            <a:solidFill>
              <a:srgbClr val="EFBB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914;p43"/>
            <p:cNvSpPr/>
            <p:nvPr/>
          </p:nvSpPr>
          <p:spPr>
            <a:xfrm>
              <a:off x="4189425" y="689550"/>
              <a:ext cx="128475" cy="58775"/>
            </a:xfrm>
            <a:custGeom>
              <a:avLst/>
              <a:gdLst/>
              <a:ahLst/>
              <a:cxnLst/>
              <a:rect l="l" t="t" r="r" b="b"/>
              <a:pathLst>
                <a:path w="5139" h="2351" extrusionOk="0">
                  <a:moveTo>
                    <a:pt x="4081" y="0"/>
                  </a:moveTo>
                  <a:cubicBezTo>
                    <a:pt x="3827" y="0"/>
                    <a:pt x="3569" y="136"/>
                    <a:pt x="3356" y="228"/>
                  </a:cubicBezTo>
                  <a:cubicBezTo>
                    <a:pt x="3024" y="352"/>
                    <a:pt x="2693" y="435"/>
                    <a:pt x="2320" y="435"/>
                  </a:cubicBezTo>
                  <a:cubicBezTo>
                    <a:pt x="2261" y="442"/>
                    <a:pt x="2203" y="446"/>
                    <a:pt x="2147" y="446"/>
                  </a:cubicBezTo>
                  <a:cubicBezTo>
                    <a:pt x="1884" y="446"/>
                    <a:pt x="1639" y="372"/>
                    <a:pt x="1366" y="269"/>
                  </a:cubicBezTo>
                  <a:cubicBezTo>
                    <a:pt x="1232" y="189"/>
                    <a:pt x="1091" y="153"/>
                    <a:pt x="954" y="153"/>
                  </a:cubicBezTo>
                  <a:cubicBezTo>
                    <a:pt x="452" y="153"/>
                    <a:pt x="1" y="637"/>
                    <a:pt x="163" y="1223"/>
                  </a:cubicBezTo>
                  <a:cubicBezTo>
                    <a:pt x="371" y="2011"/>
                    <a:pt x="1324" y="2342"/>
                    <a:pt x="2029" y="2342"/>
                  </a:cubicBezTo>
                  <a:cubicBezTo>
                    <a:pt x="2121" y="2348"/>
                    <a:pt x="2212" y="2350"/>
                    <a:pt x="2303" y="2350"/>
                  </a:cubicBezTo>
                  <a:cubicBezTo>
                    <a:pt x="2949" y="2350"/>
                    <a:pt x="3562" y="2219"/>
                    <a:pt x="4144" y="1928"/>
                  </a:cubicBezTo>
                  <a:cubicBezTo>
                    <a:pt x="4766" y="1555"/>
                    <a:pt x="5139" y="477"/>
                    <a:pt x="4351" y="62"/>
                  </a:cubicBezTo>
                  <a:cubicBezTo>
                    <a:pt x="4263" y="18"/>
                    <a:pt x="4172" y="0"/>
                    <a:pt x="408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915;p43"/>
            <p:cNvSpPr/>
            <p:nvPr/>
          </p:nvSpPr>
          <p:spPr>
            <a:xfrm>
              <a:off x="4232900" y="707675"/>
              <a:ext cx="76725" cy="40650"/>
            </a:xfrm>
            <a:custGeom>
              <a:avLst/>
              <a:gdLst/>
              <a:ahLst/>
              <a:cxnLst/>
              <a:rect l="l" t="t" r="r" b="b"/>
              <a:pathLst>
                <a:path w="3069" h="1626" extrusionOk="0">
                  <a:moveTo>
                    <a:pt x="3068" y="0"/>
                  </a:moveTo>
                  <a:cubicBezTo>
                    <a:pt x="2363" y="0"/>
                    <a:pt x="581" y="83"/>
                    <a:pt x="0" y="1576"/>
                  </a:cubicBezTo>
                  <a:lnTo>
                    <a:pt x="332" y="1617"/>
                  </a:lnTo>
                  <a:cubicBezTo>
                    <a:pt x="419" y="1623"/>
                    <a:pt x="506" y="1625"/>
                    <a:pt x="594" y="1625"/>
                  </a:cubicBezTo>
                  <a:cubicBezTo>
                    <a:pt x="1219" y="1625"/>
                    <a:pt x="1865" y="1494"/>
                    <a:pt x="2446" y="1203"/>
                  </a:cubicBezTo>
                  <a:cubicBezTo>
                    <a:pt x="2861" y="954"/>
                    <a:pt x="3068" y="498"/>
                    <a:pt x="3068" y="0"/>
                  </a:cubicBezTo>
                  <a:close/>
                </a:path>
              </a:pathLst>
            </a:custGeom>
            <a:solidFill>
              <a:srgbClr val="BE1E2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a:spLocks noChangeAspect="1"/>
          </p:cNvSpPr>
          <p:nvPr>
            <p:custDataLst>
              <p:tags r:id="rId1"/>
            </p:custDataLst>
          </p:nvPr>
        </p:nvSpPr>
        <p:spPr>
          <a:xfrm>
            <a:off x="25325" y="-7799"/>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ahoma" panose="020B0604030504040204" pitchFamily="34" charset="0"/>
              <a:cs typeface="Tahoma" panose="020B0604030504040204" pitchFamily="34" charset="0"/>
            </a:endParaRPr>
          </a:p>
        </p:txBody>
      </p:sp>
      <p:grpSp>
        <p:nvGrpSpPr>
          <p:cNvPr id="3" name="Group 2"/>
          <p:cNvGrpSpPr/>
          <p:nvPr/>
        </p:nvGrpSpPr>
        <p:grpSpPr>
          <a:xfrm>
            <a:off x="1993784" y="-521428"/>
            <a:ext cx="10786278" cy="3650508"/>
            <a:chOff x="1993784" y="-521428"/>
            <a:chExt cx="10786278" cy="3650508"/>
          </a:xfrm>
        </p:grpSpPr>
        <p:grpSp>
          <p:nvGrpSpPr>
            <p:cNvPr id="4" name="Group 3"/>
            <p:cNvGrpSpPr/>
            <p:nvPr/>
          </p:nvGrpSpPr>
          <p:grpSpPr>
            <a:xfrm>
              <a:off x="2420374" y="-521428"/>
              <a:ext cx="10359688" cy="3650508"/>
              <a:chOff x="2430309" y="-465421"/>
              <a:chExt cx="10359688" cy="3650508"/>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a:fillRect/>
              </a:stretch>
            </p:blipFill>
            <p:spPr>
              <a:xfrm>
                <a:off x="2430309" y="-465421"/>
                <a:ext cx="10359688" cy="3650508"/>
              </a:xfrm>
              <a:prstGeom prst="rect">
                <a:avLst/>
              </a:prstGeom>
            </p:spPr>
          </p:pic>
          <p:sp>
            <p:nvSpPr>
              <p:cNvPr id="89" name="TextBox 88"/>
              <p:cNvSpPr txBox="1"/>
              <p:nvPr/>
            </p:nvSpPr>
            <p:spPr>
              <a:xfrm>
                <a:off x="4318138" y="1065141"/>
                <a:ext cx="7177042" cy="1200329"/>
              </a:xfrm>
              <a:prstGeom prst="rect">
                <a:avLst/>
              </a:prstGeom>
              <a:noFill/>
            </p:spPr>
            <p:txBody>
              <a:bodyPr wrap="square">
                <a:spAutoFit/>
              </a:bodyPr>
              <a:lstStyle/>
              <a:p>
                <a:r>
                  <a:rPr lang="en-US" sz="3600" dirty="0" err="1">
                    <a:latin typeface="Tahoma" panose="020B0604030504040204" pitchFamily="34" charset="0"/>
                    <a:cs typeface="Tahoma" panose="020B0604030504040204" pitchFamily="34" charset="0"/>
                  </a:rPr>
                  <a:t>Tìm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hiểu</a:t>
                </a:r>
                <a:r>
                  <a:rPr lang="en-US" sz="3600" dirty="0">
                    <a:latin typeface="Tahoma" panose="020B0604030504040204" pitchFamily="34" charset="0"/>
                    <a:cs typeface="Tahoma" panose="020B0604030504040204" pitchFamily="34" charset="0"/>
                  </a:rPr>
                  <a:t> </a:t>
                </a:r>
                <a:r>
                  <a:rPr lang="vi-VN" sz="3600" dirty="0">
                    <a:latin typeface="Tahoma" panose="020B0604030504040204" pitchFamily="34" charset="0"/>
                    <a:cs typeface="Tahoma" panose="020B0604030504040204" pitchFamily="34" charset="0"/>
                  </a:rPr>
                  <a:t>về sự nuôi và dạy con của </a:t>
                </a:r>
                <a:r>
                  <a:rPr lang="en-US" sz="3600" dirty="0" err="1">
                    <a:latin typeface="Tahoma" panose="020B0604030504040204" pitchFamily="34" charset="0"/>
                    <a:cs typeface="Tahoma" panose="020B0604030504040204" pitchFamily="34" charset="0"/>
                  </a:rPr>
                  <a:t>hổ</a:t>
                </a:r>
                <a:r>
                  <a:rPr lang="en-US" sz="3600" dirty="0">
                    <a:latin typeface="Tahoma" panose="020B0604030504040204" pitchFamily="34" charset="0"/>
                    <a:cs typeface="Tahoma" panose="020B0604030504040204" pitchFamily="34" charset="0"/>
                  </a:rPr>
                  <a:t>.</a:t>
                </a:r>
                <a:endParaRPr lang="en-US" sz="3600" dirty="0">
                  <a:latin typeface="Tahoma" panose="020B0604030504040204" pitchFamily="34" charset="0"/>
                  <a:cs typeface="Tahoma" panose="020B0604030504040204" pitchFamily="34" charset="0"/>
                </a:endParaRPr>
              </a:p>
            </p:txBody>
          </p:sp>
        </p:grpSp>
        <p:grpSp>
          <p:nvGrpSpPr>
            <p:cNvPr id="48" name="Google Shape;1994;p65"/>
            <p:cNvGrpSpPr/>
            <p:nvPr/>
          </p:nvGrpSpPr>
          <p:grpSpPr>
            <a:xfrm rot="190812">
              <a:off x="1993784" y="947978"/>
              <a:ext cx="1836972" cy="1444413"/>
              <a:chOff x="3439060" y="2790150"/>
              <a:chExt cx="2406980" cy="1813799"/>
            </a:xfrm>
          </p:grpSpPr>
          <p:sp>
            <p:nvSpPr>
              <p:cNvPr id="49"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0"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1"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2"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3"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4"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5"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6"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7"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8"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59"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0"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1"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2"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3"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4"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5"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6"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7"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8"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69"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0"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1"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2"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3"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4"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5"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6"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7"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8"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79"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80"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81"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82"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83"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84"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sp>
            <p:nvSpPr>
              <p:cNvPr id="85"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Tahoma" panose="020B0604030504040204" pitchFamily="34" charset="0"/>
                  <a:cs typeface="Tahoma" panose="020B0604030504040204" pitchFamily="34" charset="0"/>
                  <a:sym typeface="Arial" panose="020B0604020202020204"/>
                </a:endParaRPr>
              </a:p>
            </p:txBody>
          </p:sp>
        </p:grpSp>
      </p:grpSp>
      <p:grpSp>
        <p:nvGrpSpPr>
          <p:cNvPr id="5" name="Group 4"/>
          <p:cNvGrpSpPr/>
          <p:nvPr/>
        </p:nvGrpSpPr>
        <p:grpSpPr>
          <a:xfrm>
            <a:off x="-526299" y="1478523"/>
            <a:ext cx="10938285" cy="3652464"/>
            <a:chOff x="-526299" y="1478523"/>
            <a:chExt cx="10938285" cy="3652464"/>
          </a:xfrm>
        </p:grpSpPr>
        <p:grpSp>
          <p:nvGrpSpPr>
            <p:cNvPr id="91" name="Group 90"/>
            <p:cNvGrpSpPr/>
            <p:nvPr/>
          </p:nvGrpSpPr>
          <p:grpSpPr>
            <a:xfrm>
              <a:off x="-526299" y="1478523"/>
              <a:ext cx="10938285" cy="3652464"/>
              <a:chOff x="-516589" y="1543273"/>
              <a:chExt cx="10938285" cy="3652464"/>
            </a:xfrm>
          </p:grpSpPr>
          <p:pic>
            <p:nvPicPr>
              <p:cNvPr id="8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a:fillRect/>
              </a:stretch>
            </p:blipFill>
            <p:spPr>
              <a:xfrm flipH="1">
                <a:off x="-516589" y="1543273"/>
                <a:ext cx="10938285" cy="3652464"/>
              </a:xfrm>
              <a:prstGeom prst="rect">
                <a:avLst/>
              </a:prstGeom>
            </p:spPr>
          </p:pic>
          <p:sp>
            <p:nvSpPr>
              <p:cNvPr id="90" name="TextBox 89"/>
              <p:cNvSpPr txBox="1"/>
              <p:nvPr/>
            </p:nvSpPr>
            <p:spPr>
              <a:xfrm>
                <a:off x="1298242" y="3083806"/>
                <a:ext cx="7177042" cy="1200329"/>
              </a:xfrm>
              <a:prstGeom prst="rect">
                <a:avLst/>
              </a:prstGeom>
              <a:noFill/>
            </p:spPr>
            <p:txBody>
              <a:bodyPr wrap="square">
                <a:spAutoFit/>
              </a:bodyPr>
              <a:lstStyle/>
              <a:p>
                <a:r>
                  <a:rPr lang="en-US" sz="3600" dirty="0" err="1">
                    <a:latin typeface="Tahoma" panose="020B0604030504040204" pitchFamily="34" charset="0"/>
                    <a:cs typeface="Tahoma" panose="020B0604030504040204" pitchFamily="34" charset="0"/>
                  </a:rPr>
                  <a:t>Tìm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hiểu</a:t>
                </a:r>
                <a:r>
                  <a:rPr lang="en-US" sz="3600" dirty="0">
                    <a:latin typeface="Tahoma" panose="020B0604030504040204" pitchFamily="34" charset="0"/>
                    <a:cs typeface="Tahoma" panose="020B0604030504040204" pitchFamily="34" charset="0"/>
                  </a:rPr>
                  <a:t> </a:t>
                </a:r>
                <a:r>
                  <a:rPr lang="vi-VN" sz="3600" dirty="0">
                    <a:latin typeface="Tahoma" panose="020B0604030504040204" pitchFamily="34" charset="0"/>
                    <a:cs typeface="Tahoma" panose="020B0604030504040204" pitchFamily="34" charset="0"/>
                  </a:rPr>
                  <a:t>về sự nuôi và dạy con của </a:t>
                </a:r>
                <a:r>
                  <a:rPr lang="en-US" sz="3600" dirty="0" err="1">
                    <a:latin typeface="Tahoma" panose="020B0604030504040204" pitchFamily="34" charset="0"/>
                    <a:cs typeface="Tahoma" panose="020B0604030504040204" pitchFamily="34" charset="0"/>
                  </a:rPr>
                  <a:t>hươu</a:t>
                </a:r>
                <a:r>
                  <a:rPr lang="en-US" sz="3600" dirty="0">
                    <a:latin typeface="Tahoma" panose="020B0604030504040204" pitchFamily="34" charset="0"/>
                    <a:cs typeface="Tahoma" panose="020B0604030504040204" pitchFamily="34" charset="0"/>
                  </a:rPr>
                  <a:t>.</a:t>
                </a:r>
                <a:endParaRPr lang="en-US" sz="3600" dirty="0">
                  <a:latin typeface="Tahoma" panose="020B0604030504040204" pitchFamily="34" charset="0"/>
                  <a:cs typeface="Tahoma" panose="020B0604030504040204" pitchFamily="34" charset="0"/>
                </a:endParaRPr>
              </a:p>
            </p:txBody>
          </p:sp>
        </p:grpSp>
        <p:pic>
          <p:nvPicPr>
            <p:cNvPr id="46" name="图片 4"/>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a:fillRect/>
            </a:stretch>
          </p:blipFill>
          <p:spPr>
            <a:xfrm>
              <a:off x="8497712" y="2173291"/>
              <a:ext cx="1914274" cy="2787182"/>
            </a:xfrm>
            <a:prstGeom prst="rect">
              <a:avLst/>
            </a:prstGeom>
          </p:spPr>
        </p:pic>
      </p:grpSp>
      <p:grpSp>
        <p:nvGrpSpPr>
          <p:cNvPr id="6" name="Group 5"/>
          <p:cNvGrpSpPr/>
          <p:nvPr/>
        </p:nvGrpSpPr>
        <p:grpSpPr>
          <a:xfrm>
            <a:off x="1287197" y="3348639"/>
            <a:ext cx="11609471" cy="3978434"/>
            <a:chOff x="1287197" y="3348639"/>
            <a:chExt cx="11609471" cy="3978434"/>
          </a:xfrm>
        </p:grpSpPr>
        <p:grpSp>
          <p:nvGrpSpPr>
            <p:cNvPr id="92" name="Group 91"/>
            <p:cNvGrpSpPr/>
            <p:nvPr/>
          </p:nvGrpSpPr>
          <p:grpSpPr>
            <a:xfrm>
              <a:off x="1564408" y="3348639"/>
              <a:ext cx="11332260" cy="3978434"/>
              <a:chOff x="1572769" y="3485512"/>
              <a:chExt cx="11332260" cy="3978434"/>
            </a:xfrm>
          </p:grpSpPr>
          <p:pic>
            <p:nvPicPr>
              <p:cNvPr id="15"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a:fillRect/>
              </a:stretch>
            </p:blipFill>
            <p:spPr>
              <a:xfrm>
                <a:off x="1572769" y="3485512"/>
                <a:ext cx="11332260" cy="3978434"/>
              </a:xfrm>
              <a:prstGeom prst="rect">
                <a:avLst/>
              </a:prstGeom>
            </p:spPr>
          </p:pic>
          <p:sp>
            <p:nvSpPr>
              <p:cNvPr id="87" name="TextBox 86"/>
              <p:cNvSpPr txBox="1"/>
              <p:nvPr/>
            </p:nvSpPr>
            <p:spPr>
              <a:xfrm>
                <a:off x="3199441" y="5155913"/>
                <a:ext cx="8176129" cy="1200329"/>
              </a:xfrm>
              <a:prstGeom prst="rect">
                <a:avLst/>
              </a:prstGeom>
              <a:noFill/>
            </p:spPr>
            <p:txBody>
              <a:bodyPr wrap="square">
                <a:spAutoFit/>
              </a:bodyPr>
              <a:lstStyle/>
              <a:p>
                <a:r>
                  <a:rPr lang="vi-VN" sz="3600" dirty="0">
                    <a:latin typeface="Tahoma" panose="020B0604030504040204" pitchFamily="34" charset="0"/>
                    <a:cs typeface="Tahoma" panose="020B0604030504040204" pitchFamily="34" charset="0"/>
                  </a:rPr>
                  <a:t>Nêu được ví dụ về sự nuôi và dạy con của một số loài thú (hổ, hươu).</a:t>
                </a:r>
                <a:endParaRPr lang="vi-VN" sz="3600" dirty="0">
                  <a:latin typeface="Tahoma" panose="020B0604030504040204" pitchFamily="34" charset="0"/>
                  <a:cs typeface="Tahoma" panose="020B0604030504040204" pitchFamily="34" charset="0"/>
                </a:endParaRPr>
              </a:p>
            </p:txBody>
          </p:sp>
        </p:grpSp>
        <p:pic>
          <p:nvPicPr>
            <p:cNvPr id="88" name="图片 20"/>
            <p:cNvPicPr>
              <a:picLocks noChangeAspect="1"/>
            </p:cNvPicPr>
            <p:nvPr/>
          </p:nvPicPr>
          <p:blipFill>
            <a:blip r:embed="rId5"/>
            <a:stretch>
              <a:fillRect/>
            </a:stretch>
          </p:blipFill>
          <p:spPr>
            <a:xfrm>
              <a:off x="1287197" y="4880669"/>
              <a:ext cx="1546159" cy="1409157"/>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5585"/>
          <a:stretch>
            <a:fillRect/>
          </a:stretch>
        </p:blipFill>
        <p:spPr>
          <a:xfrm>
            <a:off x="0" y="-272146"/>
            <a:ext cx="12192000" cy="5670631"/>
          </a:xfrm>
          <a:prstGeom prst="rect">
            <a:avLst/>
          </a:prstGeom>
        </p:spPr>
      </p:pic>
      <p:sp>
        <p:nvSpPr>
          <p:cNvPr id="9" name="TextBox 8"/>
          <p:cNvSpPr txBox="1"/>
          <p:nvPr/>
        </p:nvSpPr>
        <p:spPr>
          <a:xfrm>
            <a:off x="0" y="-186269"/>
            <a:ext cx="1196268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thông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tin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trong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sách</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giáo</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khoa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trang</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123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hỏi</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1F497D">
                  <a:lumMod val="50000"/>
                </a:srgbClr>
              </a:solidFill>
              <a:effectLst/>
              <a:highlight>
                <a:srgbClr val="FFFF00"/>
              </a:highlight>
              <a:uLnTx/>
              <a:uFillTx/>
              <a:latin typeface="Nunito" pitchFamily="2" charset="0"/>
              <a:ea typeface="+mn-ea"/>
              <a:cs typeface="Times New Roman" panose="02020603050405020304" pitchFamily="18" charset="0"/>
            </a:endParaRPr>
          </a:p>
        </p:txBody>
      </p:sp>
      <p:sp>
        <p:nvSpPr>
          <p:cNvPr id="13" name="矩形 13"/>
          <p:cNvSpPr/>
          <p:nvPr/>
        </p:nvSpPr>
        <p:spPr>
          <a:xfrm>
            <a:off x="142225" y="3306296"/>
            <a:ext cx="11962689" cy="3358754"/>
          </a:xfrm>
          <a:prstGeom prst="rect">
            <a:avLst/>
          </a:prstGeom>
          <a:solidFill>
            <a:srgbClr val="CDBF97"/>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p:cNvSpPr txBox="1">
            <a:spLocks noChangeArrowheads="1"/>
          </p:cNvSpPr>
          <p:nvPr/>
        </p:nvSpPr>
        <p:spPr bwMode="auto">
          <a:xfrm>
            <a:off x="598717" y="3378669"/>
            <a:ext cx="9933216" cy="830997"/>
          </a:xfrm>
          <a:prstGeom prst="rect">
            <a:avLst/>
          </a:prstGeom>
          <a:noFill/>
          <a:ln w="9525">
            <a:noFill/>
            <a:miter lim="800000"/>
          </a:ln>
        </p:spPr>
        <p:txBody>
          <a:bodyPr wrap="square">
            <a:spAutoFit/>
          </a:bodyPr>
          <a:lstStyle/>
          <a:p>
            <a:pPr lvl="0">
              <a:spcBef>
                <a:spcPct val="50000"/>
              </a:spcBef>
            </a:pPr>
            <a:r>
              <a:rPr lang="vi-VN" sz="4800" b="1" dirty="0">
                <a:solidFill>
                  <a:srgbClr val="C00000"/>
                </a:solidFill>
                <a:latin typeface="Nunito" pitchFamily="2" charset="0"/>
                <a:cs typeface="Times New Roman" panose="02020603050405020304" pitchFamily="18" charset="0"/>
                <a:sym typeface="Wingdings" panose="05000000000000000000" pitchFamily="2" charset="2"/>
              </a:rPr>
              <a:t>Hươu ăn gì để sống?</a:t>
            </a:r>
            <a:endParaRPr lang="vi-VN" sz="4800" b="1" dirty="0">
              <a:solidFill>
                <a:srgbClr val="C00000"/>
              </a:solidFill>
              <a:latin typeface="Nunito" pitchFamily="2" charset="0"/>
              <a:cs typeface="Times New Roman" panose="02020603050405020304" pitchFamily="18" charset="0"/>
              <a:sym typeface="Wingdings" panose="05000000000000000000" pitchFamily="2" charset="2"/>
            </a:endParaRPr>
          </a:p>
        </p:txBody>
      </p:sp>
      <p:sp>
        <p:nvSpPr>
          <p:cNvPr id="15" name="AutoShape 13" descr="Bouquet"/>
          <p:cNvSpPr>
            <a:spLocks noChangeArrowheads="1"/>
          </p:cNvSpPr>
          <p:nvPr/>
        </p:nvSpPr>
        <p:spPr bwMode="auto">
          <a:xfrm>
            <a:off x="485210" y="4110063"/>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lvl="0"/>
            <a:r>
              <a:rPr lang="vi-VN" sz="4800" b="1" dirty="0">
                <a:solidFill>
                  <a:srgbClr val="C00000"/>
                </a:solidFill>
                <a:latin typeface="Nunito" pitchFamily="2" charset="0"/>
              </a:rPr>
              <a:t>Hươu sống theo bầy đàn hay đơn lẻ?</a:t>
            </a:r>
            <a:endPar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endParaRPr>
          </a:p>
        </p:txBody>
      </p:sp>
      <p:sp>
        <p:nvSpPr>
          <p:cNvPr id="17" name="TextBox 16"/>
          <p:cNvSpPr txBox="1"/>
          <p:nvPr/>
        </p:nvSpPr>
        <p:spPr>
          <a:xfrm>
            <a:off x="596391" y="4904970"/>
            <a:ext cx="1145338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mn-cs"/>
              </a:rPr>
              <a:t>Hươu đẻ mỗi lứa mấy con? Hươu con mới sinh ra đã biết làm gì?</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053" y="0"/>
            <a:ext cx="12183894" cy="6858000"/>
          </a:xfrm>
          <a:prstGeom prst="rect">
            <a:avLst/>
          </a:prstGeom>
        </p:spPr>
      </p:pic>
      <p:pic>
        <p:nvPicPr>
          <p:cNvPr id="2" name="图片 20"/>
          <p:cNvPicPr>
            <a:picLocks noChangeAspect="1"/>
          </p:cNvPicPr>
          <p:nvPr/>
        </p:nvPicPr>
        <p:blipFill>
          <a:blip r:embed="rId2"/>
          <a:stretch>
            <a:fillRect/>
          </a:stretch>
        </p:blipFill>
        <p:spPr>
          <a:xfrm>
            <a:off x="11159903" y="157332"/>
            <a:ext cx="1011803" cy="922149"/>
          </a:xfrm>
          <a:prstGeom prst="rect">
            <a:avLst/>
          </a:prstGeom>
          <a:noFill/>
          <a:ln w="9525">
            <a:noFill/>
          </a:ln>
        </p:spPr>
      </p:pic>
      <p:sp>
        <p:nvSpPr>
          <p:cNvPr id="115" name="Text Box 11"/>
          <p:cNvSpPr txBox="1">
            <a:spLocks noChangeArrowheads="1"/>
          </p:cNvSpPr>
          <p:nvPr/>
        </p:nvSpPr>
        <p:spPr bwMode="auto">
          <a:xfrm>
            <a:off x="0" y="4199217"/>
            <a:ext cx="5354783" cy="2308324"/>
          </a:xfrm>
          <a:prstGeom prst="rect">
            <a:avLst/>
          </a:prstGeom>
          <a:solidFill>
            <a:schemeClr val="accent1">
              <a:lumMod val="20000"/>
              <a:lumOff val="80000"/>
            </a:schemeClr>
          </a:solidFill>
          <a:ln w="9525">
            <a:noFill/>
            <a:miter lim="800000"/>
          </a:ln>
        </p:spPr>
        <p:txBody>
          <a:bodyPr wrap="square">
            <a:spAutoFit/>
          </a:bodyPr>
          <a:lstStyle/>
          <a:p>
            <a:pPr lvl="0">
              <a:spcBef>
                <a:spcPct val="50000"/>
              </a:spcBef>
            </a:pPr>
            <a:r>
              <a:rPr lang="vi-VN" sz="4800" b="1">
                <a:solidFill>
                  <a:srgbClr val="C00000"/>
                </a:solidFill>
                <a:latin typeface="Nunito" pitchFamily="2" charset="0"/>
                <a:cs typeface="Times New Roman" panose="02020603050405020304" pitchFamily="18" charset="0"/>
                <a:sym typeface="Wingdings" panose="05000000000000000000" pitchFamily="2" charset="2"/>
              </a:rPr>
              <a:t>Hươu là loài thú ăn cỏ, lá cây, sống theo bầy, đàn.</a:t>
            </a:r>
            <a:endParaRPr lang="vi-VN" sz="4800" b="1" dirty="0">
              <a:solidFill>
                <a:srgbClr val="C00000"/>
              </a:solidFill>
              <a:latin typeface="Nunito" pitchFamily="2" charset="0"/>
              <a:cs typeface="Times New Roman" panose="02020603050405020304" pitchFamily="18" charset="0"/>
              <a:sym typeface="Wingdings" panose="05000000000000000000" pitchFamily="2" charset="2"/>
            </a:endParaRPr>
          </a:p>
        </p:txBody>
      </p:sp>
      <p:pic>
        <p:nvPicPr>
          <p:cNvPr id="8200" name="Picture 8" descr="Hươu Cao Cổ Bầy Đàn Thảo Nguyên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537" y="2683948"/>
            <a:ext cx="6761018" cy="413197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 thiên nhiên, Đồng cỏ, hình chụp, Động vật hoang dã, hoang dã,  con nai, bầy đàn, chăn thả gia súc, Động vật có vú, Động vật, Đóng lên,  Ngoà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4" y="9759"/>
            <a:ext cx="6761018" cy="3655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ox(in)">
                                      <p:cBhvr>
                                        <p:cTn id="13"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053" y="0"/>
            <a:ext cx="12183894" cy="6858000"/>
          </a:xfrm>
          <a:prstGeom prst="rect">
            <a:avLst/>
          </a:prstGeom>
        </p:spPr>
      </p:pic>
      <p:pic>
        <p:nvPicPr>
          <p:cNvPr id="2" name="图片 20"/>
          <p:cNvPicPr>
            <a:picLocks noChangeAspect="1"/>
          </p:cNvPicPr>
          <p:nvPr/>
        </p:nvPicPr>
        <p:blipFill>
          <a:blip r:embed="rId2"/>
          <a:stretch>
            <a:fillRect/>
          </a:stretch>
        </p:blipFill>
        <p:spPr>
          <a:xfrm>
            <a:off x="11159903" y="157332"/>
            <a:ext cx="1011803" cy="922149"/>
          </a:xfrm>
          <a:prstGeom prst="rect">
            <a:avLst/>
          </a:prstGeom>
          <a:noFill/>
          <a:ln w="9525">
            <a:noFill/>
          </a:ln>
        </p:spPr>
      </p:pic>
      <p:sp>
        <p:nvSpPr>
          <p:cNvPr id="115" name="Text Box 11"/>
          <p:cNvSpPr txBox="1">
            <a:spLocks noChangeArrowheads="1"/>
          </p:cNvSpPr>
          <p:nvPr/>
        </p:nvSpPr>
        <p:spPr bwMode="auto">
          <a:xfrm>
            <a:off x="6577380" y="1236813"/>
            <a:ext cx="5335480" cy="5078313"/>
          </a:xfrm>
          <a:prstGeom prst="rect">
            <a:avLst/>
          </a:prstGeom>
          <a:solidFill>
            <a:schemeClr val="accent1">
              <a:lumMod val="20000"/>
              <a:lumOff val="80000"/>
            </a:schemeClr>
          </a:solidFill>
          <a:ln w="9525">
            <a:noFill/>
            <a:miter lim="800000"/>
          </a:ln>
        </p:spPr>
        <p:txBody>
          <a:bodyPr wrap="square">
            <a:spAutoFit/>
          </a:bodyPr>
          <a:lstStyle/>
          <a:p>
            <a:pPr lvl="0" algn="just">
              <a:spcBef>
                <a:spcPct val="50000"/>
              </a:spcBef>
            </a:pPr>
            <a:r>
              <a:rPr lang="vi-VN" sz="5400" b="1" dirty="0">
                <a:solidFill>
                  <a:srgbClr val="C00000"/>
                </a:solidFill>
                <a:latin typeface="Nunito" pitchFamily="2" charset="0"/>
                <a:cs typeface="Times New Roman" panose="02020603050405020304" pitchFamily="18" charset="0"/>
                <a:sym typeface="Wingdings" panose="05000000000000000000" pitchFamily="2" charset="2"/>
              </a:rPr>
              <a:t>Hươu thường đẻ mỗi lứa 1 con. Hươu con vừa sinh ra đã biết đi và bú mẹ. </a:t>
            </a:r>
            <a:endParaRPr lang="vi-VN" sz="5400" b="1" dirty="0">
              <a:solidFill>
                <a:srgbClr val="C00000"/>
              </a:solidFill>
              <a:latin typeface="Nunito" pitchFamily="2" charset="0"/>
              <a:cs typeface="Times New Roman" panose="02020603050405020304" pitchFamily="18" charset="0"/>
              <a:sym typeface="Wingdings" panose="05000000000000000000" pitchFamily="2" charset="2"/>
            </a:endParaRPr>
          </a:p>
        </p:txBody>
      </p:sp>
      <p:pic>
        <p:nvPicPr>
          <p:cNvPr id="5" name="Picture 4"/>
          <p:cNvPicPr>
            <a:picLocks noChangeAspect="1"/>
          </p:cNvPicPr>
          <p:nvPr/>
        </p:nvPicPr>
        <p:blipFill>
          <a:blip r:embed="rId3"/>
          <a:stretch>
            <a:fillRect/>
          </a:stretch>
        </p:blipFill>
        <p:spPr>
          <a:xfrm>
            <a:off x="20294" y="0"/>
            <a:ext cx="628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box(in)">
                                      <p:cBhvr>
                                        <p:cTn id="10" dur="2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Box 11"/>
          <p:cNvSpPr txBox="1">
            <a:spLocks noChangeArrowheads="1"/>
          </p:cNvSpPr>
          <p:nvPr/>
        </p:nvSpPr>
        <p:spPr bwMode="auto">
          <a:xfrm>
            <a:off x="1758176" y="392320"/>
            <a:ext cx="11049949" cy="707886"/>
          </a:xfrm>
          <a:prstGeom prst="rect">
            <a:avLst/>
          </a:prstGeom>
          <a:noFill/>
          <a:ln w="9525">
            <a:noFill/>
            <a:miter lim="800000"/>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Hươu mẹ chăm sóc và dạy con như thế nào?</a:t>
            </a:r>
            <a:endParaRPr lang="vi-VN" sz="40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7321312" y="1883428"/>
            <a:ext cx="4870688" cy="4832092"/>
          </a:xfrm>
          <a:prstGeom prst="rect">
            <a:avLst/>
          </a:prstGeom>
          <a:solidFill>
            <a:schemeClr val="bg1"/>
          </a:solidFill>
          <a:ln w="9525">
            <a:noFill/>
            <a:miter lim="800000"/>
          </a:ln>
        </p:spPr>
        <p:txBody>
          <a:bodyPr wrap="square">
            <a:spAutoFit/>
          </a:bodyPr>
          <a:lstStyle/>
          <a:p>
            <a:pPr lvl="0" algn="just">
              <a:spcBef>
                <a:spcPct val="50000"/>
              </a:spcBef>
            </a:pPr>
            <a:r>
              <a:rPr lang="vi-VN" sz="4400" b="1">
                <a:solidFill>
                  <a:srgbClr val="C00000"/>
                </a:solidFill>
                <a:latin typeface="Nunito" pitchFamily="2" charset="0"/>
                <a:cs typeface="Times New Roman" panose="02020603050405020304" pitchFamily="18" charset="0"/>
                <a:sym typeface="Wingdings" panose="05000000000000000000" pitchFamily="2" charset="2"/>
              </a:rPr>
              <a:t>Hươu mẹ chăm sóc và bảo vệ con rất chu đáo. Khi hươu con được khoảng 20 ngày tuổi, hươu mẹ dạy con tập chạy.</a:t>
            </a:r>
            <a:endParaRPr lang="vi-VN" sz="4400" b="1" dirty="0">
              <a:solidFill>
                <a:srgbClr val="C00000"/>
              </a:solidFill>
              <a:latin typeface="Nunito" pitchFamily="2" charset="0"/>
              <a:cs typeface="Times New Roman" panose="02020603050405020304" pitchFamily="18" charset="0"/>
              <a:sym typeface="Wingdings" panose="05000000000000000000" pitchFamily="2" charset="2"/>
            </a:endParaRPr>
          </a:p>
        </p:txBody>
      </p:sp>
      <p:pic>
        <p:nvPicPr>
          <p:cNvPr id="49" name="图片 13" descr="图片包含 物体&#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Box 11"/>
          <p:cNvSpPr txBox="1">
            <a:spLocks noChangeArrowheads="1"/>
          </p:cNvSpPr>
          <p:nvPr/>
        </p:nvSpPr>
        <p:spPr bwMode="auto">
          <a:xfrm>
            <a:off x="1758176" y="392320"/>
            <a:ext cx="11049949" cy="1323439"/>
          </a:xfrm>
          <a:prstGeom prst="rect">
            <a:avLst/>
          </a:prstGeom>
          <a:noFill/>
          <a:ln w="9525">
            <a:noFill/>
            <a:miter lim="800000"/>
          </a:ln>
        </p:spPr>
        <p:txBody>
          <a:bodyPr wrap="square">
            <a:spAutoFit/>
          </a:bodyPr>
          <a:lstStyle/>
          <a:p>
            <a:pPr lvl="0">
              <a:spcBef>
                <a:spcPct val="50000"/>
              </a:spcBef>
            </a:pPr>
            <a:r>
              <a:rPr lang="vi-VN" sz="4000" b="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Tại sao khi hươu con được khoảng 20 ngày tuổi, hươu mẹ dạy hươu con tập chạy?</a:t>
            </a:r>
            <a:endParaRPr lang="vi-VN" sz="40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7321312" y="2257504"/>
            <a:ext cx="4870688" cy="4154984"/>
          </a:xfrm>
          <a:prstGeom prst="rect">
            <a:avLst/>
          </a:prstGeom>
          <a:solidFill>
            <a:schemeClr val="bg1"/>
          </a:solidFill>
          <a:ln w="9525">
            <a:noFill/>
            <a:miter lim="800000"/>
          </a:ln>
        </p:spPr>
        <p:txBody>
          <a:bodyPr wrap="square">
            <a:spAutoFit/>
          </a:bodyPr>
          <a:lstStyle/>
          <a:p>
            <a:pPr lvl="0" algn="just">
              <a:spcBef>
                <a:spcPct val="50000"/>
              </a:spcBef>
            </a:pPr>
            <a:r>
              <a:rPr lang="vi-VN" sz="4400" b="1">
                <a:solidFill>
                  <a:srgbClr val="C00000"/>
                </a:solidFill>
                <a:latin typeface="Nunito" pitchFamily="2" charset="0"/>
                <a:cs typeface="Times New Roman" panose="02020603050405020304" pitchFamily="18" charset="0"/>
                <a:sym typeface="Wingdings" panose="05000000000000000000" pitchFamily="2" charset="2"/>
              </a:rPr>
              <a:t>Chạy là cách tự vệ tốt nhất của loài hươu để trốn kẻ thù , không để kẻ thù đuổi bắt và ăn thịt.</a:t>
            </a:r>
            <a:endParaRPr kumimoji="0" lang="vi-VN" sz="44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49" name="图片 13" descr="图片包含 物体&#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pic>
        <p:nvPicPr>
          <p:cNvPr id="10242" name="Picture 2" descr="Loài hươu cao cổ và những điều cần biết - Tech12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97" y="1885445"/>
            <a:ext cx="7036898" cy="48320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80">
                                          <p:stCondLst>
                                            <p:cond delay="0"/>
                                          </p:stCondLst>
                                        </p:cTn>
                                        <p:tgtEl>
                                          <p:spTgt spid="49"/>
                                        </p:tgtEl>
                                      </p:cBhvr>
                                    </p:animEffect>
                                    <p:anim calcmode="lin" valueType="num">
                                      <p:cBhvr>
                                        <p:cTn id="2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3" dur="26">
                                          <p:stCondLst>
                                            <p:cond delay="650"/>
                                          </p:stCondLst>
                                        </p:cTn>
                                        <p:tgtEl>
                                          <p:spTgt spid="49"/>
                                        </p:tgtEl>
                                      </p:cBhvr>
                                      <p:to x="100000" y="60000"/>
                                    </p:animScale>
                                    <p:animScale>
                                      <p:cBhvr>
                                        <p:cTn id="34" dur="166" decel="50000">
                                          <p:stCondLst>
                                            <p:cond delay="676"/>
                                          </p:stCondLst>
                                        </p:cTn>
                                        <p:tgtEl>
                                          <p:spTgt spid="49"/>
                                        </p:tgtEl>
                                      </p:cBhvr>
                                      <p:to x="100000" y="100000"/>
                                    </p:animScale>
                                    <p:animScale>
                                      <p:cBhvr>
                                        <p:cTn id="35" dur="26">
                                          <p:stCondLst>
                                            <p:cond delay="1312"/>
                                          </p:stCondLst>
                                        </p:cTn>
                                        <p:tgtEl>
                                          <p:spTgt spid="49"/>
                                        </p:tgtEl>
                                      </p:cBhvr>
                                      <p:to x="100000" y="80000"/>
                                    </p:animScale>
                                    <p:animScale>
                                      <p:cBhvr>
                                        <p:cTn id="36" dur="166" decel="50000">
                                          <p:stCondLst>
                                            <p:cond delay="1338"/>
                                          </p:stCondLst>
                                        </p:cTn>
                                        <p:tgtEl>
                                          <p:spTgt spid="49"/>
                                        </p:tgtEl>
                                      </p:cBhvr>
                                      <p:to x="100000" y="100000"/>
                                    </p:animScale>
                                    <p:animScale>
                                      <p:cBhvr>
                                        <p:cTn id="37" dur="26">
                                          <p:stCondLst>
                                            <p:cond delay="1642"/>
                                          </p:stCondLst>
                                        </p:cTn>
                                        <p:tgtEl>
                                          <p:spTgt spid="49"/>
                                        </p:tgtEl>
                                      </p:cBhvr>
                                      <p:to x="100000" y="90000"/>
                                    </p:animScale>
                                    <p:animScale>
                                      <p:cBhvr>
                                        <p:cTn id="38" dur="166" decel="50000">
                                          <p:stCondLst>
                                            <p:cond delay="1668"/>
                                          </p:stCondLst>
                                        </p:cTn>
                                        <p:tgtEl>
                                          <p:spTgt spid="49"/>
                                        </p:tgtEl>
                                      </p:cBhvr>
                                      <p:to x="100000" y="100000"/>
                                    </p:animScale>
                                    <p:animScale>
                                      <p:cBhvr>
                                        <p:cTn id="39" dur="26">
                                          <p:stCondLst>
                                            <p:cond delay="1808"/>
                                          </p:stCondLst>
                                        </p:cTn>
                                        <p:tgtEl>
                                          <p:spTgt spid="49"/>
                                        </p:tgtEl>
                                      </p:cBhvr>
                                      <p:to x="100000" y="95000"/>
                                    </p:animScale>
                                    <p:animScale>
                                      <p:cBhvr>
                                        <p:cTn id="4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animBg="1"/>
      <p:bldP spid="5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Box 11"/>
          <p:cNvSpPr txBox="1">
            <a:spLocks noChangeArrowheads="1"/>
          </p:cNvSpPr>
          <p:nvPr/>
        </p:nvSpPr>
        <p:spPr bwMode="auto">
          <a:xfrm>
            <a:off x="3002991" y="342682"/>
            <a:ext cx="11049949" cy="830997"/>
          </a:xfrm>
          <a:prstGeom prst="rect">
            <a:avLst/>
          </a:prstGeom>
          <a:noFill/>
          <a:ln w="9525">
            <a:noFill/>
            <a:miter lim="800000"/>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anose="02020603050405020304" pitchFamily="18" charset="0"/>
                <a:sym typeface="Wingdings" panose="05000000000000000000" pitchFamily="2" charset="2"/>
              </a:rPr>
              <a:t>Sự nuôi và dạy con của h</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ươu</a:t>
            </a:r>
            <a:r>
              <a:rPr kumimoji="0" lang="en-US"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anose="02020603050405020304" pitchFamily="18" charset="0"/>
                <a:sym typeface="Wingdings" panose="05000000000000000000" pitchFamily="2" charset="2"/>
              </a:rPr>
              <a:t>:</a:t>
            </a:r>
            <a:endParaRPr kumimoji="0" lang="vi-VN" sz="4800" b="1" i="0" u="none" strike="noStrike" kern="1200" cap="none" spc="0" normalizeH="0" baseline="0" noProof="0" dirty="0">
              <a:ln>
                <a:noFill/>
              </a:ln>
              <a:solidFill>
                <a:srgbClr val="C00000"/>
              </a:solidFill>
              <a:effectLst/>
              <a:highlight>
                <a:srgbClr val="ECE8E5"/>
              </a:highlight>
              <a:uLnTx/>
              <a:uFillTx/>
              <a:latin typeface="Nunito" pitchFamily="2" charset="0"/>
              <a:ea typeface="+mn-ea"/>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216343" y="1768534"/>
            <a:ext cx="11817487" cy="4493538"/>
          </a:xfrm>
          <a:prstGeom prst="rect">
            <a:avLst/>
          </a:prstGeom>
          <a:solidFill>
            <a:schemeClr val="bg1"/>
          </a:solidFill>
          <a:ln w="9525">
            <a:noFill/>
            <a:miter lim="800000"/>
          </a:ln>
        </p:spPr>
        <p:txBody>
          <a:bodyPr wrap="square">
            <a:spAutoFit/>
          </a:bodyPr>
          <a:lstStyle/>
          <a:p>
            <a:pPr lvl="0" algn="just">
              <a:spcBef>
                <a:spcPct val="50000"/>
              </a:spcBef>
            </a:pPr>
            <a:r>
              <a:rPr lang="vi-VN" sz="4400" b="1" dirty="0">
                <a:solidFill>
                  <a:srgbClr val="C00000"/>
                </a:solidFill>
                <a:latin typeface="Nunito" pitchFamily="2" charset="0"/>
                <a:cs typeface="Times New Roman" panose="02020603050405020304" pitchFamily="18" charset="0"/>
                <a:sym typeface="Wingdings" panose="05000000000000000000" pitchFamily="2" charset="2"/>
              </a:rPr>
              <a:t> - Hươu là loài thú ăn cỏ, lá cây, sống theo bầy, đàn.</a:t>
            </a:r>
            <a:endParaRPr lang="vi-VN" sz="4400" b="1" dirty="0">
              <a:solidFill>
                <a:srgbClr val="C00000"/>
              </a:solidFill>
              <a:latin typeface="Nunito" pitchFamily="2" charset="0"/>
              <a:cs typeface="Times New Roman" panose="02020603050405020304" pitchFamily="18" charset="0"/>
              <a:sym typeface="Wingdings" panose="05000000000000000000" pitchFamily="2" charset="2"/>
            </a:endParaRPr>
          </a:p>
          <a:p>
            <a:pPr lvl="0" algn="just">
              <a:spcBef>
                <a:spcPct val="50000"/>
              </a:spcBef>
            </a:pPr>
            <a:r>
              <a:rPr lang="en-US" sz="4400" b="1" dirty="0">
                <a:solidFill>
                  <a:srgbClr val="C00000"/>
                </a:solidFill>
                <a:latin typeface="Nunito" pitchFamily="2" charset="0"/>
                <a:cs typeface="Times New Roman" panose="02020603050405020304" pitchFamily="18" charset="0"/>
                <a:sym typeface="Wingdings" panose="05000000000000000000" pitchFamily="2" charset="2"/>
              </a:rPr>
              <a:t>- </a:t>
            </a:r>
            <a:r>
              <a:rPr lang="vi-VN" sz="4400" b="1" dirty="0">
                <a:solidFill>
                  <a:srgbClr val="C00000"/>
                </a:solidFill>
                <a:latin typeface="Nunito" pitchFamily="2" charset="0"/>
                <a:cs typeface="Times New Roman" panose="02020603050405020304" pitchFamily="18" charset="0"/>
                <a:sym typeface="Wingdings" panose="05000000000000000000" pitchFamily="2" charset="2"/>
              </a:rPr>
              <a:t>Hươu thường đẻ mỗi lứa 1 con. Hươu con vừa sinh ra đã biết đi và bú mẹ. Khi hươu con được khoảng 20 ngày tuổi, hươu mẹ dạy con tập chạy . </a:t>
            </a:r>
            <a:endParaRPr lang="vi-VN" sz="4400" b="1" dirty="0">
              <a:solidFill>
                <a:srgbClr val="C00000"/>
              </a:solidFill>
              <a:latin typeface="Nunito" pitchFamily="2" charset="0"/>
              <a:cs typeface="Times New Roman" panose="02020603050405020304" pitchFamily="18" charset="0"/>
              <a:sym typeface="Wingdings" panose="05000000000000000000" pitchFamily="2" charset="2"/>
            </a:endParaRPr>
          </a:p>
        </p:txBody>
      </p:sp>
      <p:pic>
        <p:nvPicPr>
          <p:cNvPr id="49" name="图片 13" descr="图片包含 物体&#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3682" y="-358785"/>
            <a:ext cx="2244231" cy="22442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ox(in)">
                                      <p:cBhvr>
                                        <p:cTn id="12"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图片 20"/>
          <p:cNvPicPr>
            <a:picLocks noChangeAspect="1"/>
          </p:cNvPicPr>
          <p:nvPr/>
        </p:nvPicPr>
        <p:blipFill>
          <a:blip r:embed="rId3"/>
          <a:stretch>
            <a:fillRect/>
          </a:stretch>
        </p:blipFill>
        <p:spPr>
          <a:xfrm>
            <a:off x="10956512" y="134512"/>
            <a:ext cx="1011803" cy="922149"/>
          </a:xfrm>
          <a:prstGeom prst="rect">
            <a:avLst/>
          </a:prstGeom>
          <a:noFill/>
          <a:ln w="9525">
            <a:noFill/>
          </a:ln>
        </p:spPr>
      </p:pic>
      <p:pic>
        <p:nvPicPr>
          <p:cNvPr id="51" name="PA_图片 2"/>
          <p:cNvPicPr>
            <a:picLocks noChangeAspect="1"/>
          </p:cNvPicPr>
          <p:nvPr>
            <p:custDataLst>
              <p:tags r:id="rId4"/>
            </p:custDataLst>
          </p:nvPr>
        </p:nvPicPr>
        <p:blipFill>
          <a:blip r:embed="rId5"/>
          <a:stretch>
            <a:fillRect/>
          </a:stretch>
        </p:blipFill>
        <p:spPr>
          <a:xfrm>
            <a:off x="2438482" y="458060"/>
            <a:ext cx="10811174" cy="5052480"/>
          </a:xfrm>
          <a:prstGeom prst="rect">
            <a:avLst/>
          </a:prstGeom>
          <a:noFill/>
          <a:ln w="9525">
            <a:noFill/>
          </a:ln>
        </p:spPr>
      </p:pic>
      <p:sp>
        <p:nvSpPr>
          <p:cNvPr id="53" name="Text Box 11"/>
          <p:cNvSpPr txBox="1">
            <a:spLocks noChangeArrowheads="1"/>
          </p:cNvSpPr>
          <p:nvPr/>
        </p:nvSpPr>
        <p:spPr bwMode="auto">
          <a:xfrm>
            <a:off x="3817167" y="2104458"/>
            <a:ext cx="7955173" cy="1569660"/>
          </a:xfrm>
          <a:prstGeom prst="rect">
            <a:avLst/>
          </a:prstGeom>
          <a:solidFill>
            <a:schemeClr val="bg1"/>
          </a:solidFill>
          <a:ln w="9525">
            <a:noFill/>
            <a:miter lim="800000"/>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Kể tên một số loài thú nuôi và dạy con như h</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ươu</a:t>
            </a:r>
            <a:r>
              <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49" name="图片 3" descr="7025f93bab81e29a45dfc8ebfbf481b9"/>
          <p:cNvPicPr>
            <a:picLocks noChangeAspect="1"/>
          </p:cNvPicPr>
          <p:nvPr/>
        </p:nvPicPr>
        <p:blipFill>
          <a:blip r:embed="rId6"/>
          <a:stretch>
            <a:fillRect/>
          </a:stretch>
        </p:blipFill>
        <p:spPr>
          <a:xfrm flipH="1">
            <a:off x="-687770" y="1056661"/>
            <a:ext cx="4451547" cy="67640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ox(in)">
                                      <p:cBhvr>
                                        <p:cTn id="14" dur="2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1" nodeType="clickEffect">
                                  <p:stCondLst>
                                    <p:cond delay="0"/>
                                  </p:stCondLst>
                                  <p:childTnLst>
                                    <p:animEffect transition="out" filter="checkerboard(across)">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1"/>
          <p:cNvSpPr txBox="1">
            <a:spLocks noChangeArrowheads="1"/>
          </p:cNvSpPr>
          <p:nvPr/>
        </p:nvSpPr>
        <p:spPr bwMode="auto">
          <a:xfrm>
            <a:off x="4602719" y="5964948"/>
            <a:ext cx="3120854" cy="830997"/>
          </a:xfrm>
          <a:prstGeom prst="rect">
            <a:avLst/>
          </a:prstGeom>
          <a:solidFill>
            <a:schemeClr val="bg1"/>
          </a:solidFill>
          <a:ln w="9525">
            <a:noFill/>
            <a:miter lim="800000"/>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Ngựa</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2050" name="Picture 2" descr="Nằm mơ thấy đàn ngựa đánh con gì dễ trúng nhất? - Marshil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97" y="-1"/>
            <a:ext cx="10545378" cy="59355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1"/>
          <p:cNvSpPr txBox="1">
            <a:spLocks noChangeArrowheads="1"/>
          </p:cNvSpPr>
          <p:nvPr/>
        </p:nvSpPr>
        <p:spPr bwMode="auto">
          <a:xfrm>
            <a:off x="4602719" y="5964948"/>
            <a:ext cx="3120854" cy="830997"/>
          </a:xfrm>
          <a:prstGeom prst="rect">
            <a:avLst/>
          </a:prstGeom>
          <a:solidFill>
            <a:schemeClr val="bg1"/>
          </a:solidFill>
          <a:ln w="9525">
            <a:noFill/>
            <a:miter lim="800000"/>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Dê</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3074" name="Picture 2" descr="Bật mí bí quyết chăn nuôi dê lấy thịt hiệu quả cho nhà n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35" y="0"/>
            <a:ext cx="8824515" cy="5903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1"/>
          <p:cNvSpPr txBox="1">
            <a:spLocks noChangeArrowheads="1"/>
          </p:cNvSpPr>
          <p:nvPr/>
        </p:nvSpPr>
        <p:spPr bwMode="auto">
          <a:xfrm>
            <a:off x="4379453" y="5999296"/>
            <a:ext cx="3921168" cy="830997"/>
          </a:xfrm>
          <a:prstGeom prst="rect">
            <a:avLst/>
          </a:prstGeom>
          <a:solidFill>
            <a:schemeClr val="bg1"/>
          </a:solidFill>
          <a:ln w="9525">
            <a:noFill/>
            <a:miter lim="800000"/>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Linh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dương</a:t>
            </a:r>
            <a:endParaRPr kumimoji="0" lang="vi-VN" sz="48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4100" name="Picture 4" descr="LINH DƯƠNG TÂY T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690" y="-37359"/>
            <a:ext cx="8163017" cy="6010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6" name="Picture 105"/>
          <p:cNvPicPr/>
          <p:nvPr/>
        </p:nvPicPr>
        <p:blipFill>
          <a:blip r:embed="rId2"/>
          <a:stretch>
            <a:fillRect/>
          </a:stretch>
        </p:blipFill>
        <p:spPr>
          <a:xfrm>
            <a:off x="2160905" y="2087245"/>
            <a:ext cx="8293100" cy="4379595"/>
          </a:xfrm>
          <a:prstGeom prst="rect">
            <a:avLst/>
          </a:prstGeom>
          <a:noFill/>
          <a:ln w="9525">
            <a:noFill/>
          </a:ln>
        </p:spPr>
      </p:pic>
      <p:pic>
        <p:nvPicPr>
          <p:cNvPr id="11" name="Picture 10"/>
          <p:cNvPicPr/>
          <p:nvPr/>
        </p:nvPicPr>
        <p:blipFill>
          <a:blip r:embed="rId2"/>
          <a:srcRect l="87634"/>
          <a:stretch>
            <a:fillRect/>
          </a:stretch>
        </p:blipFill>
        <p:spPr>
          <a:xfrm>
            <a:off x="10647045" y="2087245"/>
            <a:ext cx="1025525" cy="4379595"/>
          </a:xfrm>
          <a:prstGeom prst="rect">
            <a:avLst/>
          </a:prstGeom>
          <a:noFill/>
          <a:ln w="9525">
            <a:noFill/>
          </a:ln>
        </p:spPr>
      </p:pic>
      <p:pic>
        <p:nvPicPr>
          <p:cNvPr id="12" name="Picture 11"/>
          <p:cNvPicPr/>
          <p:nvPr/>
        </p:nvPicPr>
        <p:blipFill>
          <a:blip r:embed="rId2"/>
          <a:srcRect l="87634"/>
          <a:stretch>
            <a:fillRect/>
          </a:stretch>
        </p:blipFill>
        <p:spPr>
          <a:xfrm>
            <a:off x="11865610" y="2087245"/>
            <a:ext cx="1025525" cy="4379595"/>
          </a:xfrm>
          <a:prstGeom prst="rect">
            <a:avLst/>
          </a:prstGeom>
          <a:noFill/>
          <a:ln w="9525">
            <a:noFill/>
          </a:ln>
        </p:spPr>
      </p:pic>
      <p:pic>
        <p:nvPicPr>
          <p:cNvPr id="13" name="Picture 12"/>
          <p:cNvPicPr/>
          <p:nvPr/>
        </p:nvPicPr>
        <p:blipFill>
          <a:blip r:embed="rId2"/>
          <a:srcRect r="92075"/>
          <a:stretch>
            <a:fillRect/>
          </a:stretch>
        </p:blipFill>
        <p:spPr>
          <a:xfrm>
            <a:off x="1310640" y="2087245"/>
            <a:ext cx="657225" cy="4379595"/>
          </a:xfrm>
          <a:prstGeom prst="rect">
            <a:avLst/>
          </a:prstGeom>
          <a:noFill/>
          <a:ln w="9525">
            <a:noFill/>
          </a:ln>
        </p:spPr>
      </p:pic>
      <p:pic>
        <p:nvPicPr>
          <p:cNvPr id="14" name="Picture 13"/>
          <p:cNvPicPr/>
          <p:nvPr/>
        </p:nvPicPr>
        <p:blipFill>
          <a:blip r:embed="rId2"/>
          <a:srcRect r="92075"/>
          <a:stretch>
            <a:fillRect/>
          </a:stretch>
        </p:blipFill>
        <p:spPr>
          <a:xfrm>
            <a:off x="460375" y="2087245"/>
            <a:ext cx="657225" cy="4379595"/>
          </a:xfrm>
          <a:prstGeom prst="rect">
            <a:avLst/>
          </a:prstGeom>
          <a:noFill/>
          <a:ln w="9525">
            <a:noFill/>
          </a:ln>
        </p:spPr>
      </p:pic>
      <p:pic>
        <p:nvPicPr>
          <p:cNvPr id="17" name="Picture 16"/>
          <p:cNvPicPr/>
          <p:nvPr/>
        </p:nvPicPr>
        <p:blipFill>
          <a:blip r:embed="rId2"/>
          <a:srcRect r="92075"/>
          <a:stretch>
            <a:fillRect/>
          </a:stretch>
        </p:blipFill>
        <p:spPr>
          <a:xfrm>
            <a:off x="-389890" y="2087245"/>
            <a:ext cx="657225" cy="4379595"/>
          </a:xfrm>
          <a:prstGeom prst="rect">
            <a:avLst/>
          </a:prstGeom>
          <a:noFill/>
          <a:ln w="9525">
            <a:noFill/>
          </a:ln>
        </p:spPr>
      </p:pic>
      <p:pic>
        <p:nvPicPr>
          <p:cNvPr id="19"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 y="-191"/>
            <a:ext cx="2302699" cy="2185214"/>
          </a:xfrm>
          <a:prstGeom prst="rect">
            <a:avLst/>
          </a:prstGeom>
        </p:spPr>
      </p:pic>
      <p:grpSp>
        <p:nvGrpSpPr>
          <p:cNvPr id="35" name="Group 34"/>
          <p:cNvGrpSpPr/>
          <p:nvPr/>
        </p:nvGrpSpPr>
        <p:grpSpPr>
          <a:xfrm>
            <a:off x="2302419" y="-132080"/>
            <a:ext cx="7787532" cy="2600960"/>
            <a:chOff x="3975" y="-98"/>
            <a:chExt cx="12578" cy="4489"/>
          </a:xfrm>
        </p:grpSpPr>
        <p:grpSp>
          <p:nvGrpSpPr>
            <p:cNvPr id="29" name="Group 28"/>
            <p:cNvGrpSpPr/>
            <p:nvPr/>
          </p:nvGrpSpPr>
          <p:grpSpPr>
            <a:xfrm>
              <a:off x="4065" y="-98"/>
              <a:ext cx="12488" cy="4118"/>
              <a:chOff x="3975" y="273"/>
              <a:chExt cx="12488" cy="4118"/>
            </a:xfrm>
            <a:solidFill>
              <a:schemeClr val="accent4">
                <a:lumMod val="20000"/>
                <a:lumOff val="80000"/>
              </a:schemeClr>
            </a:solidFill>
          </p:grpSpPr>
          <p:sp>
            <p:nvSpPr>
              <p:cNvPr id="30" name="Oval 29"/>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1" name="Oval 30"/>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2" name="Oval 31"/>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3" name="Oval 32"/>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34" name="Oval 33"/>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nvGrpSpPr>
            <p:cNvPr id="27" name="Group 26"/>
            <p:cNvGrpSpPr/>
            <p:nvPr/>
          </p:nvGrpSpPr>
          <p:grpSpPr>
            <a:xfrm>
              <a:off x="3975" y="273"/>
              <a:ext cx="12488" cy="4118"/>
              <a:chOff x="3975" y="273"/>
              <a:chExt cx="12488" cy="4118"/>
            </a:xfrm>
          </p:grpSpPr>
          <p:sp>
            <p:nvSpPr>
              <p:cNvPr id="22" name="Oval 21"/>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3" name="Oval 22"/>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4" name="Oval 23"/>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5" name="Oval 24"/>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6" name="Oval 25"/>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sp>
          <p:nvSpPr>
            <p:cNvPr id="28" name="Text Box 27"/>
            <p:cNvSpPr txBox="1"/>
            <p:nvPr/>
          </p:nvSpPr>
          <p:spPr>
            <a:xfrm>
              <a:off x="4736" y="2200"/>
              <a:ext cx="11614" cy="1016"/>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oiny" panose="02000903060500060000" charset="0"/>
                  <a:cs typeface="Coiny" panose="02000903060500060000" charset="0"/>
                </a:rPr>
                <a:t>DÀNH HUY HIỆU CÙNG RUSSELL</a:t>
              </a:r>
              <a:endParaRPr kumimoji="0" lang="en-US" sz="3600" b="0" i="0" u="none" strike="noStrike" kern="1200" cap="none" spc="0" normalizeH="0" baseline="0" noProof="0" dirty="0">
                <a:ln>
                  <a:noFill/>
                </a:ln>
                <a:solidFill>
                  <a:srgbClr val="FF0000"/>
                </a:solidFill>
                <a:effectLst/>
                <a:uLnTx/>
                <a:uFillTx/>
                <a:latin typeface="Coiny" panose="02000903060500060000" charset="0"/>
                <a:cs typeface="Coiny" panose="02000903060500060000"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1"/>
          <a:stretch>
            <a:fillRect/>
          </a:stretch>
        </p:blipFill>
        <p:spPr>
          <a:xfrm>
            <a:off x="0" y="3326765"/>
            <a:ext cx="12191365" cy="3531235"/>
          </a:xfrm>
          <a:prstGeom prst="rect">
            <a:avLst/>
          </a:prstGeom>
        </p:spPr>
      </p:pic>
      <p:pic>
        <p:nvPicPr>
          <p:cNvPr id="105" name="Picture 104"/>
          <p:cNvPicPr/>
          <p:nvPr/>
        </p:nvPicPr>
        <p:blipFill>
          <a:blip r:embed="rId2"/>
          <a:stretch>
            <a:fillRect/>
          </a:stretch>
        </p:blipFill>
        <p:spPr>
          <a:xfrm>
            <a:off x="6096000" y="3429000"/>
            <a:ext cx="0" cy="0"/>
          </a:xfrm>
          <a:prstGeom prst="rect">
            <a:avLst/>
          </a:prstGeom>
          <a:noFill/>
          <a:ln w="9525">
            <a:noFill/>
          </a:ln>
        </p:spPr>
      </p:pic>
      <p:pic>
        <p:nvPicPr>
          <p:cNvPr id="107" name="Picture 106"/>
          <p:cNvPicPr/>
          <p:nvPr/>
        </p:nvPicPr>
        <p:blipFill>
          <a:blip r:embed="rId3"/>
          <a:stretch>
            <a:fillRect/>
          </a:stretch>
        </p:blipFill>
        <p:spPr>
          <a:xfrm>
            <a:off x="6096000" y="3429000"/>
            <a:ext cx="0" cy="0"/>
          </a:xfrm>
          <a:prstGeom prst="rect">
            <a:avLst/>
          </a:prstGeom>
          <a:noFill/>
          <a:ln w="9525">
            <a:noFill/>
          </a:ln>
        </p:spPr>
      </p:pic>
      <p:pic>
        <p:nvPicPr>
          <p:cNvPr id="108" name="Picture 107"/>
          <p:cNvPicPr/>
          <p:nvPr/>
        </p:nvPicPr>
        <p:blipFill>
          <a:blip r:embed="rId4"/>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5"/>
          <a:stretch>
            <a:fillRect/>
          </a:stretch>
        </p:blipFill>
        <p:spPr>
          <a:xfrm>
            <a:off x="4033520" y="2897505"/>
            <a:ext cx="3281680" cy="3281680"/>
          </a:xfrm>
          <a:prstGeom prst="rect">
            <a:avLst/>
          </a:prstGeom>
          <a:noFill/>
          <a:ln w="9525">
            <a:noFill/>
          </a:ln>
        </p:spPr>
      </p:pic>
      <p:pic>
        <p:nvPicPr>
          <p:cNvPr id="109" name="Picture 108"/>
          <p:cNvPicPr/>
          <p:nvPr/>
        </p:nvPicPr>
        <p:blipFill>
          <a:blip r:embed="rId6">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p:cNvPicPr/>
          <p:nvPr/>
        </p:nvPicPr>
        <p:blipFill>
          <a:blip r:embed="rId7"/>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14" name="Rounded Rectangle 1"/>
          <p:cNvSpPr/>
          <p:nvPr/>
        </p:nvSpPr>
        <p:spPr>
          <a:xfrm>
            <a:off x="1380931" y="218126"/>
            <a:ext cx="8562133" cy="1779246"/>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mừng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đã</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đạt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thêm</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nữa</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mình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thập</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danh</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cuối</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223958 0.290185 " pathEditMode="relative" ptsTypes="">
                                      <p:cBhvr>
                                        <p:cTn id="6" dur="1000" fill="hold"/>
                                        <p:tgtEl>
                                          <p:spTgt spid="109"/>
                                        </p:tgtEl>
                                        <p:attrNameLst>
                                          <p:attrName>ppt_x</p:attrName>
                                          <p:attrName>ppt_y</p:attrName>
                                        </p:attrNameLst>
                                      </p:cBhvr>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232292 -0.0165741 " pathEditMode="relative" ptsTypes="">
                                      <p:cBhvr>
                                        <p:cTn id="16" dur="2000" fill="hold"/>
                                        <p:tgtEl>
                                          <p:spTgt spid="101"/>
                                        </p:tgtEl>
                                        <p:attrNameLst>
                                          <p:attrName>ppt_x</p:attrName>
                                          <p:attrName>ppt_y</p:attrName>
                                        </p:attrNameLst>
                                      </p:cBhvr>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131" y="-591961"/>
            <a:ext cx="8685699" cy="7879034"/>
          </a:xfrm>
          <a:prstGeom prst="rect">
            <a:avLst/>
          </a:prstGeom>
        </p:spPr>
      </p:pic>
      <p:pic>
        <p:nvPicPr>
          <p:cNvPr id="3" name="图片 13" descr="图片包含 物体&#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940" y="2921427"/>
            <a:ext cx="4038625" cy="4096068"/>
          </a:xfrm>
          <a:prstGeom prst="rect">
            <a:avLst/>
          </a:prstGeom>
        </p:spPr>
      </p:pic>
      <p:grpSp>
        <p:nvGrpSpPr>
          <p:cNvPr id="4" name="Google Shape;1994;p65"/>
          <p:cNvGrpSpPr/>
          <p:nvPr/>
        </p:nvGrpSpPr>
        <p:grpSpPr>
          <a:xfrm rot="190812">
            <a:off x="72227" y="3886565"/>
            <a:ext cx="3448500" cy="2699598"/>
            <a:chOff x="3439060" y="2790150"/>
            <a:chExt cx="2406980" cy="1813799"/>
          </a:xfrm>
        </p:grpSpPr>
        <p:sp>
          <p:nvSpPr>
            <p:cNvPr id="5"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4" name="TextBox 43"/>
          <p:cNvSpPr txBox="1"/>
          <p:nvPr/>
        </p:nvSpPr>
        <p:spPr>
          <a:xfrm>
            <a:off x="3239403" y="2708198"/>
            <a:ext cx="5842230" cy="3046988"/>
          </a:xfrm>
          <a:prstGeom prst="rect">
            <a:avLst/>
          </a:prstGeom>
          <a:noFill/>
        </p:spPr>
        <p:txBody>
          <a:bodyPr wrap="square">
            <a:spAutoFit/>
          </a:bodyPr>
          <a:lstStyle/>
          <a:p>
            <a:pPr algn="ctr"/>
            <a:r>
              <a:rPr lang="vi-VN" sz="4800" b="1" dirty="0">
                <a:latin typeface="Nunito" pitchFamily="2" charset="0"/>
              </a:rPr>
              <a:t> Nêu sự </a:t>
            </a:r>
            <a:r>
              <a:rPr lang="en-US" sz="4800" b="1" dirty="0" err="1">
                <a:latin typeface="Nunito" pitchFamily="2" charset="0"/>
              </a:rPr>
              <a:t>khác</a:t>
            </a:r>
            <a:r>
              <a:rPr lang="en-US" sz="4800" b="1" dirty="0">
                <a:latin typeface="Nunito" pitchFamily="2" charset="0"/>
              </a:rPr>
              <a:t> </a:t>
            </a:r>
            <a:r>
              <a:rPr lang="en-US" sz="4800" b="1" dirty="0" err="1">
                <a:latin typeface="Nunito" pitchFamily="2" charset="0"/>
              </a:rPr>
              <a:t>nhau</a:t>
            </a:r>
            <a:r>
              <a:rPr lang="en-US" sz="4800" b="1" dirty="0">
                <a:latin typeface="Nunito" pitchFamily="2" charset="0"/>
              </a:rPr>
              <a:t> </a:t>
            </a:r>
            <a:r>
              <a:rPr lang="en-US" sz="4800" b="1" dirty="0" err="1">
                <a:latin typeface="Nunito" pitchFamily="2" charset="0"/>
              </a:rPr>
              <a:t>về</a:t>
            </a:r>
            <a:r>
              <a:rPr lang="en-US" sz="4800" b="1" dirty="0">
                <a:latin typeface="Nunito" pitchFamily="2" charset="0"/>
              </a:rPr>
              <a:t> </a:t>
            </a:r>
            <a:r>
              <a:rPr lang="en-US" sz="4800" b="1" dirty="0" err="1">
                <a:latin typeface="Nunito" pitchFamily="2" charset="0"/>
              </a:rPr>
              <a:t>sự</a:t>
            </a:r>
            <a:r>
              <a:rPr lang="en-US" sz="4800" b="1" dirty="0">
                <a:latin typeface="Nunito" pitchFamily="2" charset="0"/>
              </a:rPr>
              <a:t> </a:t>
            </a:r>
            <a:r>
              <a:rPr lang="vi-VN" sz="4800" b="1" dirty="0">
                <a:latin typeface="Nunito" pitchFamily="2" charset="0"/>
              </a:rPr>
              <a:t>nuôi dạy con của hươu </a:t>
            </a:r>
            <a:r>
              <a:rPr lang="en-US" sz="4800" b="1" dirty="0" err="1">
                <a:latin typeface="Nunito" pitchFamily="2" charset="0"/>
              </a:rPr>
              <a:t>và</a:t>
            </a:r>
            <a:r>
              <a:rPr lang="en-US" sz="4800" b="1" dirty="0">
                <a:latin typeface="Nunito" pitchFamily="2" charset="0"/>
              </a:rPr>
              <a:t> </a:t>
            </a:r>
            <a:r>
              <a:rPr lang="vi-VN" sz="4800" b="1" dirty="0">
                <a:latin typeface="Nunito" pitchFamily="2" charset="0"/>
              </a:rPr>
              <a:t>sự nuôi dạy con của hổ</a:t>
            </a:r>
            <a:r>
              <a:rPr lang="en-US" sz="4800" b="1" dirty="0">
                <a:latin typeface="Nunito" pitchFamily="2" charset="0"/>
              </a:rPr>
              <a:t>.</a:t>
            </a:r>
            <a:endParaRPr lang="vi-VN" sz="4800" b="1" dirty="0">
              <a:latin typeface="Nunit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p:cNvSpPr/>
          <p:nvPr/>
        </p:nvSpPr>
        <p:spPr>
          <a:xfrm>
            <a:off x="69194" y="0"/>
            <a:ext cx="12122806" cy="678206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aphicFrame>
        <p:nvGraphicFramePr>
          <p:cNvPr id="11" name="Group 3"/>
          <p:cNvGraphicFramePr/>
          <p:nvPr/>
        </p:nvGraphicFramePr>
        <p:xfrm>
          <a:off x="1922318" y="1393794"/>
          <a:ext cx="8961706" cy="5100547"/>
        </p:xfrm>
        <a:graphic>
          <a:graphicData uri="http://schemas.openxmlformats.org/drawingml/2006/table">
            <a:tbl>
              <a:tblPr/>
              <a:tblGrid>
                <a:gridCol w="4480853"/>
                <a:gridCol w="4480853"/>
              </a:tblGrid>
              <a:tr h="748495">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Hổ</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US" sz="40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Hươu</a:t>
                      </a:r>
                      <a:endParaRPr kumimoji="0" lang="vi-VN" sz="40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743">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0000FF"/>
                        </a:solidFill>
                        <a:effectLst/>
                        <a:latin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0000FF"/>
                        </a:solidFill>
                        <a:effectLst/>
                        <a:latin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0000FF"/>
                        </a:solidFill>
                        <a:effectLst/>
                        <a:latin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000FF"/>
                        </a:solidFill>
                        <a:effectLst/>
                        <a:latin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0000FF"/>
                        </a:solidFill>
                        <a:effectLst/>
                        <a:latin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000FF"/>
                        </a:solidFill>
                        <a:effectLst/>
                        <a:latin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707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000FF"/>
                        </a:solidFill>
                        <a:effectLst/>
                        <a:latin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000FF"/>
                        </a:solidFill>
                        <a:effectLst/>
                        <a:latin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207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0000FF"/>
                        </a:solidFill>
                        <a:effectLst/>
                        <a:latin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rgbClr val="0000FF"/>
                        </a:solidFill>
                        <a:effectLst/>
                        <a:latin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 name="Text Box 11"/>
          <p:cNvSpPr txBox="1">
            <a:spLocks noChangeArrowheads="1"/>
          </p:cNvSpPr>
          <p:nvPr/>
        </p:nvSpPr>
        <p:spPr bwMode="auto">
          <a:xfrm>
            <a:off x="626235" y="273018"/>
            <a:ext cx="11008724" cy="646331"/>
          </a:xfrm>
          <a:prstGeom prst="rect">
            <a:avLst/>
          </a:prstGeom>
          <a:solidFill>
            <a:schemeClr val="accent6">
              <a:lumMod val="20000"/>
              <a:lumOff val="80000"/>
            </a:schemeClr>
          </a:solidFill>
          <a:ln w="9525">
            <a:noFill/>
            <a:miter lim="800000"/>
          </a:ln>
        </p:spPr>
        <p:txBody>
          <a:bodyPr wrap="square">
            <a:spAutoFit/>
          </a:bodyPr>
          <a:lstStyle/>
          <a:p>
            <a:pPr marL="0" marR="0" lvl="0" indent="0" defTabSz="457200" rtl="0" eaLnBrk="1" fontAlgn="auto" latinLnBrk="0" hangingPunct="1">
              <a:lnSpc>
                <a:spcPct val="100000"/>
              </a:lnSpc>
              <a:spcBef>
                <a:spcPct val="50000"/>
              </a:spcBef>
              <a:spcAft>
                <a:spcPts val="0"/>
              </a:spcAft>
              <a:buClrTx/>
              <a:buSzTx/>
              <a:buFontTx/>
              <a:buNone/>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Hổ</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con?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đẻ</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mỗi</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lứa</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mấy</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con?</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pic>
        <p:nvPicPr>
          <p:cNvPr id="18" name="图片 20"/>
          <p:cNvPicPr>
            <a:picLocks noChangeAspect="1"/>
          </p:cNvPicPr>
          <p:nvPr/>
        </p:nvPicPr>
        <p:blipFill>
          <a:blip r:embed="rId3"/>
          <a:stretch>
            <a:fillRect/>
          </a:stretch>
        </p:blipFill>
        <p:spPr>
          <a:xfrm>
            <a:off x="654239" y="2115068"/>
            <a:ext cx="1011803" cy="922149"/>
          </a:xfrm>
          <a:prstGeom prst="rect">
            <a:avLst/>
          </a:prstGeom>
          <a:noFill/>
          <a:ln w="9525">
            <a:noFill/>
          </a:ln>
        </p:spPr>
      </p:pic>
      <p:pic>
        <p:nvPicPr>
          <p:cNvPr id="19" name="图片 20"/>
          <p:cNvPicPr>
            <a:picLocks noChangeAspect="1"/>
          </p:cNvPicPr>
          <p:nvPr/>
        </p:nvPicPr>
        <p:blipFill>
          <a:blip r:embed="rId3"/>
          <a:stretch>
            <a:fillRect/>
          </a:stretch>
        </p:blipFill>
        <p:spPr>
          <a:xfrm>
            <a:off x="654238" y="3037217"/>
            <a:ext cx="1011803" cy="922149"/>
          </a:xfrm>
          <a:prstGeom prst="rect">
            <a:avLst/>
          </a:prstGeom>
          <a:noFill/>
          <a:ln w="9525">
            <a:noFill/>
          </a:ln>
        </p:spPr>
      </p:pic>
      <p:pic>
        <p:nvPicPr>
          <p:cNvPr id="20" name="图片 20"/>
          <p:cNvPicPr>
            <a:picLocks noChangeAspect="1"/>
          </p:cNvPicPr>
          <p:nvPr/>
        </p:nvPicPr>
        <p:blipFill>
          <a:blip r:embed="rId3"/>
          <a:stretch>
            <a:fillRect/>
          </a:stretch>
        </p:blipFill>
        <p:spPr>
          <a:xfrm>
            <a:off x="654237" y="3959366"/>
            <a:ext cx="1011803" cy="922149"/>
          </a:xfrm>
          <a:prstGeom prst="rect">
            <a:avLst/>
          </a:prstGeom>
          <a:noFill/>
          <a:ln w="9525">
            <a:noFill/>
          </a:ln>
        </p:spPr>
      </p:pic>
      <p:pic>
        <p:nvPicPr>
          <p:cNvPr id="21" name="图片 20"/>
          <p:cNvPicPr>
            <a:picLocks noChangeAspect="1"/>
          </p:cNvPicPr>
          <p:nvPr/>
        </p:nvPicPr>
        <p:blipFill>
          <a:blip r:embed="rId3"/>
          <a:stretch>
            <a:fillRect/>
          </a:stretch>
        </p:blipFill>
        <p:spPr>
          <a:xfrm>
            <a:off x="654237" y="4760752"/>
            <a:ext cx="1011803" cy="922149"/>
          </a:xfrm>
          <a:prstGeom prst="rect">
            <a:avLst/>
          </a:prstGeom>
          <a:noFill/>
          <a:ln w="9525">
            <a:noFill/>
          </a:ln>
        </p:spPr>
      </p:pic>
      <p:pic>
        <p:nvPicPr>
          <p:cNvPr id="22" name="图片 20"/>
          <p:cNvPicPr>
            <a:picLocks noChangeAspect="1"/>
          </p:cNvPicPr>
          <p:nvPr/>
        </p:nvPicPr>
        <p:blipFill>
          <a:blip r:embed="rId3"/>
          <a:stretch>
            <a:fillRect/>
          </a:stretch>
        </p:blipFill>
        <p:spPr>
          <a:xfrm>
            <a:off x="709943" y="5662805"/>
            <a:ext cx="1011803" cy="922149"/>
          </a:xfrm>
          <a:prstGeom prst="rect">
            <a:avLst/>
          </a:prstGeom>
          <a:noFill/>
          <a:ln w="9525">
            <a:noFill/>
          </a:ln>
        </p:spPr>
      </p:pic>
      <p:sp>
        <p:nvSpPr>
          <p:cNvPr id="24" name="Text Box 31"/>
          <p:cNvSpPr txBox="1">
            <a:spLocks noChangeArrowheads="1"/>
          </p:cNvSpPr>
          <p:nvPr/>
        </p:nvSpPr>
        <p:spPr bwMode="auto">
          <a:xfrm>
            <a:off x="1931650" y="2124900"/>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Hổ</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đẻ</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mỗi</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lứa</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từ</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2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đến</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4 con.</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25" name="Text Box 31"/>
          <p:cNvSpPr txBox="1">
            <a:spLocks noChangeArrowheads="1"/>
          </p:cNvSpPr>
          <p:nvPr/>
        </p:nvSpPr>
        <p:spPr bwMode="auto">
          <a:xfrm>
            <a:off x="6458547" y="212490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Hươu</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đẻ</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mỗi</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lứa</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1 con.</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26" name="Text Box 31"/>
          <p:cNvSpPr txBox="1">
            <a:spLocks noChangeArrowheads="1"/>
          </p:cNvSpPr>
          <p:nvPr/>
        </p:nvSpPr>
        <p:spPr bwMode="auto">
          <a:xfrm>
            <a:off x="1931650" y="3221292"/>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Hổ</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ăn</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thịt</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27" name="Text Box 11"/>
          <p:cNvSpPr txBox="1">
            <a:spLocks noChangeArrowheads="1"/>
          </p:cNvSpPr>
          <p:nvPr/>
        </p:nvSpPr>
        <p:spPr bwMode="auto">
          <a:xfrm>
            <a:off x="1596899" y="273018"/>
            <a:ext cx="8490997" cy="646331"/>
          </a:xfrm>
          <a:prstGeom prst="rect">
            <a:avLst/>
          </a:prstGeom>
          <a:solidFill>
            <a:schemeClr val="accent6">
              <a:lumMod val="20000"/>
              <a:lumOff val="80000"/>
            </a:schemeClr>
          </a:solidFill>
          <a:ln w="9525">
            <a:noFill/>
            <a:miter lim="800000"/>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Hổ</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ăn</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gì</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để</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sống</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ăn</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gì</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để</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sp>
        <p:nvSpPr>
          <p:cNvPr id="28" name="Text Box 31"/>
          <p:cNvSpPr txBox="1">
            <a:spLocks noChangeArrowheads="1"/>
          </p:cNvSpPr>
          <p:nvPr/>
        </p:nvSpPr>
        <p:spPr bwMode="auto">
          <a:xfrm>
            <a:off x="6458547" y="3220197"/>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Hươu</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ăn</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cỏ</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lá</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cây</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29" name="Text Box 11"/>
          <p:cNvSpPr txBox="1">
            <a:spLocks noChangeArrowheads="1"/>
          </p:cNvSpPr>
          <p:nvPr/>
        </p:nvSpPr>
        <p:spPr bwMode="auto">
          <a:xfrm>
            <a:off x="860784" y="310447"/>
            <a:ext cx="10539625" cy="646331"/>
          </a:xfrm>
          <a:prstGeom prst="rect">
            <a:avLst/>
          </a:prstGeom>
          <a:solidFill>
            <a:schemeClr val="accent6">
              <a:lumMod val="20000"/>
              <a:lumOff val="80000"/>
            </a:schemeClr>
          </a:solidFill>
          <a:ln w="9525">
            <a:noFill/>
            <a:miter lim="800000"/>
          </a:ln>
        </p:spPr>
        <p:txBody>
          <a:bodyPr wrap="square">
            <a:spAutoFit/>
          </a:bodyPr>
          <a:lstStyle/>
          <a:p>
            <a:pPr lvl="0">
              <a:spcBef>
                <a:spcPct val="50000"/>
              </a:spcBef>
              <a:defRPr/>
            </a:pPr>
            <a:r>
              <a:rPr kumimoji="0" lang="en-US" sz="3600" b="1" i="0" u="none" strike="noStrike" kern="1200" cap="none" spc="0" normalizeH="0" baseline="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Hổ</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sống</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như</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thế</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600" b="1" dirty="0" err="1">
                <a:solidFill>
                  <a:srgbClr val="C00000"/>
                </a:solidFill>
                <a:latin typeface="Nunito" pitchFamily="2" charset="0"/>
                <a:cs typeface="Times New Roman" panose="02020603050405020304" pitchFamily="18" charset="0"/>
                <a:sym typeface="Wingdings" panose="05000000000000000000" pitchFamily="2" charset="2"/>
              </a:rPr>
              <a:t>nào</a:t>
            </a:r>
            <a:r>
              <a:rPr lang="en-US" sz="3600" b="1" dirty="0">
                <a:solidFill>
                  <a:srgbClr val="C00000"/>
                </a:solidFill>
                <a:latin typeface="Nunito" pitchFamily="2" charset="0"/>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Hươu</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sống</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như</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thế</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 </a:t>
            </a:r>
            <a:r>
              <a:rPr kumimoji="0" lang="en-US" sz="3600" b="1" i="0" u="none" strike="noStrike" kern="1200" cap="none" spc="0" normalizeH="0" noProof="0" dirty="0" err="1">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nào</a:t>
            </a:r>
            <a:r>
              <a:rPr kumimoji="0" lang="en-US" sz="3600" b="1" i="0" u="none" strike="noStrike" kern="1200" cap="none" spc="0" normalizeH="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rPr>
              <a:t>?</a:t>
            </a:r>
            <a:endParaRPr kumimoji="0" lang="vi-VN" sz="3600" b="1" i="0" u="none" strike="noStrike" kern="1200" cap="none" spc="0" normalizeH="0" baseline="0" noProof="0" dirty="0">
              <a:ln>
                <a:noFill/>
              </a:ln>
              <a:solidFill>
                <a:srgbClr val="C00000"/>
              </a:solidFill>
              <a:effectLst/>
              <a:uLnTx/>
              <a:uFillTx/>
              <a:latin typeface="Nunito" pitchFamily="2" charset="0"/>
              <a:ea typeface="+mn-ea"/>
              <a:cs typeface="Times New Roman" panose="02020603050405020304" pitchFamily="18" charset="0"/>
              <a:sym typeface="Wingdings" panose="05000000000000000000" pitchFamily="2" charset="2"/>
            </a:endParaRPr>
          </a:p>
        </p:txBody>
      </p:sp>
      <p:sp>
        <p:nvSpPr>
          <p:cNvPr id="30" name="Text Box 31"/>
          <p:cNvSpPr txBox="1">
            <a:spLocks noChangeArrowheads="1"/>
          </p:cNvSpPr>
          <p:nvPr/>
        </p:nvSpPr>
        <p:spPr bwMode="auto">
          <a:xfrm>
            <a:off x="1931650" y="4061950"/>
            <a:ext cx="433149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Hổ</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sống</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đơn</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độc</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31" name="Text Box 31"/>
          <p:cNvSpPr txBox="1">
            <a:spLocks noChangeArrowheads="1"/>
          </p:cNvSpPr>
          <p:nvPr/>
        </p:nvSpPr>
        <p:spPr bwMode="auto">
          <a:xfrm>
            <a:off x="6458547" y="3871348"/>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Hươu</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sống</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theo</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bầy</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đàn</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32" name="Text Box 11"/>
          <p:cNvSpPr txBox="1">
            <a:spLocks noChangeArrowheads="1"/>
          </p:cNvSpPr>
          <p:nvPr/>
        </p:nvSpPr>
        <p:spPr bwMode="auto">
          <a:xfrm>
            <a:off x="3055254" y="9669"/>
            <a:ext cx="6806585" cy="1323439"/>
          </a:xfrm>
          <a:prstGeom prst="rect">
            <a:avLst/>
          </a:prstGeom>
          <a:solidFill>
            <a:schemeClr val="accent6">
              <a:lumMod val="20000"/>
              <a:lumOff val="80000"/>
            </a:schemeClr>
          </a:solidFill>
          <a:ln w="9525">
            <a:noFill/>
            <a:miter lim="800000"/>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Hổ</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con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mới</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sinh</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như</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thế</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nào</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a:t>
            </a:r>
            <a:endParaRPr lang="en-US" sz="3200" b="1" dirty="0">
              <a:solidFill>
                <a:srgbClr val="C00000"/>
              </a:solidFill>
              <a:latin typeface="Nunito" pitchFamily="2" charset="0"/>
              <a:cs typeface="Times New Roman" panose="02020603050405020304" pitchFamily="18" charset="0"/>
              <a:sym typeface="Wingdings" panose="05000000000000000000" pitchFamily="2" charset="2"/>
            </a:endParaRP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con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mới</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sinh</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đã</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biết</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làm</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a:t>
            </a: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endParaRPr>
          </a:p>
        </p:txBody>
      </p:sp>
      <p:sp>
        <p:nvSpPr>
          <p:cNvPr id="33" name="Text Box 31"/>
          <p:cNvSpPr txBox="1">
            <a:spLocks noChangeArrowheads="1"/>
          </p:cNvSpPr>
          <p:nvPr/>
        </p:nvSpPr>
        <p:spPr bwMode="auto">
          <a:xfrm>
            <a:off x="1922316" y="4724147"/>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Hổ</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con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mới</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sinh</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rất</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yếu</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ớt</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34" name="Text Box 31"/>
          <p:cNvSpPr txBox="1">
            <a:spLocks noChangeArrowheads="1"/>
          </p:cNvSpPr>
          <p:nvPr/>
        </p:nvSpPr>
        <p:spPr bwMode="auto">
          <a:xfrm>
            <a:off x="6432126" y="4713994"/>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Hươu</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con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vừa</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sinh</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đã</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biết</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đi</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và</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bú</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mẹ</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35" name="Text Box 11"/>
          <p:cNvSpPr txBox="1">
            <a:spLocks noChangeArrowheads="1"/>
          </p:cNvSpPr>
          <p:nvPr/>
        </p:nvSpPr>
        <p:spPr bwMode="auto">
          <a:xfrm>
            <a:off x="3055253" y="19338"/>
            <a:ext cx="6806585" cy="1323439"/>
          </a:xfrm>
          <a:prstGeom prst="rect">
            <a:avLst/>
          </a:prstGeom>
          <a:solidFill>
            <a:schemeClr val="accent6">
              <a:lumMod val="20000"/>
              <a:lumOff val="80000"/>
            </a:schemeClr>
          </a:solidFill>
          <a:ln w="9525">
            <a:noFill/>
            <a:miter lim="800000"/>
          </a:ln>
        </p:spPr>
        <p:txBody>
          <a:bodyPr wrap="square">
            <a:spAutoFit/>
          </a:bodyPr>
          <a:lstStyle/>
          <a:p>
            <a:pPr lvl="0">
              <a:spcBef>
                <a:spcPct val="50000"/>
              </a:spcBef>
              <a:defRPr/>
            </a:pPr>
            <a:r>
              <a:rPr kumimoji="0" lang="en-US" sz="3200" b="1" i="0" u="none" strike="noStrike" kern="1200" cap="none" spc="0" normalizeH="0" baseline="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Hổ</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mẹ</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dạy</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hổ</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con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làm</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gì</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a:t>
            </a:r>
            <a:endParaRPr lang="en-US" sz="3200" b="1" dirty="0">
              <a:solidFill>
                <a:srgbClr val="C00000"/>
              </a:solidFill>
              <a:latin typeface="Nunito" pitchFamily="2" charset="0"/>
              <a:cs typeface="Times New Roman" panose="02020603050405020304" pitchFamily="18" charset="0"/>
              <a:sym typeface="Wingdings" panose="05000000000000000000" pitchFamily="2" charset="2"/>
            </a:endParaRPr>
          </a:p>
          <a:p>
            <a:pPr lvl="0">
              <a:spcBef>
                <a:spcPct val="50000"/>
              </a:spcBef>
              <a:defRPr/>
            </a:pPr>
            <a:r>
              <a:rPr kumimoji="0" lang="en-US" sz="3200" b="1" i="0" u="none" strike="noStrike" kern="1200" cap="none" spc="0" normalizeH="0" noProof="0" dirty="0" err="1">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Hươu</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mẹ</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dạy</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hươu</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con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làm</a:t>
            </a:r>
            <a:r>
              <a:rPr lang="en-US" sz="32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3200" b="1" dirty="0" err="1">
                <a:solidFill>
                  <a:srgbClr val="C00000"/>
                </a:solidFill>
                <a:latin typeface="Nunito" pitchFamily="2" charset="0"/>
                <a:cs typeface="Times New Roman" panose="02020603050405020304" pitchFamily="18" charset="0"/>
                <a:sym typeface="Wingdings" panose="05000000000000000000" pitchFamily="2" charset="2"/>
              </a:rPr>
              <a:t>gì</a:t>
            </a:r>
            <a:r>
              <a:rPr kumimoji="0" lang="en-US" sz="3200" b="1" i="0" u="none" strike="noStrike" kern="1200" cap="none" spc="0" normalizeH="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rPr>
              <a:t>?</a:t>
            </a:r>
            <a:endParaRPr kumimoji="0" lang="vi-VN" sz="3200" b="1" i="0" u="none" strike="noStrike" kern="1200" cap="none" spc="0" normalizeH="0" baseline="0" noProof="0" dirty="0">
              <a:ln>
                <a:noFill/>
              </a:ln>
              <a:solidFill>
                <a:srgbClr val="C00000"/>
              </a:solidFill>
              <a:effectLst/>
              <a:uLnTx/>
              <a:uFillTx/>
              <a:latin typeface="Nunito" pitchFamily="2" charset="0"/>
              <a:cs typeface="Times New Roman" panose="02020603050405020304" pitchFamily="18" charset="0"/>
              <a:sym typeface="Wingdings" panose="05000000000000000000" pitchFamily="2" charset="2"/>
            </a:endParaRPr>
          </a:p>
        </p:txBody>
      </p:sp>
      <p:sp>
        <p:nvSpPr>
          <p:cNvPr id="36" name="Text Box 31"/>
          <p:cNvSpPr txBox="1">
            <a:spLocks noChangeArrowheads="1"/>
          </p:cNvSpPr>
          <p:nvPr/>
        </p:nvSpPr>
        <p:spPr bwMode="auto">
          <a:xfrm>
            <a:off x="1931650" y="5569291"/>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Hổ</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mẹ</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dạy</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con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săn</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mồi</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
        <p:nvSpPr>
          <p:cNvPr id="37" name="Text Box 31"/>
          <p:cNvSpPr txBox="1">
            <a:spLocks noChangeArrowheads="1"/>
          </p:cNvSpPr>
          <p:nvPr/>
        </p:nvSpPr>
        <p:spPr bwMode="auto">
          <a:xfrm>
            <a:off x="6422792" y="5566676"/>
            <a:ext cx="433149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1" hangingPunct="1">
              <a:spcBef>
                <a:spcPct val="50000"/>
              </a:spcBef>
            </a:pP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Hươu</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mẹ</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dạy</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con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tập</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 </a:t>
            </a:r>
            <a:r>
              <a:rPr lang="en-US" sz="3000" b="1" dirty="0" err="1">
                <a:solidFill>
                  <a:srgbClr val="002060"/>
                </a:solidFill>
                <a:latin typeface="Nunito" pitchFamily="2" charset="0"/>
                <a:cs typeface="Times New Roman" panose="02020603050405020304" pitchFamily="18" charset="0"/>
                <a:sym typeface="Wingdings" panose="05000000000000000000" pitchFamily="2" charset="2"/>
              </a:rPr>
              <a:t>chạy</a:t>
            </a:r>
            <a:r>
              <a:rPr lang="en-US" sz="3000" b="1" dirty="0">
                <a:solidFill>
                  <a:srgbClr val="002060"/>
                </a:solidFill>
                <a:latin typeface="Nunito" pitchFamily="2" charset="0"/>
                <a:cs typeface="Times New Roman" panose="02020603050405020304" pitchFamily="18" charset="0"/>
                <a:sym typeface="Wingdings" panose="05000000000000000000" pitchFamily="2" charset="2"/>
              </a:rPr>
              <a:t>.</a:t>
            </a:r>
            <a:endParaRPr lang="en-US" sz="3000" b="1" dirty="0">
              <a:solidFill>
                <a:srgbClr val="002060"/>
              </a:solidFill>
              <a:latin typeface="Nunito" pitchFamily="2" charset="0"/>
              <a:cs typeface="Times New Roman" panose="02020603050405020304" pitchFamily="18" charset="0"/>
              <a:sym typeface="Wingdings" panose="05000000000000000000" pitchFamily="2" charset="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5" presetClass="exit" presetSubtype="10" fill="hold" grpId="1" nodeType="clickEffect">
                                  <p:stCondLst>
                                    <p:cond delay="0"/>
                                  </p:stCondLst>
                                  <p:childTnLst>
                                    <p:animEffect transition="out" filter="checkerboard(across)">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checkerboard(across)">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checkerboard(across)">
                                      <p:cBhvr>
                                        <p:cTn id="89" dur="500"/>
                                        <p:tgtEl>
                                          <p:spTgt spid="34"/>
                                        </p:tgtEl>
                                      </p:cBhvr>
                                    </p:animEffec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5" presetClass="exit" presetSubtype="10" fill="hold" grpId="1" nodeType="clickEffect">
                                  <p:stCondLst>
                                    <p:cond delay="0"/>
                                  </p:stCondLst>
                                  <p:childTnLst>
                                    <p:animEffect transition="out" filter="checkerboard(across)">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checkerboard(across)">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childTnLst>
                          </p:cTn>
                        </p:par>
                      </p:childTnLst>
                    </p:cTn>
                  </p:par>
                </p:childTnLst>
              </p:cTn>
              <p:nextCondLst>
                <p:cond evt="onClick" delay="0">
                  <p:tgtEl>
                    <p:spTgt spid="22"/>
                  </p:tgtEl>
                </p:cond>
              </p:nextCondLst>
            </p:seq>
          </p:childTnLst>
        </p:cTn>
      </p:par>
    </p:tnLst>
    <p:bldLst>
      <p:bldP spid="17" grpId="0" animBg="1"/>
      <p:bldP spid="17" grpId="1" animBg="1"/>
      <p:bldP spid="24" grpId="0" autoUpdateAnimBg="0"/>
      <p:bldP spid="25" grpId="0" autoUpdateAnimBg="0"/>
      <p:bldP spid="26" grpId="0" autoUpdateAnimBg="0"/>
      <p:bldP spid="27" grpId="0" animBg="1"/>
      <p:bldP spid="27" grpId="1" animBg="1"/>
      <p:bldP spid="28" grpId="0" autoUpdateAnimBg="0"/>
      <p:bldP spid="29" grpId="0" animBg="1"/>
      <p:bldP spid="29" grpId="1" animBg="1"/>
      <p:bldP spid="30" grpId="0" autoUpdateAnimBg="0"/>
      <p:bldP spid="31" grpId="0" autoUpdateAnimBg="0"/>
      <p:bldP spid="32" grpId="0" animBg="1"/>
      <p:bldP spid="32" grpId="1" animBg="1"/>
      <p:bldP spid="33" grpId="0" autoUpdateAnimBg="0"/>
      <p:bldP spid="34" grpId="0" autoUpdateAnimBg="0"/>
      <p:bldP spid="35" grpId="0" animBg="1"/>
      <p:bldP spid="35" grpId="1" animBg="1"/>
      <p:bldP spid="36" grpId="0" autoUpdateAnimBg="0"/>
      <p:bldP spid="3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p:cNvSpPr/>
          <p:nvPr/>
        </p:nvSpPr>
        <p:spPr>
          <a:xfrm>
            <a:off x="1007765" y="172312"/>
            <a:ext cx="10553230" cy="6562799"/>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pic>
        <p:nvPicPr>
          <p:cNvPr id="3" name="图片 13" descr="图片包含 物体&#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7451" y="5109173"/>
            <a:ext cx="1909577" cy="1936737"/>
          </a:xfrm>
          <a:prstGeom prst="rect">
            <a:avLst/>
          </a:prstGeom>
        </p:spPr>
      </p:pic>
      <p:grpSp>
        <p:nvGrpSpPr>
          <p:cNvPr id="4" name="Google Shape;1994;p65"/>
          <p:cNvGrpSpPr/>
          <p:nvPr/>
        </p:nvGrpSpPr>
        <p:grpSpPr>
          <a:xfrm rot="190812">
            <a:off x="48062" y="5046126"/>
            <a:ext cx="1874561" cy="1708422"/>
            <a:chOff x="3439060" y="2790150"/>
            <a:chExt cx="2406980" cy="1813799"/>
          </a:xfrm>
        </p:grpSpPr>
        <p:sp>
          <p:nvSpPr>
            <p:cNvPr id="5"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44" name="TextBox 43"/>
          <p:cNvSpPr txBox="1"/>
          <p:nvPr/>
        </p:nvSpPr>
        <p:spPr>
          <a:xfrm>
            <a:off x="1829456" y="198437"/>
            <a:ext cx="9277564" cy="62478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srgbClr val="FF0000"/>
                </a:solidFill>
                <a:effectLst/>
                <a:uLnTx/>
                <a:uFillTx/>
                <a:latin typeface="Nunito" pitchFamily="2" charset="0"/>
                <a:ea typeface="+mn-ea"/>
                <a:cs typeface="+mn-cs"/>
              </a:rPr>
              <a:t>Sự  nuôi con của hai loài thú cũng giống nhau hổ mẹ và hươu mẹ đều chăm sóc con rất chu đáo nhưng sự dạy con của hai loài thú hổ và hươu thì  hoàn toàn khác nhau. </a:t>
            </a:r>
            <a:endParaRPr kumimoji="0" lang="vi-VN" sz="4000" b="1" i="0" u="none" strike="noStrike" kern="1200" cap="none" spc="0" normalizeH="0" baseline="0" noProof="0" dirty="0">
              <a:ln>
                <a:noFill/>
              </a:ln>
              <a:solidFill>
                <a:srgbClr val="FF0000"/>
              </a:solidFill>
              <a:effectLst/>
              <a:uLnTx/>
              <a:uFillTx/>
              <a:latin typeface="Nunito"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Loài thú ăn thịt thì dạy con săn mồi rất sớm. </a:t>
            </a:r>
            <a:endPar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Còn loài thú ăn cỏ, lá cây thì dạy con tập chạy. Bởi chạy là cách tốt nhất để trốn kẻ th</a:t>
            </a:r>
            <a:r>
              <a:rPr lang="en-US" sz="4000" b="1" dirty="0">
                <a:solidFill>
                  <a:prstClr val="black"/>
                </a:solidFill>
                <a:latin typeface="Nunito" pitchFamily="2" charset="0"/>
              </a:rPr>
              <a:t>ú</a:t>
            </a:r>
            <a:r>
              <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rPr>
              <a:t> ăn thịt. </a:t>
            </a:r>
            <a:endParaRPr kumimoji="0" lang="vi-VN" sz="4000" b="1" i="0" u="none" strike="noStrike" kern="1200" cap="none" spc="0" normalizeH="0" baseline="0" noProof="0" dirty="0">
              <a:ln>
                <a:noFill/>
              </a:ln>
              <a:solidFill>
                <a:prstClr val="black"/>
              </a:solidFill>
              <a:effectLst/>
              <a:uLnTx/>
              <a:uFillTx/>
              <a:latin typeface="Nunito"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a:spLocks noChangeAspect="1"/>
          </p:cNvSpPr>
          <p:nvPr>
            <p:custDataLst>
              <p:tags r:id="rId1"/>
            </p:custDataLst>
          </p:nvPr>
        </p:nvSpPr>
        <p:spPr>
          <a:xfrm>
            <a:off x="25325" y="-7799"/>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2420374" y="-521428"/>
            <a:ext cx="10359688" cy="3650508"/>
            <a:chOff x="2430309" y="-465421"/>
            <a:chExt cx="10359688" cy="3650508"/>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a:fillRect/>
            </a:stretch>
          </p:blipFill>
          <p:spPr>
            <a:xfrm>
              <a:off x="2430309" y="-465421"/>
              <a:ext cx="10359688" cy="3650508"/>
            </a:xfrm>
            <a:prstGeom prst="rect">
              <a:avLst/>
            </a:prstGeom>
          </p:spPr>
        </p:pic>
        <p:sp>
          <p:nvSpPr>
            <p:cNvPr id="89" name="TextBox 88"/>
            <p:cNvSpPr txBox="1"/>
            <p:nvPr/>
          </p:nvSpPr>
          <p:spPr>
            <a:xfrm>
              <a:off x="4318138" y="1065141"/>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hổ</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endPar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91" name="Group 90"/>
          <p:cNvGrpSpPr/>
          <p:nvPr/>
        </p:nvGrpSpPr>
        <p:grpSpPr>
          <a:xfrm>
            <a:off x="-526299" y="1478523"/>
            <a:ext cx="10938285" cy="3652464"/>
            <a:chOff x="-516589" y="1543273"/>
            <a:chExt cx="10938285" cy="3652464"/>
          </a:xfrm>
        </p:grpSpPr>
        <p:pic>
          <p:nvPicPr>
            <p:cNvPr id="8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a:fillRect/>
            </a:stretch>
          </p:blipFill>
          <p:spPr>
            <a:xfrm flipH="1">
              <a:off x="-516589" y="1543273"/>
              <a:ext cx="10938285" cy="3652464"/>
            </a:xfrm>
            <a:prstGeom prst="rect">
              <a:avLst/>
            </a:prstGeom>
          </p:spPr>
        </p:pic>
        <p:sp>
          <p:nvSpPr>
            <p:cNvPr id="90" name="TextBox 89"/>
            <p:cNvSpPr txBox="1"/>
            <p:nvPr/>
          </p:nvSpPr>
          <p:spPr>
            <a:xfrm>
              <a:off x="1298242" y="3083806"/>
              <a:ext cx="7177042"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Tìm</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 </a:t>
              </a: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về sự nuôi và dạy con của </a:t>
              </a:r>
              <a:r>
                <a:rPr kumimoji="0" lang="en-US" sz="3600" b="0" i="0" u="none" strike="noStrike" kern="1200" cap="none" spc="0" normalizeH="0" baseline="0" noProof="0" dirty="0" err="1">
                  <a:ln>
                    <a:noFill/>
                  </a:ln>
                  <a:solidFill>
                    <a:prstClr val="black"/>
                  </a:solidFill>
                  <a:effectLst/>
                  <a:uLnTx/>
                  <a:uFillTx/>
                  <a:latin typeface="Nunito" pitchFamily="2" charset="0"/>
                  <a:ea typeface="+mn-ea"/>
                  <a:cs typeface="+mn-cs"/>
                </a:rPr>
                <a:t>hươu</a:t>
              </a:r>
              <a:r>
                <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rPr>
                <a:t>.</a:t>
              </a:r>
              <a:endPar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92" name="Group 91"/>
          <p:cNvGrpSpPr/>
          <p:nvPr/>
        </p:nvGrpSpPr>
        <p:grpSpPr>
          <a:xfrm>
            <a:off x="1564408" y="3348639"/>
            <a:ext cx="11332260" cy="3978434"/>
            <a:chOff x="1572769" y="3485512"/>
            <a:chExt cx="11332260" cy="3978434"/>
          </a:xfrm>
        </p:grpSpPr>
        <p:pic>
          <p:nvPicPr>
            <p:cNvPr id="15"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a:fillRect/>
            </a:stretch>
          </p:blipFill>
          <p:spPr>
            <a:xfrm>
              <a:off x="1572769" y="3485512"/>
              <a:ext cx="11332260" cy="3978434"/>
            </a:xfrm>
            <a:prstGeom prst="rect">
              <a:avLst/>
            </a:prstGeom>
          </p:spPr>
        </p:pic>
        <p:sp>
          <p:nvSpPr>
            <p:cNvPr id="87" name="TextBox 86"/>
            <p:cNvSpPr txBox="1"/>
            <p:nvPr/>
          </p:nvSpPr>
          <p:spPr>
            <a:xfrm>
              <a:off x="3199441" y="5155913"/>
              <a:ext cx="817612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Nunito" pitchFamily="2" charset="0"/>
                  <a:ea typeface="+mn-ea"/>
                  <a:cs typeface="+mn-cs"/>
                </a:rPr>
                <a:t>Nêu được ví dụ về sự nuôi và dạy con của một số loài thú (hổ, hươu).</a:t>
              </a:r>
              <a:endParaRPr kumimoji="0" lang="en-US" sz="3600" b="0" i="0" u="none" strike="noStrike" kern="1200" cap="none" spc="0" normalizeH="0" baseline="0" noProof="0" dirty="0">
                <a:ln>
                  <a:noFill/>
                </a:ln>
                <a:solidFill>
                  <a:prstClr val="black"/>
                </a:solidFill>
                <a:effectLst/>
                <a:uLnTx/>
                <a:uFillTx/>
                <a:latin typeface="Nunito" pitchFamily="2" charset="0"/>
                <a:ea typeface="+mn-ea"/>
                <a:cs typeface="+mn-cs"/>
              </a:endParaRPr>
            </a:p>
          </p:txBody>
        </p:sp>
      </p:grpSp>
      <p:grpSp>
        <p:nvGrpSpPr>
          <p:cNvPr id="48" name="Google Shape;1994;p65"/>
          <p:cNvGrpSpPr/>
          <p:nvPr/>
        </p:nvGrpSpPr>
        <p:grpSpPr>
          <a:xfrm rot="190812">
            <a:off x="1993784" y="947978"/>
            <a:ext cx="1836972" cy="1444413"/>
            <a:chOff x="3439060" y="2790150"/>
            <a:chExt cx="2406980" cy="1813799"/>
          </a:xfrm>
        </p:grpSpPr>
        <p:sp>
          <p:nvSpPr>
            <p:cNvPr id="49"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46" name="图片 4"/>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a:fillRect/>
          </a:stretch>
        </p:blipFill>
        <p:spPr>
          <a:xfrm>
            <a:off x="8497712" y="2173291"/>
            <a:ext cx="1914274" cy="2787182"/>
          </a:xfrm>
          <a:prstGeom prst="rect">
            <a:avLst/>
          </a:prstGeom>
        </p:spPr>
      </p:pic>
      <p:pic>
        <p:nvPicPr>
          <p:cNvPr id="88" name="图片 20"/>
          <p:cNvPicPr>
            <a:picLocks noChangeAspect="1"/>
          </p:cNvPicPr>
          <p:nvPr/>
        </p:nvPicPr>
        <p:blipFill>
          <a:blip r:embed="rId5"/>
          <a:stretch>
            <a:fillRect/>
          </a:stretch>
        </p:blipFill>
        <p:spPr>
          <a:xfrm>
            <a:off x="1287197" y="4880669"/>
            <a:ext cx="1546159" cy="1409157"/>
          </a:xfrm>
          <a:prstGeom prst="rect">
            <a:avLst/>
          </a:prstGeom>
          <a:noFill/>
          <a:ln w="9525">
            <a:noFill/>
          </a:ln>
        </p:spPr>
      </p:pic>
      <p:pic>
        <p:nvPicPr>
          <p:cNvPr id="94" name="Picture 2" descr="Check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2050" y="1647702"/>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heck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4272" y="3696587"/>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heck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21485" y="5695512"/>
            <a:ext cx="853440" cy="853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down)">
                                      <p:cBhvr>
                                        <p:cTn id="12" dur="500"/>
                                        <p:tgtEl>
                                          <p:spTgt spid="95"/>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down)">
                                      <p:cBhvr>
                                        <p:cTn id="17" dur="500"/>
                                        <p:tgtEl>
                                          <p:spTgt spid="96"/>
                                        </p:tgtEl>
                                      </p:cBhvr>
                                    </p:animEffect>
                                  </p:childTnLst>
                                  <p:subTnLst>
                                    <p:audio>
                                      <p:cMediaNode>
                                        <p:cTn display="0" masterRel="sameClick">
                                          <p:stCondLst>
                                            <p:cond evt="begin" delay="0">
                                              <p:tn val="15"/>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0000"/>
          <a:stretch>
            <a:fillRect/>
          </a:stretch>
        </p:blipFill>
        <p:spPr>
          <a:xfrm>
            <a:off x="20" y="10"/>
            <a:ext cx="12191980" cy="6857990"/>
          </a:xfrm>
          <a:prstGeom prst="rect">
            <a:avLst/>
          </a:prstGeom>
        </p:spPr>
      </p:pic>
      <p:pic>
        <p:nvPicPr>
          <p:cNvPr id="4" name="图片 9"/>
          <p:cNvPicPr>
            <a:picLocks noChangeAspect="1"/>
          </p:cNvPicPr>
          <p:nvPr/>
        </p:nvPicPr>
        <p:blipFill>
          <a:blip r:embed="rId2"/>
          <a:srcRect l="11908" t="16713" b="14111"/>
          <a:stretch>
            <a:fillRect/>
          </a:stretch>
        </p:blipFill>
        <p:spPr>
          <a:xfrm>
            <a:off x="3022496" y="-54469"/>
            <a:ext cx="8812937" cy="6772874"/>
          </a:xfrm>
          <a:prstGeom prst="rect">
            <a:avLst/>
          </a:prstGeom>
          <a:noFill/>
          <a:ln w="9525">
            <a:noFill/>
          </a:ln>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41112" t="36890" r="32848" b="2444"/>
          <a:stretch>
            <a:fillRect/>
          </a:stretch>
        </p:blipFill>
        <p:spPr>
          <a:xfrm>
            <a:off x="1470490" y="1396003"/>
            <a:ext cx="3909378" cy="569205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7365" b="88523"/>
          <a:stretch>
            <a:fillRect/>
          </a:stretch>
        </p:blipFill>
        <p:spPr>
          <a:xfrm>
            <a:off x="9147874" y="0"/>
            <a:ext cx="3357141" cy="787078"/>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67365" b="88523"/>
          <a:stretch>
            <a:fillRect/>
          </a:stretch>
        </p:blipFill>
        <p:spPr>
          <a:xfrm>
            <a:off x="356567" y="-1"/>
            <a:ext cx="5874496" cy="1377269"/>
          </a:xfrm>
          <a:prstGeom prst="rect">
            <a:avLst/>
          </a:prstGeom>
        </p:spPr>
      </p:pic>
      <p:pic>
        <p:nvPicPr>
          <p:cNvPr id="2" name="Picture 1"/>
          <p:cNvPicPr>
            <a:picLocks noChangeAspect="1"/>
          </p:cNvPicPr>
          <p:nvPr/>
        </p:nvPicPr>
        <p:blipFill>
          <a:blip r:embed="rId5"/>
          <a:stretch>
            <a:fillRect/>
          </a:stretch>
        </p:blipFill>
        <p:spPr>
          <a:xfrm>
            <a:off x="3293815" y="1663148"/>
            <a:ext cx="7919390" cy="3968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1"/>
          <a:stretch>
            <a:fillRect/>
          </a:stretch>
        </p:blipFill>
        <p:spPr>
          <a:xfrm>
            <a:off x="0" y="3326765"/>
            <a:ext cx="12191365" cy="3531235"/>
          </a:xfrm>
          <a:prstGeom prst="rect">
            <a:avLst/>
          </a:prstGeom>
        </p:spPr>
      </p:pic>
      <p:pic>
        <p:nvPicPr>
          <p:cNvPr id="105" name="Picture 104"/>
          <p:cNvPicPr/>
          <p:nvPr/>
        </p:nvPicPr>
        <p:blipFill>
          <a:blip r:embed="rId2"/>
          <a:stretch>
            <a:fillRect/>
          </a:stretch>
        </p:blipFill>
        <p:spPr>
          <a:xfrm>
            <a:off x="6096000" y="3429000"/>
            <a:ext cx="0" cy="0"/>
          </a:xfrm>
          <a:prstGeom prst="rect">
            <a:avLst/>
          </a:prstGeom>
          <a:noFill/>
          <a:ln w="9525">
            <a:noFill/>
          </a:ln>
        </p:spPr>
      </p:pic>
      <p:pic>
        <p:nvPicPr>
          <p:cNvPr id="107" name="Picture 106"/>
          <p:cNvPicPr/>
          <p:nvPr/>
        </p:nvPicPr>
        <p:blipFill>
          <a:blip r:embed="rId3"/>
          <a:stretch>
            <a:fillRect/>
          </a:stretch>
        </p:blipFill>
        <p:spPr>
          <a:xfrm>
            <a:off x="6096000" y="3429000"/>
            <a:ext cx="0" cy="0"/>
          </a:xfrm>
          <a:prstGeom prst="rect">
            <a:avLst/>
          </a:prstGeom>
          <a:noFill/>
          <a:ln w="9525">
            <a:noFill/>
          </a:ln>
        </p:spPr>
      </p:pic>
      <p:pic>
        <p:nvPicPr>
          <p:cNvPr id="108" name="Picture 107"/>
          <p:cNvPicPr/>
          <p:nvPr/>
        </p:nvPicPr>
        <p:blipFill>
          <a:blip r:embed="rId4"/>
          <a:stretch>
            <a:fillRect/>
          </a:stretch>
        </p:blipFill>
        <p:spPr>
          <a:xfrm>
            <a:off x="6096000" y="3429000"/>
            <a:ext cx="0" cy="0"/>
          </a:xfrm>
          <a:prstGeom prst="rect">
            <a:avLst/>
          </a:prstGeom>
          <a:noFill/>
          <a:ln w="9525">
            <a:noFill/>
          </a:ln>
        </p:spPr>
      </p:pic>
      <p:pic>
        <p:nvPicPr>
          <p:cNvPr id="101" name="Content Placeholder 100"/>
          <p:cNvPicPr>
            <a:picLocks noGrp="1" noChangeAspect="1"/>
          </p:cNvPicPr>
          <p:nvPr>
            <p:ph sz="half" idx="1"/>
          </p:nvPr>
        </p:nvPicPr>
        <p:blipFill>
          <a:blip r:embed="rId5"/>
          <a:stretch>
            <a:fillRect/>
          </a:stretch>
        </p:blipFill>
        <p:spPr>
          <a:xfrm>
            <a:off x="-288290" y="2840355"/>
            <a:ext cx="3281680" cy="3281680"/>
          </a:xfrm>
          <a:prstGeom prst="rect">
            <a:avLst/>
          </a:prstGeom>
          <a:noFill/>
          <a:ln w="9525">
            <a:noFill/>
          </a:ln>
        </p:spPr>
      </p:pic>
      <p:pic>
        <p:nvPicPr>
          <p:cNvPr id="20" name="Picture 19">
            <a:hlinkClick r:id="rId6" action="ppaction://hlinksldjump"/>
          </p:cNvPr>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0"/>
          </a:xfrm>
          <a:prstGeom prst="rect">
            <a:avLst/>
          </a:prstGeom>
          <a:noFill/>
          <a:ln w="9525">
            <a:noFill/>
          </a:ln>
        </p:spPr>
      </p:pic>
      <p:pic>
        <p:nvPicPr>
          <p:cNvPr id="109" name="Picture 108">
            <a:hlinkClick r:id="rId8" action="ppaction://hlinksldjump"/>
          </p:cNvPr>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5792470" y="2314575"/>
            <a:ext cx="1136015" cy="1114425"/>
          </a:xfrm>
          <a:prstGeom prst="rect">
            <a:avLst/>
          </a:prstGeom>
          <a:noFill/>
          <a:ln w="9525">
            <a:noFill/>
          </a:ln>
        </p:spPr>
      </p:pic>
      <p:pic>
        <p:nvPicPr>
          <p:cNvPr id="21" name="Picture 20">
            <a:hlinkClick r:id="rId10" action="ppaction://hlinksldjump"/>
          </p:cNvPr>
          <p:cNvPicPr/>
          <p:nvPr/>
        </p:nvPicPr>
        <p:blipFill>
          <a:blip r:embed="rId11"/>
          <a:srcRect l="32983" t="32657" r="33195" b="33602"/>
          <a:stretch>
            <a:fillRect/>
          </a:stretch>
        </p:blipFill>
        <p:spPr>
          <a:xfrm>
            <a:off x="8258810" y="2314575"/>
            <a:ext cx="1274445" cy="1064260"/>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49" y="967723"/>
            <a:ext cx="2155720" cy="628650"/>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9369" y="162543"/>
            <a:ext cx="2155720" cy="628650"/>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7251" y="1266832"/>
            <a:ext cx="1480533" cy="628650"/>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285" y="-12891"/>
            <a:ext cx="2302699" cy="2185214"/>
          </a:xfrm>
          <a:prstGeom prst="rect">
            <a:avLst/>
          </a:prstGeom>
        </p:spPr>
      </p:pic>
      <p:sp>
        <p:nvSpPr>
          <p:cNvPr id="26" name="Rounded Rectangle 25"/>
          <p:cNvSpPr/>
          <p:nvPr/>
        </p:nvSpPr>
        <p:spPr>
          <a:xfrm>
            <a:off x="1528445" y="470535"/>
            <a:ext cx="9143365" cy="1273810"/>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Rusell</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xanh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huy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hiệu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 0 L 0.160469 -0.01 " pathEditMode="relative" ptsTypes="">
                                      <p:cBhvr>
                                        <p:cTn id="41" dur="2000" fill="hold"/>
                                        <p:tgtEl>
                                          <p:spTgt spid="101"/>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0000"/>
          <a:stretch>
            <a:fillRect/>
          </a:stretch>
        </p:blipFill>
        <p:spPr>
          <a:xfrm>
            <a:off x="20" y="10"/>
            <a:ext cx="12191980" cy="6857990"/>
          </a:xfrm>
          <a:prstGeom prst="rect">
            <a:avLst/>
          </a:prstGeom>
        </p:spPr>
      </p:pic>
      <p:pic>
        <p:nvPicPr>
          <p:cNvPr id="2" name="图片 20"/>
          <p:cNvPicPr>
            <a:picLocks noChangeAspect="1"/>
          </p:cNvPicPr>
          <p:nvPr/>
        </p:nvPicPr>
        <p:blipFill>
          <a:blip r:embed="rId2"/>
          <a:stretch>
            <a:fillRect/>
          </a:stretch>
        </p:blipFill>
        <p:spPr>
          <a:xfrm>
            <a:off x="347394" y="281619"/>
            <a:ext cx="1011803" cy="922149"/>
          </a:xfrm>
          <a:prstGeom prst="rect">
            <a:avLst/>
          </a:prstGeom>
          <a:noFill/>
          <a:ln w="9525">
            <a:noFill/>
          </a:ln>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1827" y="-497315"/>
            <a:ext cx="8685699" cy="7879034"/>
          </a:xfrm>
          <a:prstGeom prst="rect">
            <a:avLst/>
          </a:prstGeom>
        </p:spPr>
      </p:pic>
      <p:grpSp>
        <p:nvGrpSpPr>
          <p:cNvPr id="11" name="Google Shape;1994;p65"/>
          <p:cNvGrpSpPr/>
          <p:nvPr/>
        </p:nvGrpSpPr>
        <p:grpSpPr>
          <a:xfrm rot="190812">
            <a:off x="623230" y="3280405"/>
            <a:ext cx="3745668" cy="2755332"/>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50" name="TextBox 49"/>
          <p:cNvSpPr txBox="1"/>
          <p:nvPr/>
        </p:nvSpPr>
        <p:spPr>
          <a:xfrm>
            <a:off x="4875406" y="3140549"/>
            <a:ext cx="6056005" cy="2585323"/>
          </a:xfrm>
          <a:prstGeom prst="rect">
            <a:avLst/>
          </a:prstGeom>
          <a:noFill/>
        </p:spPr>
        <p:txBody>
          <a:bodyPr wrap="square">
            <a:spAutoFit/>
          </a:bodyPr>
          <a:lstStyle/>
          <a:p>
            <a:pPr algn="ctr"/>
            <a:r>
              <a:rPr lang="en-US" sz="5400" dirty="0" err="1">
                <a:latin typeface="Nunito" pitchFamily="2" charset="0"/>
              </a:rPr>
              <a:t>Tìm</a:t>
            </a:r>
            <a:r>
              <a:rPr lang="en-US" sz="5400" dirty="0">
                <a:latin typeface="Nunito" pitchFamily="2" charset="0"/>
              </a:rPr>
              <a:t> </a:t>
            </a:r>
            <a:r>
              <a:rPr lang="en-US" sz="5400" dirty="0" err="1">
                <a:latin typeface="Nunito" pitchFamily="2" charset="0"/>
              </a:rPr>
              <a:t>hiểu</a:t>
            </a:r>
            <a:r>
              <a:rPr lang="en-US" sz="5400" dirty="0">
                <a:latin typeface="Nunito" pitchFamily="2" charset="0"/>
              </a:rPr>
              <a:t> </a:t>
            </a:r>
            <a:r>
              <a:rPr lang="vi-VN" sz="5400" dirty="0">
                <a:latin typeface="Nunito" pitchFamily="2" charset="0"/>
              </a:rPr>
              <a:t>về </a:t>
            </a:r>
            <a:endParaRPr lang="en-US" sz="5400" dirty="0">
              <a:latin typeface="Nunito" pitchFamily="2" charset="0"/>
            </a:endParaRPr>
          </a:p>
          <a:p>
            <a:pPr algn="ctr"/>
            <a:r>
              <a:rPr lang="vi-VN" sz="5400" dirty="0">
                <a:latin typeface="Nunito" pitchFamily="2" charset="0"/>
              </a:rPr>
              <a:t>sự nuôi và dạy con của </a:t>
            </a:r>
            <a:r>
              <a:rPr lang="en-US" sz="5400" dirty="0" err="1">
                <a:latin typeface="Nunito" pitchFamily="2" charset="0"/>
              </a:rPr>
              <a:t>hổ</a:t>
            </a:r>
            <a:r>
              <a:rPr lang="en-US" sz="5400" dirty="0">
                <a:latin typeface="Nunito" pitchFamily="2" charset="0"/>
              </a:rPr>
              <a:t>.</a:t>
            </a:r>
            <a:endParaRPr lang="en-US" sz="5400" dirty="0">
              <a:latin typeface="Nunit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5585"/>
          <a:stretch>
            <a:fillRect/>
          </a:stretch>
        </p:blipFill>
        <p:spPr>
          <a:xfrm>
            <a:off x="0" y="-272146"/>
            <a:ext cx="12192000" cy="5670631"/>
          </a:xfrm>
          <a:prstGeom prst="rect">
            <a:avLst/>
          </a:prstGeom>
        </p:spPr>
      </p:pic>
      <p:sp>
        <p:nvSpPr>
          <p:cNvPr id="9" name="TextBox 8"/>
          <p:cNvSpPr txBox="1"/>
          <p:nvPr/>
        </p:nvSpPr>
        <p:spPr>
          <a:xfrm>
            <a:off x="-1309" y="146946"/>
            <a:ext cx="11962689" cy="1200329"/>
          </a:xfrm>
          <a:prstGeom prst="rect">
            <a:avLst/>
          </a:prstGeom>
          <a:noFill/>
        </p:spPr>
        <p:txBody>
          <a:bodyPr wrap="square" rtlCol="0">
            <a:spAutoFit/>
          </a:bodyPr>
          <a:lstStyle/>
          <a:p>
            <a:r>
              <a:rPr lang="en-US" sz="3600" b="1" dirty="0" err="1">
                <a:solidFill>
                  <a:schemeClr val="tx2">
                    <a:lumMod val="50000"/>
                  </a:schemeClr>
                </a:solidFill>
                <a:highlight>
                  <a:srgbClr val="FFFF00"/>
                </a:highlight>
                <a:latin typeface="Nunito" pitchFamily="2" charset="0"/>
                <a:cs typeface="Times New Roman" panose="02020603050405020304" pitchFamily="18" charset="0"/>
              </a:rPr>
              <a:t>Đọc</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thông</a:t>
            </a:r>
            <a:r>
              <a:rPr lang="en-US" sz="3600" b="1" dirty="0">
                <a:solidFill>
                  <a:schemeClr val="tx2">
                    <a:lumMod val="50000"/>
                  </a:schemeClr>
                </a:solidFill>
                <a:highlight>
                  <a:srgbClr val="FFFF00"/>
                </a:highlight>
                <a:latin typeface="Nunito" pitchFamily="2" charset="0"/>
                <a:cs typeface="Times New Roman" panose="02020603050405020304" pitchFamily="18" charset="0"/>
              </a:rPr>
              <a:t> tin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trong</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sách</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giáo</a:t>
            </a:r>
            <a:r>
              <a:rPr lang="en-US" sz="3600" b="1" dirty="0">
                <a:solidFill>
                  <a:schemeClr val="tx2">
                    <a:lumMod val="50000"/>
                  </a:schemeClr>
                </a:solidFill>
                <a:highlight>
                  <a:srgbClr val="FFFF00"/>
                </a:highlight>
                <a:latin typeface="Nunito" pitchFamily="2" charset="0"/>
                <a:cs typeface="Times New Roman" panose="02020603050405020304" pitchFamily="18" charset="0"/>
              </a:rPr>
              <a:t> khoa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trang</a:t>
            </a:r>
            <a:r>
              <a:rPr lang="en-US" sz="3600" b="1" dirty="0">
                <a:solidFill>
                  <a:schemeClr val="tx2">
                    <a:lumMod val="50000"/>
                  </a:schemeClr>
                </a:solidFill>
                <a:highlight>
                  <a:srgbClr val="FFFF00"/>
                </a:highlight>
                <a:latin typeface="Nunito" pitchFamily="2" charset="0"/>
                <a:cs typeface="Times New Roman" panose="02020603050405020304" pitchFamily="18" charset="0"/>
              </a:rPr>
              <a:t> 122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và</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trả</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lời</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các</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câu</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hỏi</a:t>
            </a:r>
            <a:r>
              <a:rPr lang="en-US" sz="3600" b="1" dirty="0">
                <a:solidFill>
                  <a:schemeClr val="tx2">
                    <a:lumMod val="50000"/>
                  </a:schemeClr>
                </a:solidFill>
                <a:highlight>
                  <a:srgbClr val="FFFF00"/>
                </a:highlight>
                <a:latin typeface="Nunito" pitchFamily="2" charset="0"/>
                <a:cs typeface="Times New Roman" panose="02020603050405020304" pitchFamily="18" charset="0"/>
              </a:rPr>
              <a:t> </a:t>
            </a:r>
            <a:r>
              <a:rPr lang="en-US" sz="3600" b="1" dirty="0" err="1">
                <a:solidFill>
                  <a:schemeClr val="tx2">
                    <a:lumMod val="50000"/>
                  </a:schemeClr>
                </a:solidFill>
                <a:highlight>
                  <a:srgbClr val="FFFF00"/>
                </a:highlight>
                <a:latin typeface="Nunito" pitchFamily="2" charset="0"/>
                <a:cs typeface="Times New Roman" panose="02020603050405020304" pitchFamily="18" charset="0"/>
              </a:rPr>
              <a:t>sau</a:t>
            </a:r>
            <a:r>
              <a:rPr lang="en-US" sz="3600" b="1" dirty="0">
                <a:solidFill>
                  <a:schemeClr val="tx2">
                    <a:lumMod val="50000"/>
                  </a:schemeClr>
                </a:solidFill>
                <a:highlight>
                  <a:srgbClr val="FFFF00"/>
                </a:highlight>
                <a:latin typeface="Nunito" pitchFamily="2" charset="0"/>
                <a:cs typeface="Times New Roman" panose="02020603050405020304" pitchFamily="18" charset="0"/>
              </a:rPr>
              <a:t>:</a:t>
            </a:r>
            <a:endParaRPr lang="en-US" sz="3600" b="1" dirty="0">
              <a:solidFill>
                <a:schemeClr val="tx2">
                  <a:lumMod val="50000"/>
                </a:schemeClr>
              </a:solidFill>
              <a:highlight>
                <a:srgbClr val="FFFF00"/>
              </a:highlight>
              <a:latin typeface="Nunito" pitchFamily="2" charset="0"/>
              <a:cs typeface="Times New Roman" panose="02020603050405020304" pitchFamily="18" charset="0"/>
            </a:endParaRPr>
          </a:p>
        </p:txBody>
      </p:sp>
      <p:sp>
        <p:nvSpPr>
          <p:cNvPr id="13" name="矩形 13"/>
          <p:cNvSpPr/>
          <p:nvPr/>
        </p:nvSpPr>
        <p:spPr>
          <a:xfrm>
            <a:off x="142225" y="3306296"/>
            <a:ext cx="11962689" cy="3358754"/>
          </a:xfrm>
          <a:prstGeom prst="rect">
            <a:avLst/>
          </a:prstGeom>
          <a:solidFill>
            <a:srgbClr val="AAF1F8"/>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endParaRPr>
          </a:p>
        </p:txBody>
      </p:sp>
      <p:sp>
        <p:nvSpPr>
          <p:cNvPr id="14" name="Text Box 11"/>
          <p:cNvSpPr txBox="1">
            <a:spLocks noChangeArrowheads="1"/>
          </p:cNvSpPr>
          <p:nvPr/>
        </p:nvSpPr>
        <p:spPr bwMode="auto">
          <a:xfrm>
            <a:off x="604157" y="3712031"/>
            <a:ext cx="9933216" cy="830997"/>
          </a:xfrm>
          <a:prstGeom prst="rect">
            <a:avLst/>
          </a:prstGeom>
          <a:noFill/>
          <a:ln w="9525">
            <a:noFill/>
            <a:miter lim="800000"/>
          </a:ln>
        </p:spPr>
        <p:txBody>
          <a:bodyPr wrap="square">
            <a:spAutoFit/>
          </a:bodyPr>
          <a:lstStyle/>
          <a:p>
            <a:pPr>
              <a:spcBef>
                <a:spcPct val="50000"/>
              </a:spcBef>
            </a:pP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Hổ</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là</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loài</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thú</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ăn</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thịt</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hay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ăn</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cỏ</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a:t>
            </a:r>
            <a:endParaRPr lang="en-US" sz="4800" b="1" dirty="0">
              <a:solidFill>
                <a:srgbClr val="C00000"/>
              </a:solidFill>
              <a:latin typeface="Nunito" pitchFamily="2" charset="0"/>
              <a:cs typeface="Times New Roman" panose="02020603050405020304" pitchFamily="18" charset="0"/>
            </a:endParaRPr>
          </a:p>
        </p:txBody>
      </p:sp>
      <p:sp>
        <p:nvSpPr>
          <p:cNvPr id="15" name="AutoShape 13" descr="Bouquet"/>
          <p:cNvSpPr>
            <a:spLocks noChangeArrowheads="1"/>
          </p:cNvSpPr>
          <p:nvPr/>
        </p:nvSpPr>
        <p:spPr bwMode="auto">
          <a:xfrm>
            <a:off x="478972" y="5035851"/>
            <a:ext cx="8871857" cy="828824"/>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60325"/>
            <a:endParaRPr lang="en-US" sz="4800" b="1" dirty="0">
              <a:solidFill>
                <a:srgbClr val="C00000"/>
              </a:solidFill>
              <a:latin typeface="Nunito" pitchFamily="2" charset="0"/>
            </a:endParaRPr>
          </a:p>
          <a:p>
            <a:pPr marL="60325"/>
            <a:r>
              <a:rPr lang="en-US" sz="4800" b="1" dirty="0" err="1">
                <a:solidFill>
                  <a:srgbClr val="C00000"/>
                </a:solidFill>
                <a:latin typeface="Nunito" pitchFamily="2" charset="0"/>
              </a:rPr>
              <a:t>Hổ</a:t>
            </a:r>
            <a:r>
              <a:rPr lang="en-US" sz="4800" b="1" dirty="0">
                <a:solidFill>
                  <a:srgbClr val="C00000"/>
                </a:solidFill>
                <a:latin typeface="Nunito" pitchFamily="2" charset="0"/>
              </a:rPr>
              <a:t> </a:t>
            </a:r>
            <a:r>
              <a:rPr lang="en-US" sz="4800" b="1" dirty="0" err="1">
                <a:solidFill>
                  <a:srgbClr val="C00000"/>
                </a:solidFill>
                <a:latin typeface="Nunito" pitchFamily="2" charset="0"/>
              </a:rPr>
              <a:t>sống</a:t>
            </a:r>
            <a:r>
              <a:rPr lang="en-US" sz="4800" b="1" dirty="0">
                <a:solidFill>
                  <a:srgbClr val="C00000"/>
                </a:solidFill>
                <a:latin typeface="Nunito" pitchFamily="2" charset="0"/>
              </a:rPr>
              <a:t> đ</a:t>
            </a:r>
            <a:r>
              <a:rPr lang="vi-VN" altLang="en-US" sz="4800" b="1" dirty="0">
                <a:solidFill>
                  <a:srgbClr val="C00000"/>
                </a:solidFill>
                <a:latin typeface="Nunito" pitchFamily="2" charset="0"/>
              </a:rPr>
              <a:t>ơ</a:t>
            </a:r>
            <a:r>
              <a:rPr lang="en-US" sz="4800" b="1" dirty="0">
                <a:solidFill>
                  <a:srgbClr val="C00000"/>
                </a:solidFill>
                <a:latin typeface="Nunito" pitchFamily="2" charset="0"/>
              </a:rPr>
              <a:t>n </a:t>
            </a:r>
            <a:r>
              <a:rPr lang="en-US" sz="4800" b="1" dirty="0" err="1">
                <a:solidFill>
                  <a:srgbClr val="C00000"/>
                </a:solidFill>
                <a:latin typeface="Nunito" pitchFamily="2" charset="0"/>
              </a:rPr>
              <a:t>độc</a:t>
            </a:r>
            <a:r>
              <a:rPr lang="en-US" sz="4800" b="1" dirty="0">
                <a:solidFill>
                  <a:srgbClr val="C00000"/>
                </a:solidFill>
                <a:latin typeface="Nunito" pitchFamily="2" charset="0"/>
              </a:rPr>
              <a:t> hay </a:t>
            </a:r>
            <a:r>
              <a:rPr lang="en-US" sz="4800" b="1" dirty="0" err="1">
                <a:solidFill>
                  <a:srgbClr val="C00000"/>
                </a:solidFill>
                <a:latin typeface="Nunito" pitchFamily="2" charset="0"/>
              </a:rPr>
              <a:t>bầy</a:t>
            </a:r>
            <a:r>
              <a:rPr lang="en-US" sz="4800" b="1" dirty="0">
                <a:solidFill>
                  <a:srgbClr val="C00000"/>
                </a:solidFill>
                <a:latin typeface="Nunito" pitchFamily="2" charset="0"/>
              </a:rPr>
              <a:t> </a:t>
            </a:r>
            <a:r>
              <a:rPr lang="en-US" sz="4800" b="1" dirty="0" err="1">
                <a:solidFill>
                  <a:srgbClr val="C00000"/>
                </a:solidFill>
                <a:latin typeface="Nunito" pitchFamily="2" charset="0"/>
              </a:rPr>
              <a:t>đàn</a:t>
            </a:r>
            <a:r>
              <a:rPr lang="en-US" sz="4800" b="1" dirty="0">
                <a:solidFill>
                  <a:srgbClr val="C00000"/>
                </a:solidFill>
                <a:latin typeface="Nunito" pitchFamily="2" charset="0"/>
              </a:rPr>
              <a:t>? </a:t>
            </a:r>
            <a:endParaRPr lang="en-US" sz="4400" b="1" dirty="0">
              <a:solidFill>
                <a:srgbClr val="C00000"/>
              </a:solidFill>
              <a:latin typeface="Nunito" pitchFamily="2" charset="0"/>
            </a:endParaRPr>
          </a:p>
          <a:p>
            <a:pPr marL="60325"/>
            <a:r>
              <a:rPr lang="en-US" sz="4800" b="1" dirty="0">
                <a:solidFill>
                  <a:srgbClr val="C00000"/>
                </a:solidFill>
                <a:latin typeface="Nunito" pitchFamily="2" charset="0"/>
              </a:rPr>
              <a:t>	</a:t>
            </a:r>
            <a:endParaRPr lang="en-US" sz="4800" b="1" dirty="0">
              <a:solidFill>
                <a:srgbClr val="C00000"/>
              </a:solidFill>
              <a:latin typeface="Nunito" pitchFamily="2" charset="0"/>
            </a:endParaRPr>
          </a:p>
          <a:p>
            <a:pPr marL="60325"/>
            <a:endParaRPr lang="en-US" sz="4800" b="1" dirty="0">
              <a:solidFill>
                <a:srgbClr val="C00000"/>
              </a:solidFill>
              <a:latin typeface="Nunito" pitchFamily="2" charset="0"/>
            </a:endParaRPr>
          </a:p>
        </p:txBody>
      </p:sp>
      <p:sp>
        <p:nvSpPr>
          <p:cNvPr id="17" name="TextBox 16"/>
          <p:cNvSpPr txBox="1"/>
          <p:nvPr/>
        </p:nvSpPr>
        <p:spPr>
          <a:xfrm>
            <a:off x="598717" y="5613107"/>
            <a:ext cx="10134599" cy="830997"/>
          </a:xfrm>
          <a:prstGeom prst="rect">
            <a:avLst/>
          </a:prstGeom>
          <a:noFill/>
        </p:spPr>
        <p:txBody>
          <a:bodyPr wrap="square">
            <a:spAutoFit/>
          </a:bodyPr>
          <a:lstStyle/>
          <a:p>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Hổ</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thường</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sinh</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sản</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vào</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mùa</a:t>
            </a:r>
            <a:r>
              <a:rPr kumimoji="0" lang="en-US" sz="4800" b="1" i="0" u="none" strike="noStrike" kern="1200" cap="none" spc="0" normalizeH="0" baseline="0" noProof="0" dirty="0">
                <a:ln>
                  <a:noFill/>
                </a:ln>
                <a:solidFill>
                  <a:srgbClr val="C00000"/>
                </a:solidFill>
                <a:effectLst/>
                <a:uLnTx/>
                <a:uFillTx/>
                <a:latin typeface="Nunito" pitchFamily="2" charset="0"/>
                <a:ea typeface="+mn-ea"/>
                <a:cs typeface="+mn-cs"/>
              </a:rPr>
              <a:t> </a:t>
            </a:r>
            <a:r>
              <a:rPr kumimoji="0" lang="en-US" sz="4800" b="1" i="0" u="none" strike="noStrike" kern="1200" cap="none" spc="0" normalizeH="0" baseline="0" noProof="0" dirty="0" err="1">
                <a:ln>
                  <a:noFill/>
                </a:ln>
                <a:solidFill>
                  <a:srgbClr val="C00000"/>
                </a:solidFill>
                <a:effectLst/>
                <a:uLnTx/>
                <a:uFillTx/>
                <a:latin typeface="Nunito" pitchFamily="2" charset="0"/>
                <a:ea typeface="+mn-ea"/>
                <a:cs typeface="+mn-cs"/>
              </a:rPr>
              <a:t>nào</a:t>
            </a:r>
            <a:r>
              <a:rPr kumimoji="0" lang="en-US" sz="4800" b="1" i="0" u="none" strike="noStrike" kern="1200" cap="none" spc="0" normalizeH="0" baseline="0" noProof="0" dirty="0">
                <a:ln>
                  <a:noFill/>
                </a:ln>
                <a:solidFill>
                  <a:srgbClr val="C00000"/>
                </a:solidFill>
                <a:effectLst/>
                <a:uLnTx/>
                <a:uFillTx/>
                <a:latin typeface="Nunito" pitchFamily="2" charset="0"/>
              </a:rPr>
              <a:t>?</a:t>
            </a:r>
            <a:endParaRPr lang="en-US"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 name="图片 20"/>
          <p:cNvPicPr>
            <a:picLocks noChangeAspect="1"/>
          </p:cNvPicPr>
          <p:nvPr/>
        </p:nvPicPr>
        <p:blipFill>
          <a:blip r:embed="rId3"/>
          <a:stretch>
            <a:fillRect/>
          </a:stretch>
        </p:blipFill>
        <p:spPr>
          <a:xfrm>
            <a:off x="347394" y="281619"/>
            <a:ext cx="1011803" cy="922149"/>
          </a:xfrm>
          <a:prstGeom prst="rect">
            <a:avLst/>
          </a:prstGeom>
          <a:noFill/>
          <a:ln w="9525">
            <a:noFill/>
          </a:ln>
        </p:spPr>
      </p:pic>
      <p:pic>
        <p:nvPicPr>
          <p:cNvPr id="51" name="PA_图片 2"/>
          <p:cNvPicPr>
            <a:picLocks noChangeAspect="1"/>
          </p:cNvPicPr>
          <p:nvPr>
            <p:custDataLst>
              <p:tags r:id="rId4"/>
            </p:custDataLst>
          </p:nvPr>
        </p:nvPicPr>
        <p:blipFill>
          <a:blip r:embed="rId5"/>
          <a:stretch>
            <a:fillRect/>
          </a:stretch>
        </p:blipFill>
        <p:spPr>
          <a:xfrm>
            <a:off x="1655280" y="-150148"/>
            <a:ext cx="11746810" cy="7601200"/>
          </a:xfrm>
          <a:prstGeom prst="rect">
            <a:avLst/>
          </a:prstGeom>
          <a:noFill/>
          <a:ln w="9525">
            <a:noFill/>
          </a:ln>
        </p:spPr>
      </p:pic>
      <p:sp>
        <p:nvSpPr>
          <p:cNvPr id="52" name="Text Box 11"/>
          <p:cNvSpPr txBox="1">
            <a:spLocks noChangeArrowheads="1"/>
          </p:cNvSpPr>
          <p:nvPr/>
        </p:nvSpPr>
        <p:spPr bwMode="auto">
          <a:xfrm>
            <a:off x="3572278" y="1812683"/>
            <a:ext cx="6423450" cy="830997"/>
          </a:xfrm>
          <a:prstGeom prst="rect">
            <a:avLst/>
          </a:prstGeom>
          <a:solidFill>
            <a:schemeClr val="bg1"/>
          </a:solidFill>
          <a:ln w="9525">
            <a:noFill/>
            <a:miter lim="800000"/>
          </a:ln>
        </p:spPr>
        <p:txBody>
          <a:bodyPr wrap="square">
            <a:spAutoFit/>
          </a:bodyPr>
          <a:lstStyle/>
          <a:p>
            <a:pPr>
              <a:spcBef>
                <a:spcPct val="50000"/>
              </a:spcBef>
            </a:pP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Hổ</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là</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loài</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thú</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ăn</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latin typeface="Nunito" pitchFamily="2" charset="0"/>
                <a:cs typeface="Times New Roman" panose="02020603050405020304" pitchFamily="18" charset="0"/>
                <a:sym typeface="Wingdings" panose="05000000000000000000" pitchFamily="2" charset="2"/>
              </a:rPr>
              <a:t>thịt</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a:t>
            </a:r>
            <a:endParaRPr lang="en-US" sz="4800" b="1" dirty="0">
              <a:solidFill>
                <a:srgbClr val="C00000"/>
              </a:solidFill>
              <a:latin typeface="Nunito" pitchFamily="2" charset="0"/>
              <a:cs typeface="Times New Roman" panose="02020603050405020304" pitchFamily="18" charset="0"/>
            </a:endParaRPr>
          </a:p>
        </p:txBody>
      </p:sp>
      <p:sp>
        <p:nvSpPr>
          <p:cNvPr id="53" name="Text Box 11"/>
          <p:cNvSpPr txBox="1">
            <a:spLocks noChangeArrowheads="1"/>
          </p:cNvSpPr>
          <p:nvPr/>
        </p:nvSpPr>
        <p:spPr bwMode="auto">
          <a:xfrm>
            <a:off x="3547979" y="2704667"/>
            <a:ext cx="7108592" cy="3046988"/>
          </a:xfrm>
          <a:prstGeom prst="rect">
            <a:avLst/>
          </a:prstGeom>
          <a:solidFill>
            <a:schemeClr val="bg1"/>
          </a:solidFill>
          <a:ln w="9525">
            <a:noFill/>
            <a:miter lim="800000"/>
          </a:ln>
        </p:spPr>
        <p:txBody>
          <a:bodyPr wrap="square">
            <a:spAutoFit/>
          </a:bodyPr>
          <a:lstStyle/>
          <a:p>
            <a:pPr>
              <a:spcBef>
                <a:spcPct val="50000"/>
              </a:spcBef>
            </a:pPr>
            <a:r>
              <a:rPr lang="vi-VN" sz="4800" b="1" dirty="0">
                <a:solidFill>
                  <a:srgbClr val="C00000"/>
                </a:solidFill>
                <a:latin typeface="Nunito" pitchFamily="2" charset="0"/>
                <a:cs typeface="Times New Roman" panose="02020603050405020304" pitchFamily="18" charset="0"/>
                <a:sym typeface="Wingdings" panose="05000000000000000000" pitchFamily="2" charset="2"/>
              </a:rPr>
              <a:t>Hổ sống đơn độc, chỉ sống thành đôi vào mùa sinh sản đó là mùa xuân và mùa hạ</a:t>
            </a:r>
            <a:r>
              <a:rPr lang="en-US" sz="4800" b="1" dirty="0">
                <a:solidFill>
                  <a:srgbClr val="C00000"/>
                </a:solidFill>
                <a:latin typeface="Nunito" pitchFamily="2" charset="0"/>
                <a:cs typeface="Times New Roman" panose="02020603050405020304" pitchFamily="18" charset="0"/>
                <a:sym typeface="Wingdings" panose="05000000000000000000" pitchFamily="2" charset="2"/>
              </a:rPr>
              <a:t>.</a:t>
            </a:r>
            <a:endParaRPr lang="vi-VN" sz="4800" b="1" dirty="0">
              <a:solidFill>
                <a:srgbClr val="C00000"/>
              </a:solidFill>
              <a:latin typeface="Nunito" pitchFamily="2" charset="0"/>
              <a:cs typeface="Times New Roman" panose="02020603050405020304" pitchFamily="18" charset="0"/>
              <a:sym typeface="Wingdings" panose="05000000000000000000" pitchFamily="2" charset="2"/>
            </a:endParaRPr>
          </a:p>
        </p:txBody>
      </p:sp>
      <p:grpSp>
        <p:nvGrpSpPr>
          <p:cNvPr id="11" name="Google Shape;1994;p65"/>
          <p:cNvGrpSpPr/>
          <p:nvPr/>
        </p:nvGrpSpPr>
        <p:grpSpPr>
          <a:xfrm rot="190812">
            <a:off x="221533" y="3674551"/>
            <a:ext cx="2688448" cy="2337777"/>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box(in)">
                                      <p:cBhvr>
                                        <p:cTn id="14" dur="2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ox(in)">
                                      <p:cBhvr>
                                        <p:cTn id="1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0000"/>
          <a:stretch>
            <a:fillRect/>
          </a:stretch>
        </p:blipFill>
        <p:spPr>
          <a:xfrm>
            <a:off x="20" y="10"/>
            <a:ext cx="12191980" cy="6857990"/>
          </a:xfrm>
          <a:prstGeom prst="rect">
            <a:avLst/>
          </a:prstGeom>
        </p:spPr>
      </p:pic>
      <p:pic>
        <p:nvPicPr>
          <p:cNvPr id="2" name="图片 20"/>
          <p:cNvPicPr>
            <a:picLocks noChangeAspect="1"/>
          </p:cNvPicPr>
          <p:nvPr/>
        </p:nvPicPr>
        <p:blipFill>
          <a:blip r:embed="rId2"/>
          <a:stretch>
            <a:fillRect/>
          </a:stretch>
        </p:blipFill>
        <p:spPr>
          <a:xfrm>
            <a:off x="347394" y="281619"/>
            <a:ext cx="1011803" cy="922149"/>
          </a:xfrm>
          <a:prstGeom prst="rect">
            <a:avLst/>
          </a:prstGeom>
          <a:noFill/>
          <a:ln w="9525">
            <a:noFill/>
          </a:ln>
        </p:spPr>
      </p:pic>
      <p:pic>
        <p:nvPicPr>
          <p:cNvPr id="3" name="clip 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 y="0"/>
            <a:ext cx="12192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noChangeAspect="1"/>
          </p:cNvSpPr>
          <p:nvPr>
            <p:custDataLst>
              <p:tags r:id="rId1"/>
            </p:custDataLst>
          </p:nvPr>
        </p:nvSpPr>
        <p:spPr>
          <a:xfrm>
            <a:off x="-1309" y="-16671"/>
            <a:ext cx="12219730" cy="6873598"/>
          </a:xfrm>
          <a:prstGeom prst="rect">
            <a:avLst/>
          </a:prstGeom>
          <a:blipFill dpi="0" rotWithShape="0">
            <a:blip r:embed="rId2"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2" name="Text Box 11"/>
          <p:cNvSpPr txBox="1">
            <a:spLocks noChangeArrowheads="1"/>
          </p:cNvSpPr>
          <p:nvPr/>
        </p:nvSpPr>
        <p:spPr bwMode="auto">
          <a:xfrm>
            <a:off x="1915784" y="424285"/>
            <a:ext cx="11049949" cy="830997"/>
          </a:xfrm>
          <a:prstGeom prst="rect">
            <a:avLst/>
          </a:prstGeom>
          <a:noFill/>
          <a:ln w="9525">
            <a:noFill/>
            <a:miter lim="800000"/>
          </a:ln>
        </p:spPr>
        <p:txBody>
          <a:bodyPr wrap="square">
            <a:spAutoFit/>
          </a:bodyPr>
          <a:lstStyle/>
          <a:p>
            <a:pPr lvl="0">
              <a:spcBef>
                <a:spcPct val="50000"/>
              </a:spcBef>
            </a:pP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Khi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nào</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hổ</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mẹ</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dạy</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hổ</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con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săn</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 </a:t>
            </a:r>
            <a:r>
              <a:rPr lang="en-US" sz="4800" b="1" dirty="0" err="1">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mồi</a:t>
            </a:r>
            <a:r>
              <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rPr>
              <a:t>?</a:t>
            </a:r>
            <a:endParaRPr lang="en-US" sz="4800" b="1" dirty="0">
              <a:solidFill>
                <a:srgbClr val="C00000"/>
              </a:solidFill>
              <a:highlight>
                <a:srgbClr val="ECE8E5"/>
              </a:highlight>
              <a:latin typeface="Nunito" pitchFamily="2" charset="0"/>
              <a:cs typeface="Times New Roman" panose="02020603050405020304" pitchFamily="18" charset="0"/>
              <a:sym typeface="Wingdings" panose="05000000000000000000" pitchFamily="2" charset="2"/>
            </a:endParaRPr>
          </a:p>
        </p:txBody>
      </p:sp>
      <p:sp>
        <p:nvSpPr>
          <p:cNvPr id="53" name="Text Box 11"/>
          <p:cNvSpPr txBox="1">
            <a:spLocks noChangeArrowheads="1"/>
          </p:cNvSpPr>
          <p:nvPr/>
        </p:nvSpPr>
        <p:spPr bwMode="auto">
          <a:xfrm>
            <a:off x="7503837" y="2310452"/>
            <a:ext cx="4517571" cy="3046988"/>
          </a:xfrm>
          <a:prstGeom prst="rect">
            <a:avLst/>
          </a:prstGeom>
          <a:solidFill>
            <a:schemeClr val="bg1"/>
          </a:solidFill>
          <a:ln w="9525">
            <a:noFill/>
            <a:miter lim="800000"/>
          </a:ln>
        </p:spPr>
        <p:txBody>
          <a:bodyPr wrap="square">
            <a:spAutoFit/>
          </a:bodyPr>
          <a:lstStyle/>
          <a:p>
            <a:pPr lvl="0" algn="just">
              <a:spcBef>
                <a:spcPct val="50000"/>
              </a:spcBef>
            </a:pPr>
            <a:r>
              <a:rPr lang="vi-VN" sz="4800" b="1" dirty="0">
                <a:solidFill>
                  <a:srgbClr val="C00000"/>
                </a:solidFill>
                <a:latin typeface="Nunito" pitchFamily="2" charset="0"/>
                <a:cs typeface="Times New Roman" panose="02020603050405020304" pitchFamily="18" charset="0"/>
                <a:sym typeface="Wingdings" panose="05000000000000000000" pitchFamily="2" charset="2"/>
              </a:rPr>
              <a:t>Khi hổ con được hai tháng tuổi, hổ mẹ dạy chúng săn mồi.</a:t>
            </a:r>
            <a:endParaRPr lang="vi-VN" sz="4800" b="1" dirty="0">
              <a:solidFill>
                <a:srgbClr val="C00000"/>
              </a:solidFill>
              <a:latin typeface="Nunito" pitchFamily="2" charset="0"/>
              <a:cs typeface="Times New Roman" panose="02020603050405020304" pitchFamily="18" charset="0"/>
              <a:sym typeface="Wingdings" panose="05000000000000000000" pitchFamily="2" charset="2"/>
            </a:endParaRPr>
          </a:p>
        </p:txBody>
      </p:sp>
      <p:grpSp>
        <p:nvGrpSpPr>
          <p:cNvPr id="11" name="Google Shape;1994;p65"/>
          <p:cNvGrpSpPr/>
          <p:nvPr/>
        </p:nvGrpSpPr>
        <p:grpSpPr>
          <a:xfrm rot="190812">
            <a:off x="174276" y="44233"/>
            <a:ext cx="1630333" cy="1285175"/>
            <a:chOff x="3439060" y="2790150"/>
            <a:chExt cx="2406980" cy="1813799"/>
          </a:xfrm>
        </p:grpSpPr>
        <p:sp>
          <p:nvSpPr>
            <p:cNvPr id="12" name="Google Shape;1995;p65"/>
            <p:cNvSpPr/>
            <p:nvPr/>
          </p:nvSpPr>
          <p:spPr>
            <a:xfrm>
              <a:off x="4573197" y="3921644"/>
              <a:ext cx="382559" cy="680094"/>
            </a:xfrm>
            <a:custGeom>
              <a:avLst/>
              <a:gdLst/>
              <a:ahLst/>
              <a:cxnLst/>
              <a:rect l="l" t="t" r="r" b="b"/>
              <a:pathLst>
                <a:path w="7091" h="12606" extrusionOk="0">
                  <a:moveTo>
                    <a:pt x="2488" y="0"/>
                  </a:moveTo>
                  <a:cubicBezTo>
                    <a:pt x="2488" y="0"/>
                    <a:pt x="0" y="7464"/>
                    <a:pt x="1783" y="12605"/>
                  </a:cubicBezTo>
                  <a:lnTo>
                    <a:pt x="6676" y="12605"/>
                  </a:lnTo>
                  <a:cubicBezTo>
                    <a:pt x="6676" y="12605"/>
                    <a:pt x="7007" y="10698"/>
                    <a:pt x="5722" y="10325"/>
                  </a:cubicBezTo>
                  <a:cubicBezTo>
                    <a:pt x="5440" y="10243"/>
                    <a:pt x="5196" y="10211"/>
                    <a:pt x="4986" y="10211"/>
                  </a:cubicBezTo>
                  <a:cubicBezTo>
                    <a:pt x="4242" y="10211"/>
                    <a:pt x="3939" y="10615"/>
                    <a:pt x="3939" y="10615"/>
                  </a:cubicBezTo>
                  <a:cubicBezTo>
                    <a:pt x="3939" y="10615"/>
                    <a:pt x="7090" y="4976"/>
                    <a:pt x="6966" y="415"/>
                  </a:cubicBezTo>
                  <a:cubicBezTo>
                    <a:pt x="5805" y="332"/>
                    <a:pt x="2488" y="0"/>
                    <a:pt x="2488"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996;p65"/>
            <p:cNvSpPr/>
            <p:nvPr/>
          </p:nvSpPr>
          <p:spPr>
            <a:xfrm>
              <a:off x="3767885" y="3955201"/>
              <a:ext cx="503354" cy="646537"/>
            </a:xfrm>
            <a:custGeom>
              <a:avLst/>
              <a:gdLst/>
              <a:ahLst/>
              <a:cxnLst/>
              <a:rect l="l" t="t" r="r" b="b"/>
              <a:pathLst>
                <a:path w="9330" h="11984" extrusionOk="0">
                  <a:moveTo>
                    <a:pt x="1037" y="0"/>
                  </a:moveTo>
                  <a:cubicBezTo>
                    <a:pt x="1" y="5473"/>
                    <a:pt x="4189" y="11983"/>
                    <a:pt x="4189" y="11983"/>
                  </a:cubicBezTo>
                  <a:lnTo>
                    <a:pt x="9164" y="11983"/>
                  </a:lnTo>
                  <a:cubicBezTo>
                    <a:pt x="9164" y="11983"/>
                    <a:pt x="9330" y="10490"/>
                    <a:pt x="8749" y="9786"/>
                  </a:cubicBezTo>
                  <a:cubicBezTo>
                    <a:pt x="8511" y="9496"/>
                    <a:pt x="8160" y="9381"/>
                    <a:pt x="7773" y="9381"/>
                  </a:cubicBezTo>
                  <a:cubicBezTo>
                    <a:pt x="7217" y="9381"/>
                    <a:pt x="6584" y="9617"/>
                    <a:pt x="6096" y="9910"/>
                  </a:cubicBezTo>
                  <a:cubicBezTo>
                    <a:pt x="4811" y="5971"/>
                    <a:pt x="6013" y="0"/>
                    <a:pt x="6013" y="0"/>
                  </a:cubicBezTo>
                  <a:close/>
                </a:path>
              </a:pathLst>
            </a:custGeom>
            <a:solidFill>
              <a:srgbClr val="DD7E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997;p65"/>
            <p:cNvSpPr/>
            <p:nvPr/>
          </p:nvSpPr>
          <p:spPr>
            <a:xfrm>
              <a:off x="3439060" y="3370814"/>
              <a:ext cx="2037853" cy="1233135"/>
            </a:xfrm>
            <a:custGeom>
              <a:avLst/>
              <a:gdLst/>
              <a:ahLst/>
              <a:cxnLst/>
              <a:rect l="l" t="t" r="r" b="b"/>
              <a:pathLst>
                <a:path w="37773" h="22857" extrusionOk="0">
                  <a:moveTo>
                    <a:pt x="25298" y="0"/>
                  </a:moveTo>
                  <a:cubicBezTo>
                    <a:pt x="24909" y="0"/>
                    <a:pt x="24526" y="73"/>
                    <a:pt x="24173" y="218"/>
                  </a:cubicBezTo>
                  <a:cubicBezTo>
                    <a:pt x="22202" y="912"/>
                    <a:pt x="20120" y="1272"/>
                    <a:pt x="18038" y="1272"/>
                  </a:cubicBezTo>
                  <a:cubicBezTo>
                    <a:pt x="17010" y="1272"/>
                    <a:pt x="15983" y="1184"/>
                    <a:pt x="14969" y="1006"/>
                  </a:cubicBezTo>
                  <a:cubicBezTo>
                    <a:pt x="13393" y="716"/>
                    <a:pt x="11818" y="550"/>
                    <a:pt x="10201" y="508"/>
                  </a:cubicBezTo>
                  <a:cubicBezTo>
                    <a:pt x="8086" y="508"/>
                    <a:pt x="6054" y="1006"/>
                    <a:pt x="4479" y="2457"/>
                  </a:cubicBezTo>
                  <a:cubicBezTo>
                    <a:pt x="3608" y="3369"/>
                    <a:pt x="2862" y="4406"/>
                    <a:pt x="2364" y="5567"/>
                  </a:cubicBezTo>
                  <a:cubicBezTo>
                    <a:pt x="1950" y="6355"/>
                    <a:pt x="1618" y="7184"/>
                    <a:pt x="1411" y="8013"/>
                  </a:cubicBezTo>
                  <a:cubicBezTo>
                    <a:pt x="1286" y="8801"/>
                    <a:pt x="1245" y="9589"/>
                    <a:pt x="1245" y="10335"/>
                  </a:cubicBezTo>
                  <a:cubicBezTo>
                    <a:pt x="1245" y="10459"/>
                    <a:pt x="1203" y="10542"/>
                    <a:pt x="1203" y="10667"/>
                  </a:cubicBezTo>
                  <a:cubicBezTo>
                    <a:pt x="1079" y="11496"/>
                    <a:pt x="872" y="12325"/>
                    <a:pt x="706" y="13154"/>
                  </a:cubicBezTo>
                  <a:cubicBezTo>
                    <a:pt x="499" y="14149"/>
                    <a:pt x="333" y="15144"/>
                    <a:pt x="208" y="16140"/>
                  </a:cubicBezTo>
                  <a:cubicBezTo>
                    <a:pt x="1" y="18337"/>
                    <a:pt x="1" y="20700"/>
                    <a:pt x="789" y="22856"/>
                  </a:cubicBezTo>
                  <a:lnTo>
                    <a:pt x="5681" y="22856"/>
                  </a:lnTo>
                  <a:cubicBezTo>
                    <a:pt x="5681" y="22856"/>
                    <a:pt x="5972" y="20949"/>
                    <a:pt x="4686" y="20576"/>
                  </a:cubicBezTo>
                  <a:cubicBezTo>
                    <a:pt x="4390" y="20490"/>
                    <a:pt x="4135" y="20457"/>
                    <a:pt x="3919" y="20457"/>
                  </a:cubicBezTo>
                  <a:cubicBezTo>
                    <a:pt x="3198" y="20457"/>
                    <a:pt x="2903" y="20825"/>
                    <a:pt x="2903" y="20825"/>
                  </a:cubicBezTo>
                  <a:cubicBezTo>
                    <a:pt x="2903" y="20825"/>
                    <a:pt x="5184" y="16762"/>
                    <a:pt x="5806" y="12698"/>
                  </a:cubicBezTo>
                  <a:cubicBezTo>
                    <a:pt x="6386" y="12698"/>
                    <a:pt x="7008" y="12657"/>
                    <a:pt x="7589" y="12574"/>
                  </a:cubicBezTo>
                  <a:cubicBezTo>
                    <a:pt x="8296" y="12468"/>
                    <a:pt x="8988" y="12424"/>
                    <a:pt x="9672" y="12424"/>
                  </a:cubicBezTo>
                  <a:cubicBezTo>
                    <a:pt x="13278" y="12424"/>
                    <a:pt x="16691" y="13657"/>
                    <a:pt x="21188" y="13657"/>
                  </a:cubicBezTo>
                  <a:cubicBezTo>
                    <a:pt x="22193" y="13657"/>
                    <a:pt x="23253" y="13595"/>
                    <a:pt x="24381" y="13445"/>
                  </a:cubicBezTo>
                  <a:cubicBezTo>
                    <a:pt x="25127" y="13362"/>
                    <a:pt x="25915" y="13196"/>
                    <a:pt x="26661" y="12988"/>
                  </a:cubicBezTo>
                  <a:cubicBezTo>
                    <a:pt x="27781" y="17715"/>
                    <a:pt x="32341" y="22856"/>
                    <a:pt x="32341" y="22856"/>
                  </a:cubicBezTo>
                  <a:lnTo>
                    <a:pt x="37524" y="22856"/>
                  </a:lnTo>
                  <a:cubicBezTo>
                    <a:pt x="37524" y="22856"/>
                    <a:pt x="37773" y="21157"/>
                    <a:pt x="36819" y="20783"/>
                  </a:cubicBezTo>
                  <a:cubicBezTo>
                    <a:pt x="36590" y="20716"/>
                    <a:pt x="36356" y="20683"/>
                    <a:pt x="36124" y="20683"/>
                  </a:cubicBezTo>
                  <a:cubicBezTo>
                    <a:pt x="35646" y="20683"/>
                    <a:pt x="35179" y="20822"/>
                    <a:pt x="34788" y="21074"/>
                  </a:cubicBezTo>
                  <a:cubicBezTo>
                    <a:pt x="34788" y="21074"/>
                    <a:pt x="31968" y="16098"/>
                    <a:pt x="31968" y="15891"/>
                  </a:cubicBezTo>
                  <a:cubicBezTo>
                    <a:pt x="31968" y="15808"/>
                    <a:pt x="31885" y="14937"/>
                    <a:pt x="31761" y="13818"/>
                  </a:cubicBezTo>
                  <a:cubicBezTo>
                    <a:pt x="31471" y="11952"/>
                    <a:pt x="31595" y="10045"/>
                    <a:pt x="32134" y="8220"/>
                  </a:cubicBezTo>
                  <a:cubicBezTo>
                    <a:pt x="32383" y="7308"/>
                    <a:pt x="32507" y="6396"/>
                    <a:pt x="32466" y="5442"/>
                  </a:cubicBezTo>
                  <a:cubicBezTo>
                    <a:pt x="32466" y="3162"/>
                    <a:pt x="28527" y="1172"/>
                    <a:pt x="26454" y="218"/>
                  </a:cubicBezTo>
                  <a:cubicBezTo>
                    <a:pt x="26081" y="73"/>
                    <a:pt x="25687" y="0"/>
                    <a:pt x="25298" y="0"/>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998;p65"/>
            <p:cNvSpPr/>
            <p:nvPr/>
          </p:nvSpPr>
          <p:spPr>
            <a:xfrm>
              <a:off x="4445659" y="3420556"/>
              <a:ext cx="156671" cy="407215"/>
            </a:xfrm>
            <a:custGeom>
              <a:avLst/>
              <a:gdLst/>
              <a:ahLst/>
              <a:cxnLst/>
              <a:rect l="l" t="t" r="r" b="b"/>
              <a:pathLst>
                <a:path w="2904" h="7548" extrusionOk="0">
                  <a:moveTo>
                    <a:pt x="2903" y="1"/>
                  </a:moveTo>
                  <a:cubicBezTo>
                    <a:pt x="2074" y="167"/>
                    <a:pt x="1245" y="250"/>
                    <a:pt x="416" y="291"/>
                  </a:cubicBezTo>
                  <a:cubicBezTo>
                    <a:pt x="1" y="2530"/>
                    <a:pt x="167" y="5681"/>
                    <a:pt x="2116" y="7547"/>
                  </a:cubicBezTo>
                  <a:cubicBezTo>
                    <a:pt x="1618" y="4976"/>
                    <a:pt x="1908" y="2364"/>
                    <a:pt x="2903"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999;p65"/>
            <p:cNvSpPr/>
            <p:nvPr/>
          </p:nvSpPr>
          <p:spPr>
            <a:xfrm>
              <a:off x="3955793" y="3395955"/>
              <a:ext cx="165573" cy="380347"/>
            </a:xfrm>
            <a:custGeom>
              <a:avLst/>
              <a:gdLst/>
              <a:ahLst/>
              <a:cxnLst/>
              <a:rect l="l" t="t" r="r" b="b"/>
              <a:pathLst>
                <a:path w="3069" h="7050" extrusionOk="0">
                  <a:moveTo>
                    <a:pt x="789" y="1"/>
                  </a:moveTo>
                  <a:lnTo>
                    <a:pt x="789" y="1"/>
                  </a:lnTo>
                  <a:cubicBezTo>
                    <a:pt x="167" y="2074"/>
                    <a:pt x="1" y="5101"/>
                    <a:pt x="1618" y="7049"/>
                  </a:cubicBezTo>
                  <a:cubicBezTo>
                    <a:pt x="1452" y="4686"/>
                    <a:pt x="1949" y="2281"/>
                    <a:pt x="3069" y="208"/>
                  </a:cubicBezTo>
                  <a:cubicBezTo>
                    <a:pt x="2323" y="84"/>
                    <a:pt x="1535" y="42"/>
                    <a:pt x="789"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000;p65"/>
            <p:cNvSpPr/>
            <p:nvPr/>
          </p:nvSpPr>
          <p:spPr>
            <a:xfrm>
              <a:off x="4190692" y="3422822"/>
              <a:ext cx="170050" cy="331091"/>
            </a:xfrm>
            <a:custGeom>
              <a:avLst/>
              <a:gdLst/>
              <a:ahLst/>
              <a:cxnLst/>
              <a:rect l="l" t="t" r="r" b="b"/>
              <a:pathLst>
                <a:path w="3152" h="6137" extrusionOk="0">
                  <a:moveTo>
                    <a:pt x="788" y="0"/>
                  </a:moveTo>
                  <a:lnTo>
                    <a:pt x="788" y="0"/>
                  </a:lnTo>
                  <a:cubicBezTo>
                    <a:pt x="166" y="1742"/>
                    <a:pt x="0" y="4395"/>
                    <a:pt x="1783" y="6137"/>
                  </a:cubicBezTo>
                  <a:cubicBezTo>
                    <a:pt x="1534" y="4064"/>
                    <a:pt x="2032" y="1991"/>
                    <a:pt x="3151" y="249"/>
                  </a:cubicBezTo>
                  <a:cubicBezTo>
                    <a:pt x="2447" y="208"/>
                    <a:pt x="1742" y="125"/>
                    <a:pt x="1037" y="42"/>
                  </a:cubicBezTo>
                  <a:lnTo>
                    <a:pt x="788" y="0"/>
                  </a:ln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001;p65"/>
            <p:cNvSpPr/>
            <p:nvPr/>
          </p:nvSpPr>
          <p:spPr>
            <a:xfrm>
              <a:off x="4327131" y="3827717"/>
              <a:ext cx="114158" cy="270721"/>
            </a:xfrm>
            <a:custGeom>
              <a:avLst/>
              <a:gdLst/>
              <a:ahLst/>
              <a:cxnLst/>
              <a:rect l="l" t="t" r="r" b="b"/>
              <a:pathLst>
                <a:path w="2116" h="5018" extrusionOk="0">
                  <a:moveTo>
                    <a:pt x="871" y="0"/>
                  </a:moveTo>
                  <a:cubicBezTo>
                    <a:pt x="332" y="1534"/>
                    <a:pt x="42" y="3110"/>
                    <a:pt x="0" y="4768"/>
                  </a:cubicBezTo>
                  <a:cubicBezTo>
                    <a:pt x="664" y="4851"/>
                    <a:pt x="1369" y="4976"/>
                    <a:pt x="2115" y="5017"/>
                  </a:cubicBezTo>
                  <a:cubicBezTo>
                    <a:pt x="1327" y="3441"/>
                    <a:pt x="913" y="1741"/>
                    <a:pt x="87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002;p65"/>
            <p:cNvSpPr/>
            <p:nvPr/>
          </p:nvSpPr>
          <p:spPr>
            <a:xfrm>
              <a:off x="4081065" y="3881397"/>
              <a:ext cx="91769" cy="179006"/>
            </a:xfrm>
            <a:custGeom>
              <a:avLst/>
              <a:gdLst/>
              <a:ahLst/>
              <a:cxnLst/>
              <a:rect l="l" t="t" r="r" b="b"/>
              <a:pathLst>
                <a:path w="1701" h="3318" extrusionOk="0">
                  <a:moveTo>
                    <a:pt x="830" y="0"/>
                  </a:moveTo>
                  <a:lnTo>
                    <a:pt x="830" y="0"/>
                  </a:lnTo>
                  <a:cubicBezTo>
                    <a:pt x="415" y="954"/>
                    <a:pt x="125" y="1990"/>
                    <a:pt x="1" y="3068"/>
                  </a:cubicBezTo>
                  <a:cubicBezTo>
                    <a:pt x="581" y="3151"/>
                    <a:pt x="1120" y="3193"/>
                    <a:pt x="1701" y="3317"/>
                  </a:cubicBezTo>
                  <a:cubicBezTo>
                    <a:pt x="1162" y="2322"/>
                    <a:pt x="664" y="1078"/>
                    <a:pt x="830"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2003;p65"/>
            <p:cNvSpPr/>
            <p:nvPr/>
          </p:nvSpPr>
          <p:spPr>
            <a:xfrm>
              <a:off x="4615710" y="3937289"/>
              <a:ext cx="85025" cy="167838"/>
            </a:xfrm>
            <a:custGeom>
              <a:avLst/>
              <a:gdLst/>
              <a:ahLst/>
              <a:cxnLst/>
              <a:rect l="l" t="t" r="r" b="b"/>
              <a:pathLst>
                <a:path w="1576" h="3111" extrusionOk="0">
                  <a:moveTo>
                    <a:pt x="871" y="1"/>
                  </a:moveTo>
                  <a:lnTo>
                    <a:pt x="871" y="1"/>
                  </a:lnTo>
                  <a:cubicBezTo>
                    <a:pt x="415" y="996"/>
                    <a:pt x="124" y="2032"/>
                    <a:pt x="0" y="3110"/>
                  </a:cubicBezTo>
                  <a:cubicBezTo>
                    <a:pt x="498" y="3110"/>
                    <a:pt x="1037" y="3069"/>
                    <a:pt x="1576" y="3027"/>
                  </a:cubicBezTo>
                  <a:cubicBezTo>
                    <a:pt x="995" y="2115"/>
                    <a:pt x="746" y="1079"/>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2004;p65"/>
            <p:cNvSpPr/>
            <p:nvPr/>
          </p:nvSpPr>
          <p:spPr>
            <a:xfrm>
              <a:off x="4638045" y="4210223"/>
              <a:ext cx="102937" cy="67114"/>
            </a:xfrm>
            <a:custGeom>
              <a:avLst/>
              <a:gdLst/>
              <a:ahLst/>
              <a:cxnLst/>
              <a:rect l="l" t="t" r="r" b="b"/>
              <a:pathLst>
                <a:path w="1908" h="1244" extrusionOk="0">
                  <a:moveTo>
                    <a:pt x="125" y="0"/>
                  </a:moveTo>
                  <a:cubicBezTo>
                    <a:pt x="84" y="415"/>
                    <a:pt x="42" y="829"/>
                    <a:pt x="1" y="1244"/>
                  </a:cubicBezTo>
                  <a:cubicBezTo>
                    <a:pt x="706" y="1203"/>
                    <a:pt x="1369" y="954"/>
                    <a:pt x="1908" y="498"/>
                  </a:cubicBezTo>
                  <a:cubicBezTo>
                    <a:pt x="1286" y="373"/>
                    <a:pt x="706" y="207"/>
                    <a:pt x="12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2005;p65"/>
            <p:cNvSpPr/>
            <p:nvPr/>
          </p:nvSpPr>
          <p:spPr>
            <a:xfrm>
              <a:off x="3982660" y="4149799"/>
              <a:ext cx="85025" cy="65495"/>
            </a:xfrm>
            <a:custGeom>
              <a:avLst/>
              <a:gdLst/>
              <a:ahLst/>
              <a:cxnLst/>
              <a:rect l="l" t="t" r="r" b="b"/>
              <a:pathLst>
                <a:path w="1576" h="1214" extrusionOk="0">
                  <a:moveTo>
                    <a:pt x="1576" y="1"/>
                  </a:moveTo>
                  <a:cubicBezTo>
                    <a:pt x="1078" y="374"/>
                    <a:pt x="539" y="664"/>
                    <a:pt x="0" y="913"/>
                  </a:cubicBezTo>
                  <a:cubicBezTo>
                    <a:pt x="382" y="1121"/>
                    <a:pt x="823" y="1213"/>
                    <a:pt x="1272" y="1213"/>
                  </a:cubicBezTo>
                  <a:cubicBezTo>
                    <a:pt x="1359" y="1213"/>
                    <a:pt x="1447" y="1210"/>
                    <a:pt x="1534" y="1203"/>
                  </a:cubicBezTo>
                  <a:cubicBezTo>
                    <a:pt x="1534" y="788"/>
                    <a:pt x="1576" y="374"/>
                    <a:pt x="1576"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2006;p65"/>
            <p:cNvSpPr/>
            <p:nvPr/>
          </p:nvSpPr>
          <p:spPr>
            <a:xfrm>
              <a:off x="4942269" y="3926122"/>
              <a:ext cx="208085" cy="82813"/>
            </a:xfrm>
            <a:custGeom>
              <a:avLst/>
              <a:gdLst/>
              <a:ahLst/>
              <a:cxnLst/>
              <a:rect l="l" t="t" r="r" b="b"/>
              <a:pathLst>
                <a:path w="3857" h="1535" extrusionOk="0">
                  <a:moveTo>
                    <a:pt x="3857" y="0"/>
                  </a:moveTo>
                  <a:cubicBezTo>
                    <a:pt x="2613" y="415"/>
                    <a:pt x="1327" y="664"/>
                    <a:pt x="1" y="664"/>
                  </a:cubicBezTo>
                  <a:cubicBezTo>
                    <a:pt x="1203" y="1120"/>
                    <a:pt x="2488" y="1410"/>
                    <a:pt x="3774" y="1535"/>
                  </a:cubicBezTo>
                  <a:cubicBezTo>
                    <a:pt x="3732" y="1037"/>
                    <a:pt x="3774" y="498"/>
                    <a:pt x="3857"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2007;p65"/>
            <p:cNvSpPr/>
            <p:nvPr/>
          </p:nvSpPr>
          <p:spPr>
            <a:xfrm>
              <a:off x="5036196" y="4181144"/>
              <a:ext cx="134282" cy="72185"/>
            </a:xfrm>
            <a:custGeom>
              <a:avLst/>
              <a:gdLst/>
              <a:ahLst/>
              <a:cxnLst/>
              <a:rect l="l" t="t" r="r" b="b"/>
              <a:pathLst>
                <a:path w="2489" h="1338" extrusionOk="0">
                  <a:moveTo>
                    <a:pt x="2281" y="0"/>
                  </a:moveTo>
                  <a:cubicBezTo>
                    <a:pt x="1577" y="539"/>
                    <a:pt x="830" y="995"/>
                    <a:pt x="1" y="1327"/>
                  </a:cubicBezTo>
                  <a:cubicBezTo>
                    <a:pt x="148" y="1334"/>
                    <a:pt x="295" y="1338"/>
                    <a:pt x="442" y="1338"/>
                  </a:cubicBezTo>
                  <a:cubicBezTo>
                    <a:pt x="1124" y="1338"/>
                    <a:pt x="1806" y="1263"/>
                    <a:pt x="2489" y="1161"/>
                  </a:cubicBezTo>
                  <a:cubicBezTo>
                    <a:pt x="2447" y="1037"/>
                    <a:pt x="2406" y="954"/>
                    <a:pt x="2364" y="871"/>
                  </a:cubicBezTo>
                  <a:cubicBezTo>
                    <a:pt x="2364" y="829"/>
                    <a:pt x="2323" y="498"/>
                    <a:pt x="228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2008;p65"/>
            <p:cNvSpPr/>
            <p:nvPr/>
          </p:nvSpPr>
          <p:spPr>
            <a:xfrm>
              <a:off x="4902023" y="4129675"/>
              <a:ext cx="80547" cy="69380"/>
            </a:xfrm>
            <a:custGeom>
              <a:avLst/>
              <a:gdLst/>
              <a:ahLst/>
              <a:cxnLst/>
              <a:rect l="l" t="t" r="r" b="b"/>
              <a:pathLst>
                <a:path w="1493" h="1286" extrusionOk="0">
                  <a:moveTo>
                    <a:pt x="1493" y="0"/>
                  </a:moveTo>
                  <a:lnTo>
                    <a:pt x="1493" y="0"/>
                  </a:lnTo>
                  <a:cubicBezTo>
                    <a:pt x="1037" y="208"/>
                    <a:pt x="539" y="374"/>
                    <a:pt x="0" y="457"/>
                  </a:cubicBezTo>
                  <a:cubicBezTo>
                    <a:pt x="125" y="747"/>
                    <a:pt x="208" y="996"/>
                    <a:pt x="332" y="1286"/>
                  </a:cubicBezTo>
                  <a:cubicBezTo>
                    <a:pt x="788" y="913"/>
                    <a:pt x="1161" y="457"/>
                    <a:pt x="1493"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2009;p65"/>
            <p:cNvSpPr/>
            <p:nvPr/>
          </p:nvSpPr>
          <p:spPr>
            <a:xfrm>
              <a:off x="4691725" y="3368818"/>
              <a:ext cx="501142" cy="559569"/>
            </a:xfrm>
            <a:custGeom>
              <a:avLst/>
              <a:gdLst/>
              <a:ahLst/>
              <a:cxnLst/>
              <a:rect l="l" t="t" r="r" b="b"/>
              <a:pathLst>
                <a:path w="9289" h="10372" extrusionOk="0">
                  <a:moveTo>
                    <a:pt x="2035" y="1"/>
                  </a:moveTo>
                  <a:cubicBezTo>
                    <a:pt x="1665" y="1"/>
                    <a:pt x="1295" y="73"/>
                    <a:pt x="954" y="214"/>
                  </a:cubicBezTo>
                  <a:cubicBezTo>
                    <a:pt x="664" y="338"/>
                    <a:pt x="332" y="462"/>
                    <a:pt x="1" y="545"/>
                  </a:cubicBezTo>
                  <a:cubicBezTo>
                    <a:pt x="84" y="1665"/>
                    <a:pt x="789" y="7096"/>
                    <a:pt x="3898" y="8755"/>
                  </a:cubicBezTo>
                  <a:cubicBezTo>
                    <a:pt x="6427" y="10123"/>
                    <a:pt x="7340" y="10372"/>
                    <a:pt x="8459" y="10372"/>
                  </a:cubicBezTo>
                  <a:cubicBezTo>
                    <a:pt x="8542" y="9667"/>
                    <a:pt x="8708" y="8921"/>
                    <a:pt x="8915" y="8216"/>
                  </a:cubicBezTo>
                  <a:cubicBezTo>
                    <a:pt x="9164" y="7345"/>
                    <a:pt x="9288" y="6392"/>
                    <a:pt x="9247" y="5479"/>
                  </a:cubicBezTo>
                  <a:cubicBezTo>
                    <a:pt x="9247" y="3199"/>
                    <a:pt x="5308" y="1167"/>
                    <a:pt x="3193" y="255"/>
                  </a:cubicBezTo>
                  <a:cubicBezTo>
                    <a:pt x="2829" y="84"/>
                    <a:pt x="2432" y="1"/>
                    <a:pt x="2035"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2010;p65"/>
            <p:cNvSpPr/>
            <p:nvPr/>
          </p:nvSpPr>
          <p:spPr>
            <a:xfrm>
              <a:off x="4615710" y="2790150"/>
              <a:ext cx="398205" cy="354128"/>
            </a:xfrm>
            <a:custGeom>
              <a:avLst/>
              <a:gdLst/>
              <a:ahLst/>
              <a:cxnLst/>
              <a:rect l="l" t="t" r="r" b="b"/>
              <a:pathLst>
                <a:path w="7381" h="6564" extrusionOk="0">
                  <a:moveTo>
                    <a:pt x="5011" y="1"/>
                  </a:moveTo>
                  <a:cubicBezTo>
                    <a:pt x="4374" y="1"/>
                    <a:pt x="3622" y="232"/>
                    <a:pt x="2819" y="698"/>
                  </a:cubicBezTo>
                  <a:cubicBezTo>
                    <a:pt x="995" y="1694"/>
                    <a:pt x="0" y="4181"/>
                    <a:pt x="1078" y="5052"/>
                  </a:cubicBezTo>
                  <a:cubicBezTo>
                    <a:pt x="1677" y="5579"/>
                    <a:pt x="2692" y="6564"/>
                    <a:pt x="4011" y="6564"/>
                  </a:cubicBezTo>
                  <a:cubicBezTo>
                    <a:pt x="4973" y="6564"/>
                    <a:pt x="6097" y="6039"/>
                    <a:pt x="7339" y="4430"/>
                  </a:cubicBezTo>
                  <a:cubicBezTo>
                    <a:pt x="7380" y="3269"/>
                    <a:pt x="7173" y="2108"/>
                    <a:pt x="6717" y="1030"/>
                  </a:cubicBezTo>
                  <a:cubicBezTo>
                    <a:pt x="6398" y="346"/>
                    <a:pt x="5790" y="1"/>
                    <a:pt x="5011"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2011;p65"/>
            <p:cNvSpPr/>
            <p:nvPr/>
          </p:nvSpPr>
          <p:spPr>
            <a:xfrm>
              <a:off x="4725282" y="2881002"/>
              <a:ext cx="237326" cy="216340"/>
            </a:xfrm>
            <a:custGeom>
              <a:avLst/>
              <a:gdLst/>
              <a:ahLst/>
              <a:cxnLst/>
              <a:rect l="l" t="t" r="r" b="b"/>
              <a:pathLst>
                <a:path w="4399" h="4010" extrusionOk="0">
                  <a:moveTo>
                    <a:pt x="2495" y="1"/>
                  </a:moveTo>
                  <a:cubicBezTo>
                    <a:pt x="2212" y="1"/>
                    <a:pt x="1880" y="66"/>
                    <a:pt x="1493" y="217"/>
                  </a:cubicBezTo>
                  <a:cubicBezTo>
                    <a:pt x="457" y="756"/>
                    <a:pt x="1" y="1958"/>
                    <a:pt x="291" y="2580"/>
                  </a:cubicBezTo>
                  <a:cubicBezTo>
                    <a:pt x="520" y="3154"/>
                    <a:pt x="1631" y="4009"/>
                    <a:pt x="2323" y="4009"/>
                  </a:cubicBezTo>
                  <a:cubicBezTo>
                    <a:pt x="2381" y="4009"/>
                    <a:pt x="2437" y="4003"/>
                    <a:pt x="2488" y="3990"/>
                  </a:cubicBezTo>
                  <a:cubicBezTo>
                    <a:pt x="3110" y="3783"/>
                    <a:pt x="3649" y="3409"/>
                    <a:pt x="4147" y="2953"/>
                  </a:cubicBezTo>
                  <a:cubicBezTo>
                    <a:pt x="4147" y="2953"/>
                    <a:pt x="4398" y="1"/>
                    <a:pt x="2495"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2012;p65"/>
            <p:cNvSpPr/>
            <p:nvPr/>
          </p:nvSpPr>
          <p:spPr>
            <a:xfrm>
              <a:off x="5450047" y="2790150"/>
              <a:ext cx="395993" cy="354128"/>
            </a:xfrm>
            <a:custGeom>
              <a:avLst/>
              <a:gdLst/>
              <a:ahLst/>
              <a:cxnLst/>
              <a:rect l="l" t="t" r="r" b="b"/>
              <a:pathLst>
                <a:path w="7340" h="6564" extrusionOk="0">
                  <a:moveTo>
                    <a:pt x="2353" y="1"/>
                  </a:moveTo>
                  <a:cubicBezTo>
                    <a:pt x="1578" y="1"/>
                    <a:pt x="983" y="346"/>
                    <a:pt x="664" y="1030"/>
                  </a:cubicBezTo>
                  <a:cubicBezTo>
                    <a:pt x="208" y="2108"/>
                    <a:pt x="0" y="3269"/>
                    <a:pt x="42" y="4430"/>
                  </a:cubicBezTo>
                  <a:cubicBezTo>
                    <a:pt x="1266" y="6039"/>
                    <a:pt x="2380" y="6564"/>
                    <a:pt x="3340" y="6564"/>
                  </a:cubicBezTo>
                  <a:cubicBezTo>
                    <a:pt x="4654" y="6564"/>
                    <a:pt x="5680" y="5579"/>
                    <a:pt x="6303" y="5052"/>
                  </a:cubicBezTo>
                  <a:cubicBezTo>
                    <a:pt x="7339" y="4181"/>
                    <a:pt x="6344" y="1694"/>
                    <a:pt x="4561" y="698"/>
                  </a:cubicBezTo>
                  <a:cubicBezTo>
                    <a:pt x="3740" y="232"/>
                    <a:pt x="2986" y="1"/>
                    <a:pt x="2353"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2013;p65"/>
            <p:cNvSpPr/>
            <p:nvPr/>
          </p:nvSpPr>
          <p:spPr>
            <a:xfrm>
              <a:off x="5501354" y="2881002"/>
              <a:ext cx="235060" cy="216340"/>
            </a:xfrm>
            <a:custGeom>
              <a:avLst/>
              <a:gdLst/>
              <a:ahLst/>
              <a:cxnLst/>
              <a:rect l="l" t="t" r="r" b="b"/>
              <a:pathLst>
                <a:path w="4357" h="4010" extrusionOk="0">
                  <a:moveTo>
                    <a:pt x="1876" y="1"/>
                  </a:moveTo>
                  <a:cubicBezTo>
                    <a:pt x="1" y="1"/>
                    <a:pt x="252" y="2953"/>
                    <a:pt x="252" y="2953"/>
                  </a:cubicBezTo>
                  <a:cubicBezTo>
                    <a:pt x="708" y="3409"/>
                    <a:pt x="1288" y="3783"/>
                    <a:pt x="1910" y="3990"/>
                  </a:cubicBezTo>
                  <a:cubicBezTo>
                    <a:pt x="1959" y="4003"/>
                    <a:pt x="2012" y="4009"/>
                    <a:pt x="2068" y="4009"/>
                  </a:cubicBezTo>
                  <a:cubicBezTo>
                    <a:pt x="2733" y="4009"/>
                    <a:pt x="3878" y="3154"/>
                    <a:pt x="4108" y="2580"/>
                  </a:cubicBezTo>
                  <a:cubicBezTo>
                    <a:pt x="4357" y="1958"/>
                    <a:pt x="3901" y="756"/>
                    <a:pt x="2864" y="217"/>
                  </a:cubicBezTo>
                  <a:cubicBezTo>
                    <a:pt x="2482" y="66"/>
                    <a:pt x="2156" y="1"/>
                    <a:pt x="1876"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2014;p65"/>
            <p:cNvSpPr/>
            <p:nvPr/>
          </p:nvSpPr>
          <p:spPr>
            <a:xfrm>
              <a:off x="4629089" y="2952324"/>
              <a:ext cx="1205729" cy="909004"/>
            </a:xfrm>
            <a:custGeom>
              <a:avLst/>
              <a:gdLst/>
              <a:ahLst/>
              <a:cxnLst/>
              <a:rect l="l" t="t" r="r" b="b"/>
              <a:pathLst>
                <a:path w="22349" h="16849" extrusionOk="0">
                  <a:moveTo>
                    <a:pt x="10686" y="1"/>
                  </a:moveTo>
                  <a:cubicBezTo>
                    <a:pt x="9110" y="1"/>
                    <a:pt x="3980" y="382"/>
                    <a:pt x="1991" y="5197"/>
                  </a:cubicBezTo>
                  <a:cubicBezTo>
                    <a:pt x="1" y="10090"/>
                    <a:pt x="3815" y="14360"/>
                    <a:pt x="8625" y="16350"/>
                  </a:cubicBezTo>
                  <a:cubicBezTo>
                    <a:pt x="9433" y="16682"/>
                    <a:pt x="10294" y="16848"/>
                    <a:pt x="11154" y="16848"/>
                  </a:cubicBezTo>
                  <a:cubicBezTo>
                    <a:pt x="12015" y="16848"/>
                    <a:pt x="12875" y="16682"/>
                    <a:pt x="13683" y="16350"/>
                  </a:cubicBezTo>
                  <a:cubicBezTo>
                    <a:pt x="18534" y="14360"/>
                    <a:pt x="22349" y="10090"/>
                    <a:pt x="20317" y="5197"/>
                  </a:cubicBezTo>
                  <a:cubicBezTo>
                    <a:pt x="18329" y="382"/>
                    <a:pt x="13199" y="1"/>
                    <a:pt x="11622" y="1"/>
                  </a:cubicBezTo>
                  <a:cubicBezTo>
                    <a:pt x="11325" y="1"/>
                    <a:pt x="11154" y="14"/>
                    <a:pt x="11154" y="14"/>
                  </a:cubicBezTo>
                  <a:cubicBezTo>
                    <a:pt x="11154" y="14"/>
                    <a:pt x="10983" y="1"/>
                    <a:pt x="10686" y="1"/>
                  </a:cubicBezTo>
                  <a:close/>
                </a:path>
              </a:pathLst>
            </a:custGeom>
            <a:solidFill>
              <a:srgbClr val="FF9A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2015;p65"/>
            <p:cNvSpPr/>
            <p:nvPr/>
          </p:nvSpPr>
          <p:spPr>
            <a:xfrm>
              <a:off x="4955703" y="3536872"/>
              <a:ext cx="552556" cy="198590"/>
            </a:xfrm>
            <a:custGeom>
              <a:avLst/>
              <a:gdLst/>
              <a:ahLst/>
              <a:cxnLst/>
              <a:rect l="l" t="t" r="r" b="b"/>
              <a:pathLst>
                <a:path w="10242" h="3681" extrusionOk="0">
                  <a:moveTo>
                    <a:pt x="2350" y="1"/>
                  </a:moveTo>
                  <a:cubicBezTo>
                    <a:pt x="2116" y="1"/>
                    <a:pt x="1884" y="26"/>
                    <a:pt x="1659" y="84"/>
                  </a:cubicBezTo>
                  <a:cubicBezTo>
                    <a:pt x="0" y="540"/>
                    <a:pt x="208" y="2530"/>
                    <a:pt x="1659" y="3318"/>
                  </a:cubicBezTo>
                  <a:cubicBezTo>
                    <a:pt x="2057" y="3565"/>
                    <a:pt x="2496" y="3680"/>
                    <a:pt x="2929" y="3680"/>
                  </a:cubicBezTo>
                  <a:cubicBezTo>
                    <a:pt x="3805" y="3680"/>
                    <a:pt x="4656" y="3210"/>
                    <a:pt x="5100" y="2406"/>
                  </a:cubicBezTo>
                  <a:cubicBezTo>
                    <a:pt x="5572" y="3210"/>
                    <a:pt x="6414" y="3680"/>
                    <a:pt x="7292" y="3680"/>
                  </a:cubicBezTo>
                  <a:cubicBezTo>
                    <a:pt x="7727" y="3680"/>
                    <a:pt x="8171" y="3565"/>
                    <a:pt x="8583" y="3318"/>
                  </a:cubicBezTo>
                  <a:cubicBezTo>
                    <a:pt x="9993" y="2530"/>
                    <a:pt x="10241" y="540"/>
                    <a:pt x="8583" y="84"/>
                  </a:cubicBezTo>
                  <a:cubicBezTo>
                    <a:pt x="8372" y="36"/>
                    <a:pt x="8154" y="15"/>
                    <a:pt x="7934" y="15"/>
                  </a:cubicBezTo>
                  <a:cubicBezTo>
                    <a:pt x="6817" y="15"/>
                    <a:pt x="5654" y="553"/>
                    <a:pt x="5100" y="830"/>
                  </a:cubicBezTo>
                  <a:cubicBezTo>
                    <a:pt x="4587" y="557"/>
                    <a:pt x="3453" y="1"/>
                    <a:pt x="2350" y="1"/>
                  </a:cubicBezTo>
                  <a:close/>
                </a:path>
              </a:pathLst>
            </a:custGeom>
            <a:solidFill>
              <a:srgbClr val="F8E4D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2016;p65"/>
            <p:cNvSpPr/>
            <p:nvPr/>
          </p:nvSpPr>
          <p:spPr>
            <a:xfrm>
              <a:off x="4884111" y="3238259"/>
              <a:ext cx="224864" cy="128671"/>
            </a:xfrm>
            <a:custGeom>
              <a:avLst/>
              <a:gdLst/>
              <a:ahLst/>
              <a:cxnLst/>
              <a:rect l="l" t="t" r="r" b="b"/>
              <a:pathLst>
                <a:path w="4168" h="2385" extrusionOk="0">
                  <a:moveTo>
                    <a:pt x="2074" y="1"/>
                  </a:moveTo>
                  <a:cubicBezTo>
                    <a:pt x="1037" y="1"/>
                    <a:pt x="1" y="685"/>
                    <a:pt x="1" y="2053"/>
                  </a:cubicBezTo>
                  <a:cubicBezTo>
                    <a:pt x="1" y="2260"/>
                    <a:pt x="166" y="2385"/>
                    <a:pt x="332" y="2385"/>
                  </a:cubicBezTo>
                  <a:cubicBezTo>
                    <a:pt x="498" y="2385"/>
                    <a:pt x="622" y="2219"/>
                    <a:pt x="622" y="2053"/>
                  </a:cubicBezTo>
                  <a:cubicBezTo>
                    <a:pt x="622" y="1079"/>
                    <a:pt x="1358" y="592"/>
                    <a:pt x="2094" y="592"/>
                  </a:cubicBezTo>
                  <a:cubicBezTo>
                    <a:pt x="2830" y="592"/>
                    <a:pt x="3566" y="1079"/>
                    <a:pt x="3566" y="2053"/>
                  </a:cubicBezTo>
                  <a:cubicBezTo>
                    <a:pt x="3546" y="2240"/>
                    <a:pt x="3701" y="2333"/>
                    <a:pt x="3857" y="2333"/>
                  </a:cubicBezTo>
                  <a:cubicBezTo>
                    <a:pt x="4012" y="2333"/>
                    <a:pt x="4167"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2017;p65"/>
            <p:cNvSpPr/>
            <p:nvPr/>
          </p:nvSpPr>
          <p:spPr>
            <a:xfrm>
              <a:off x="5353854" y="3238259"/>
              <a:ext cx="224864" cy="128671"/>
            </a:xfrm>
            <a:custGeom>
              <a:avLst/>
              <a:gdLst/>
              <a:ahLst/>
              <a:cxnLst/>
              <a:rect l="l" t="t" r="r" b="b"/>
              <a:pathLst>
                <a:path w="4168" h="2385" extrusionOk="0">
                  <a:moveTo>
                    <a:pt x="2074" y="1"/>
                  </a:moveTo>
                  <a:cubicBezTo>
                    <a:pt x="1037" y="1"/>
                    <a:pt x="1" y="685"/>
                    <a:pt x="1" y="2053"/>
                  </a:cubicBezTo>
                  <a:cubicBezTo>
                    <a:pt x="1" y="2260"/>
                    <a:pt x="125" y="2385"/>
                    <a:pt x="291" y="2385"/>
                  </a:cubicBezTo>
                  <a:cubicBezTo>
                    <a:pt x="457" y="2385"/>
                    <a:pt x="623" y="2219"/>
                    <a:pt x="623" y="2053"/>
                  </a:cubicBezTo>
                  <a:cubicBezTo>
                    <a:pt x="623" y="1079"/>
                    <a:pt x="1348" y="592"/>
                    <a:pt x="2074" y="592"/>
                  </a:cubicBezTo>
                  <a:cubicBezTo>
                    <a:pt x="2799" y="592"/>
                    <a:pt x="3525" y="1079"/>
                    <a:pt x="3525" y="2053"/>
                  </a:cubicBezTo>
                  <a:cubicBezTo>
                    <a:pt x="3504" y="2240"/>
                    <a:pt x="3670" y="2333"/>
                    <a:pt x="3836" y="2333"/>
                  </a:cubicBezTo>
                  <a:cubicBezTo>
                    <a:pt x="4002" y="2333"/>
                    <a:pt x="4168" y="2240"/>
                    <a:pt x="4147" y="2053"/>
                  </a:cubicBezTo>
                  <a:cubicBezTo>
                    <a:pt x="4147" y="685"/>
                    <a:pt x="3110" y="1"/>
                    <a:pt x="2074"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2018;p65"/>
            <p:cNvSpPr/>
            <p:nvPr/>
          </p:nvSpPr>
          <p:spPr>
            <a:xfrm>
              <a:off x="5065275" y="3001850"/>
              <a:ext cx="324401" cy="65333"/>
            </a:xfrm>
            <a:custGeom>
              <a:avLst/>
              <a:gdLst/>
              <a:ahLst/>
              <a:cxnLst/>
              <a:rect l="l" t="t" r="r" b="b"/>
              <a:pathLst>
                <a:path w="6013" h="1211" extrusionOk="0">
                  <a:moveTo>
                    <a:pt x="3407" y="1"/>
                  </a:moveTo>
                  <a:cubicBezTo>
                    <a:pt x="3280" y="1"/>
                    <a:pt x="3154" y="3"/>
                    <a:pt x="3028" y="9"/>
                  </a:cubicBezTo>
                  <a:cubicBezTo>
                    <a:pt x="2530" y="9"/>
                    <a:pt x="2033" y="9"/>
                    <a:pt x="1535" y="50"/>
                  </a:cubicBezTo>
                  <a:cubicBezTo>
                    <a:pt x="1038" y="91"/>
                    <a:pt x="499" y="216"/>
                    <a:pt x="1" y="340"/>
                  </a:cubicBezTo>
                  <a:cubicBezTo>
                    <a:pt x="457" y="672"/>
                    <a:pt x="955" y="879"/>
                    <a:pt x="1452" y="1004"/>
                  </a:cubicBezTo>
                  <a:cubicBezTo>
                    <a:pt x="1991" y="1128"/>
                    <a:pt x="2489" y="1211"/>
                    <a:pt x="3028" y="1211"/>
                  </a:cubicBezTo>
                  <a:cubicBezTo>
                    <a:pt x="3525" y="1211"/>
                    <a:pt x="4064" y="1128"/>
                    <a:pt x="4562" y="1004"/>
                  </a:cubicBezTo>
                  <a:cubicBezTo>
                    <a:pt x="5101" y="879"/>
                    <a:pt x="5557" y="672"/>
                    <a:pt x="6013" y="340"/>
                  </a:cubicBezTo>
                  <a:cubicBezTo>
                    <a:pt x="5144" y="123"/>
                    <a:pt x="4276" y="1"/>
                    <a:pt x="3407"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2019;p65"/>
            <p:cNvSpPr/>
            <p:nvPr/>
          </p:nvSpPr>
          <p:spPr>
            <a:xfrm>
              <a:off x="5107788" y="3136509"/>
              <a:ext cx="234952" cy="48717"/>
            </a:xfrm>
            <a:custGeom>
              <a:avLst/>
              <a:gdLst/>
              <a:ahLst/>
              <a:cxnLst/>
              <a:rect l="l" t="t" r="r" b="b"/>
              <a:pathLst>
                <a:path w="4355" h="903" extrusionOk="0">
                  <a:moveTo>
                    <a:pt x="2198" y="0"/>
                  </a:moveTo>
                  <a:cubicBezTo>
                    <a:pt x="1825" y="0"/>
                    <a:pt x="1493" y="0"/>
                    <a:pt x="1120" y="83"/>
                  </a:cubicBezTo>
                  <a:cubicBezTo>
                    <a:pt x="747" y="83"/>
                    <a:pt x="374" y="166"/>
                    <a:pt x="1" y="290"/>
                  </a:cubicBezTo>
                  <a:cubicBezTo>
                    <a:pt x="332" y="498"/>
                    <a:pt x="664" y="664"/>
                    <a:pt x="1037" y="747"/>
                  </a:cubicBezTo>
                  <a:cubicBezTo>
                    <a:pt x="1410" y="850"/>
                    <a:pt x="1794" y="902"/>
                    <a:pt x="2172" y="902"/>
                  </a:cubicBezTo>
                  <a:cubicBezTo>
                    <a:pt x="2551" y="902"/>
                    <a:pt x="2924" y="850"/>
                    <a:pt x="3276" y="747"/>
                  </a:cubicBezTo>
                  <a:cubicBezTo>
                    <a:pt x="3691" y="664"/>
                    <a:pt x="4064" y="498"/>
                    <a:pt x="4354" y="290"/>
                  </a:cubicBezTo>
                  <a:cubicBezTo>
                    <a:pt x="3649" y="83"/>
                    <a:pt x="2945" y="0"/>
                    <a:pt x="219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2020;p65"/>
            <p:cNvSpPr/>
            <p:nvPr/>
          </p:nvSpPr>
          <p:spPr>
            <a:xfrm>
              <a:off x="4705159" y="3306506"/>
              <a:ext cx="223731" cy="115021"/>
            </a:xfrm>
            <a:custGeom>
              <a:avLst/>
              <a:gdLst/>
              <a:ahLst/>
              <a:cxnLst/>
              <a:rect l="l" t="t" r="r" b="b"/>
              <a:pathLst>
                <a:path w="4147" h="2132" extrusionOk="0">
                  <a:moveTo>
                    <a:pt x="208" y="0"/>
                  </a:moveTo>
                  <a:cubicBezTo>
                    <a:pt x="42" y="664"/>
                    <a:pt x="1" y="1369"/>
                    <a:pt x="83" y="2032"/>
                  </a:cubicBezTo>
                  <a:cubicBezTo>
                    <a:pt x="529" y="2100"/>
                    <a:pt x="975" y="2132"/>
                    <a:pt x="1419" y="2132"/>
                  </a:cubicBezTo>
                  <a:cubicBezTo>
                    <a:pt x="2339" y="2132"/>
                    <a:pt x="3252" y="1993"/>
                    <a:pt x="4147" y="1742"/>
                  </a:cubicBezTo>
                  <a:cubicBezTo>
                    <a:pt x="2654" y="1700"/>
                    <a:pt x="1244" y="1078"/>
                    <a:pt x="208"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2021;p65"/>
            <p:cNvSpPr/>
            <p:nvPr/>
          </p:nvSpPr>
          <p:spPr>
            <a:xfrm>
              <a:off x="4736504" y="3498892"/>
              <a:ext cx="205819" cy="98459"/>
            </a:xfrm>
            <a:custGeom>
              <a:avLst/>
              <a:gdLst/>
              <a:ahLst/>
              <a:cxnLst/>
              <a:rect l="l" t="t" r="r" b="b"/>
              <a:pathLst>
                <a:path w="3815" h="1825" extrusionOk="0">
                  <a:moveTo>
                    <a:pt x="3815" y="0"/>
                  </a:moveTo>
                  <a:cubicBezTo>
                    <a:pt x="3065" y="310"/>
                    <a:pt x="2251" y="475"/>
                    <a:pt x="1442" y="475"/>
                  </a:cubicBezTo>
                  <a:cubicBezTo>
                    <a:pt x="954" y="475"/>
                    <a:pt x="468" y="415"/>
                    <a:pt x="0" y="290"/>
                  </a:cubicBezTo>
                  <a:lnTo>
                    <a:pt x="0" y="290"/>
                  </a:lnTo>
                  <a:cubicBezTo>
                    <a:pt x="207" y="829"/>
                    <a:pt x="498" y="1368"/>
                    <a:pt x="829" y="1824"/>
                  </a:cubicBezTo>
                  <a:cubicBezTo>
                    <a:pt x="1949" y="1410"/>
                    <a:pt x="2944" y="788"/>
                    <a:pt x="3815"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2022;p65"/>
            <p:cNvSpPr/>
            <p:nvPr/>
          </p:nvSpPr>
          <p:spPr>
            <a:xfrm>
              <a:off x="5535072" y="3306506"/>
              <a:ext cx="221465" cy="115021"/>
            </a:xfrm>
            <a:custGeom>
              <a:avLst/>
              <a:gdLst/>
              <a:ahLst/>
              <a:cxnLst/>
              <a:rect l="l" t="t" r="r" b="b"/>
              <a:pathLst>
                <a:path w="4105" h="2132" extrusionOk="0">
                  <a:moveTo>
                    <a:pt x="3939" y="0"/>
                  </a:moveTo>
                  <a:cubicBezTo>
                    <a:pt x="2902" y="1078"/>
                    <a:pt x="1493" y="1700"/>
                    <a:pt x="0" y="1742"/>
                  </a:cubicBezTo>
                  <a:cubicBezTo>
                    <a:pt x="867" y="1993"/>
                    <a:pt x="1790" y="2132"/>
                    <a:pt x="2706" y="2132"/>
                  </a:cubicBezTo>
                  <a:cubicBezTo>
                    <a:pt x="3149" y="2132"/>
                    <a:pt x="3590" y="2100"/>
                    <a:pt x="4022" y="2032"/>
                  </a:cubicBezTo>
                  <a:cubicBezTo>
                    <a:pt x="4105" y="1369"/>
                    <a:pt x="4063" y="664"/>
                    <a:pt x="3939"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2023;p65"/>
            <p:cNvSpPr/>
            <p:nvPr/>
          </p:nvSpPr>
          <p:spPr>
            <a:xfrm>
              <a:off x="5519373" y="3498892"/>
              <a:ext cx="208085" cy="100671"/>
            </a:xfrm>
            <a:custGeom>
              <a:avLst/>
              <a:gdLst/>
              <a:ahLst/>
              <a:cxnLst/>
              <a:rect l="l" t="t" r="r" b="b"/>
              <a:pathLst>
                <a:path w="3857" h="1866" extrusionOk="0">
                  <a:moveTo>
                    <a:pt x="1" y="0"/>
                  </a:moveTo>
                  <a:lnTo>
                    <a:pt x="1" y="0"/>
                  </a:lnTo>
                  <a:cubicBezTo>
                    <a:pt x="871" y="788"/>
                    <a:pt x="1908" y="1410"/>
                    <a:pt x="2986" y="1866"/>
                  </a:cubicBezTo>
                  <a:cubicBezTo>
                    <a:pt x="3318" y="1368"/>
                    <a:pt x="3608" y="829"/>
                    <a:pt x="3857" y="290"/>
                  </a:cubicBezTo>
                  <a:lnTo>
                    <a:pt x="3857" y="290"/>
                  </a:lnTo>
                  <a:cubicBezTo>
                    <a:pt x="3353" y="420"/>
                    <a:pt x="2842" y="487"/>
                    <a:pt x="2332" y="487"/>
                  </a:cubicBezTo>
                  <a:cubicBezTo>
                    <a:pt x="1543" y="487"/>
                    <a:pt x="757" y="328"/>
                    <a:pt x="1" y="0"/>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2024;p65"/>
            <p:cNvSpPr/>
            <p:nvPr/>
          </p:nvSpPr>
          <p:spPr>
            <a:xfrm>
              <a:off x="5085453" y="3451685"/>
              <a:ext cx="290844" cy="179761"/>
            </a:xfrm>
            <a:custGeom>
              <a:avLst/>
              <a:gdLst/>
              <a:ahLst/>
              <a:cxnLst/>
              <a:rect l="l" t="t" r="r" b="b"/>
              <a:pathLst>
                <a:path w="5391" h="3332" extrusionOk="0">
                  <a:moveTo>
                    <a:pt x="2835" y="1"/>
                  </a:moveTo>
                  <a:cubicBezTo>
                    <a:pt x="2747" y="1"/>
                    <a:pt x="2695" y="4"/>
                    <a:pt x="2695" y="4"/>
                  </a:cubicBezTo>
                  <a:cubicBezTo>
                    <a:pt x="2695" y="4"/>
                    <a:pt x="2668" y="3"/>
                    <a:pt x="2620" y="3"/>
                  </a:cubicBezTo>
                  <a:cubicBezTo>
                    <a:pt x="2295" y="3"/>
                    <a:pt x="1003" y="66"/>
                    <a:pt x="498" y="1041"/>
                  </a:cubicBezTo>
                  <a:cubicBezTo>
                    <a:pt x="0" y="1995"/>
                    <a:pt x="954" y="2824"/>
                    <a:pt x="2115" y="3238"/>
                  </a:cubicBezTo>
                  <a:cubicBezTo>
                    <a:pt x="2301" y="3301"/>
                    <a:pt x="2498" y="3332"/>
                    <a:pt x="2700" y="3332"/>
                  </a:cubicBezTo>
                  <a:cubicBezTo>
                    <a:pt x="2902" y="3332"/>
                    <a:pt x="3110" y="3301"/>
                    <a:pt x="3317" y="3238"/>
                  </a:cubicBezTo>
                  <a:cubicBezTo>
                    <a:pt x="4478" y="2824"/>
                    <a:pt x="5390" y="1995"/>
                    <a:pt x="4893" y="1041"/>
                  </a:cubicBezTo>
                  <a:cubicBezTo>
                    <a:pt x="4449" y="85"/>
                    <a:pt x="3246" y="1"/>
                    <a:pt x="2835"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2025;p65"/>
            <p:cNvSpPr/>
            <p:nvPr/>
          </p:nvSpPr>
          <p:spPr>
            <a:xfrm>
              <a:off x="5085453" y="3483192"/>
              <a:ext cx="266243" cy="147715"/>
            </a:xfrm>
            <a:custGeom>
              <a:avLst/>
              <a:gdLst/>
              <a:ahLst/>
              <a:cxnLst/>
              <a:rect l="l" t="t" r="r" b="b"/>
              <a:pathLst>
                <a:path w="4935" h="2738" extrusionOk="0">
                  <a:moveTo>
                    <a:pt x="871" y="1"/>
                  </a:moveTo>
                  <a:cubicBezTo>
                    <a:pt x="705" y="125"/>
                    <a:pt x="581" y="291"/>
                    <a:pt x="498" y="457"/>
                  </a:cubicBezTo>
                  <a:cubicBezTo>
                    <a:pt x="0" y="1411"/>
                    <a:pt x="954" y="2240"/>
                    <a:pt x="2115" y="2613"/>
                  </a:cubicBezTo>
                  <a:cubicBezTo>
                    <a:pt x="2301" y="2696"/>
                    <a:pt x="2498" y="2737"/>
                    <a:pt x="2700" y="2737"/>
                  </a:cubicBezTo>
                  <a:cubicBezTo>
                    <a:pt x="2902" y="2737"/>
                    <a:pt x="3110" y="2696"/>
                    <a:pt x="3317" y="2613"/>
                  </a:cubicBezTo>
                  <a:cubicBezTo>
                    <a:pt x="4022" y="2447"/>
                    <a:pt x="4602" y="1991"/>
                    <a:pt x="4934" y="1369"/>
                  </a:cubicBezTo>
                  <a:lnTo>
                    <a:pt x="4934" y="1369"/>
                  </a:lnTo>
                  <a:cubicBezTo>
                    <a:pt x="4602" y="1659"/>
                    <a:pt x="4188" y="1908"/>
                    <a:pt x="3690" y="2074"/>
                  </a:cubicBezTo>
                  <a:cubicBezTo>
                    <a:pt x="3504" y="2136"/>
                    <a:pt x="3307" y="2167"/>
                    <a:pt x="3105" y="2167"/>
                  </a:cubicBezTo>
                  <a:cubicBezTo>
                    <a:pt x="2902" y="2167"/>
                    <a:pt x="2695" y="2136"/>
                    <a:pt x="2488" y="2074"/>
                  </a:cubicBezTo>
                  <a:cubicBezTo>
                    <a:pt x="1368" y="1701"/>
                    <a:pt x="498" y="913"/>
                    <a:pt x="871" y="1"/>
                  </a:cubicBezTo>
                  <a:close/>
                </a:path>
              </a:pathLst>
            </a:custGeom>
            <a:solidFill>
              <a:srgbClr val="3C241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2026;p65"/>
            <p:cNvSpPr/>
            <p:nvPr/>
          </p:nvSpPr>
          <p:spPr>
            <a:xfrm>
              <a:off x="4830431" y="3581651"/>
              <a:ext cx="240239" cy="55946"/>
            </a:xfrm>
            <a:custGeom>
              <a:avLst/>
              <a:gdLst/>
              <a:ahLst/>
              <a:cxnLst/>
              <a:rect l="l" t="t" r="r" b="b"/>
              <a:pathLst>
                <a:path w="4453" h="1037" extrusionOk="0">
                  <a:moveTo>
                    <a:pt x="3069" y="0"/>
                  </a:moveTo>
                  <a:cubicBezTo>
                    <a:pt x="2695" y="0"/>
                    <a:pt x="2322" y="0"/>
                    <a:pt x="1949" y="83"/>
                  </a:cubicBezTo>
                  <a:cubicBezTo>
                    <a:pt x="1244" y="208"/>
                    <a:pt x="539" y="539"/>
                    <a:pt x="0" y="1037"/>
                  </a:cubicBezTo>
                  <a:cubicBezTo>
                    <a:pt x="581" y="581"/>
                    <a:pt x="1286" y="332"/>
                    <a:pt x="1991" y="290"/>
                  </a:cubicBezTo>
                  <a:cubicBezTo>
                    <a:pt x="2112" y="283"/>
                    <a:pt x="2232" y="280"/>
                    <a:pt x="2353" y="280"/>
                  </a:cubicBezTo>
                  <a:cubicBezTo>
                    <a:pt x="2936" y="280"/>
                    <a:pt x="3514" y="360"/>
                    <a:pt x="4064" y="498"/>
                  </a:cubicBezTo>
                  <a:cubicBezTo>
                    <a:pt x="4090" y="505"/>
                    <a:pt x="4115" y="509"/>
                    <a:pt x="4138" y="509"/>
                  </a:cubicBezTo>
                  <a:cubicBezTo>
                    <a:pt x="4373" y="509"/>
                    <a:pt x="4452" y="159"/>
                    <a:pt x="4188" y="83"/>
                  </a:cubicBezTo>
                  <a:cubicBezTo>
                    <a:pt x="3815" y="0"/>
                    <a:pt x="3442" y="0"/>
                    <a:pt x="3069"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2027;p65"/>
            <p:cNvSpPr/>
            <p:nvPr/>
          </p:nvSpPr>
          <p:spPr>
            <a:xfrm>
              <a:off x="4881899" y="3639809"/>
              <a:ext cx="205819" cy="120848"/>
            </a:xfrm>
            <a:custGeom>
              <a:avLst/>
              <a:gdLst/>
              <a:ahLst/>
              <a:cxnLst/>
              <a:rect l="l" t="t" r="r" b="b"/>
              <a:pathLst>
                <a:path w="3815" h="2240" extrusionOk="0">
                  <a:moveTo>
                    <a:pt x="3483" y="0"/>
                  </a:moveTo>
                  <a:cubicBezTo>
                    <a:pt x="3110" y="42"/>
                    <a:pt x="2778" y="125"/>
                    <a:pt x="2405" y="208"/>
                  </a:cubicBezTo>
                  <a:cubicBezTo>
                    <a:pt x="2073" y="332"/>
                    <a:pt x="1700" y="456"/>
                    <a:pt x="1410" y="664"/>
                  </a:cubicBezTo>
                  <a:cubicBezTo>
                    <a:pt x="1078" y="830"/>
                    <a:pt x="788" y="1037"/>
                    <a:pt x="539" y="1286"/>
                  </a:cubicBezTo>
                  <a:cubicBezTo>
                    <a:pt x="290" y="1576"/>
                    <a:pt x="124" y="1908"/>
                    <a:pt x="0" y="2239"/>
                  </a:cubicBezTo>
                  <a:cubicBezTo>
                    <a:pt x="124" y="1908"/>
                    <a:pt x="332" y="1617"/>
                    <a:pt x="622" y="1369"/>
                  </a:cubicBezTo>
                  <a:cubicBezTo>
                    <a:pt x="871" y="1161"/>
                    <a:pt x="1161" y="995"/>
                    <a:pt x="1493" y="871"/>
                  </a:cubicBezTo>
                  <a:cubicBezTo>
                    <a:pt x="2115" y="622"/>
                    <a:pt x="2819" y="456"/>
                    <a:pt x="3524" y="456"/>
                  </a:cubicBezTo>
                  <a:cubicBezTo>
                    <a:pt x="3815" y="456"/>
                    <a:pt x="3815" y="0"/>
                    <a:pt x="3524"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2028;p65"/>
            <p:cNvSpPr/>
            <p:nvPr/>
          </p:nvSpPr>
          <p:spPr>
            <a:xfrm>
              <a:off x="4989260" y="3686206"/>
              <a:ext cx="118582" cy="143777"/>
            </a:xfrm>
            <a:custGeom>
              <a:avLst/>
              <a:gdLst/>
              <a:ahLst/>
              <a:cxnLst/>
              <a:rect l="l" t="t" r="r" b="b"/>
              <a:pathLst>
                <a:path w="2198" h="2665" extrusionOk="0">
                  <a:moveTo>
                    <a:pt x="2011" y="0"/>
                  </a:moveTo>
                  <a:cubicBezTo>
                    <a:pt x="1992" y="0"/>
                    <a:pt x="1971" y="4"/>
                    <a:pt x="1949" y="11"/>
                  </a:cubicBezTo>
                  <a:lnTo>
                    <a:pt x="1908" y="11"/>
                  </a:lnTo>
                  <a:cubicBezTo>
                    <a:pt x="1617" y="94"/>
                    <a:pt x="1368" y="260"/>
                    <a:pt x="1120" y="426"/>
                  </a:cubicBezTo>
                  <a:cubicBezTo>
                    <a:pt x="871" y="591"/>
                    <a:pt x="664" y="840"/>
                    <a:pt x="498" y="1089"/>
                  </a:cubicBezTo>
                  <a:cubicBezTo>
                    <a:pt x="332" y="1296"/>
                    <a:pt x="208" y="1587"/>
                    <a:pt x="125" y="1835"/>
                  </a:cubicBezTo>
                  <a:cubicBezTo>
                    <a:pt x="42" y="2126"/>
                    <a:pt x="0" y="2374"/>
                    <a:pt x="0" y="2665"/>
                  </a:cubicBezTo>
                  <a:cubicBezTo>
                    <a:pt x="42" y="2416"/>
                    <a:pt x="125" y="2126"/>
                    <a:pt x="249" y="1877"/>
                  </a:cubicBezTo>
                  <a:cubicBezTo>
                    <a:pt x="373" y="1628"/>
                    <a:pt x="498" y="1421"/>
                    <a:pt x="705" y="1213"/>
                  </a:cubicBezTo>
                  <a:cubicBezTo>
                    <a:pt x="1037" y="840"/>
                    <a:pt x="1493" y="550"/>
                    <a:pt x="2032" y="467"/>
                  </a:cubicBezTo>
                  <a:cubicBezTo>
                    <a:pt x="2115" y="426"/>
                    <a:pt x="2198" y="301"/>
                    <a:pt x="2198" y="177"/>
                  </a:cubicBezTo>
                  <a:cubicBezTo>
                    <a:pt x="2164" y="74"/>
                    <a:pt x="2101" y="0"/>
                    <a:pt x="2011"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2029;p65"/>
            <p:cNvSpPr/>
            <p:nvPr/>
          </p:nvSpPr>
          <p:spPr>
            <a:xfrm>
              <a:off x="5396367" y="3581651"/>
              <a:ext cx="234898" cy="55946"/>
            </a:xfrm>
            <a:custGeom>
              <a:avLst/>
              <a:gdLst/>
              <a:ahLst/>
              <a:cxnLst/>
              <a:rect l="l" t="t" r="r" b="b"/>
              <a:pathLst>
                <a:path w="4354" h="1037" extrusionOk="0">
                  <a:moveTo>
                    <a:pt x="1327" y="0"/>
                  </a:moveTo>
                  <a:cubicBezTo>
                    <a:pt x="954" y="0"/>
                    <a:pt x="581" y="0"/>
                    <a:pt x="208" y="83"/>
                  </a:cubicBezTo>
                  <a:cubicBezTo>
                    <a:pt x="83" y="125"/>
                    <a:pt x="0" y="249"/>
                    <a:pt x="42" y="373"/>
                  </a:cubicBezTo>
                  <a:cubicBezTo>
                    <a:pt x="76" y="441"/>
                    <a:pt x="165" y="509"/>
                    <a:pt x="264" y="509"/>
                  </a:cubicBezTo>
                  <a:cubicBezTo>
                    <a:pt x="286" y="509"/>
                    <a:pt x="309" y="505"/>
                    <a:pt x="332" y="498"/>
                  </a:cubicBezTo>
                  <a:cubicBezTo>
                    <a:pt x="882" y="360"/>
                    <a:pt x="1460" y="280"/>
                    <a:pt x="2043" y="280"/>
                  </a:cubicBezTo>
                  <a:cubicBezTo>
                    <a:pt x="2163" y="280"/>
                    <a:pt x="2284" y="283"/>
                    <a:pt x="2405" y="290"/>
                  </a:cubicBezTo>
                  <a:cubicBezTo>
                    <a:pt x="3110" y="332"/>
                    <a:pt x="3773" y="581"/>
                    <a:pt x="4354" y="1037"/>
                  </a:cubicBezTo>
                  <a:cubicBezTo>
                    <a:pt x="3815" y="539"/>
                    <a:pt x="3151" y="208"/>
                    <a:pt x="2405" y="83"/>
                  </a:cubicBezTo>
                  <a:cubicBezTo>
                    <a:pt x="2073" y="0"/>
                    <a:pt x="1700" y="0"/>
                    <a:pt x="1327"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2030;p65"/>
            <p:cNvSpPr/>
            <p:nvPr/>
          </p:nvSpPr>
          <p:spPr>
            <a:xfrm>
              <a:off x="5376243" y="3639809"/>
              <a:ext cx="203607" cy="120848"/>
            </a:xfrm>
            <a:custGeom>
              <a:avLst/>
              <a:gdLst/>
              <a:ahLst/>
              <a:cxnLst/>
              <a:rect l="l" t="t" r="r" b="b"/>
              <a:pathLst>
                <a:path w="3774" h="2240" extrusionOk="0">
                  <a:moveTo>
                    <a:pt x="290" y="0"/>
                  </a:moveTo>
                  <a:cubicBezTo>
                    <a:pt x="0" y="0"/>
                    <a:pt x="0" y="456"/>
                    <a:pt x="290" y="456"/>
                  </a:cubicBezTo>
                  <a:cubicBezTo>
                    <a:pt x="995" y="456"/>
                    <a:pt x="1659" y="622"/>
                    <a:pt x="2322" y="871"/>
                  </a:cubicBezTo>
                  <a:cubicBezTo>
                    <a:pt x="2612" y="995"/>
                    <a:pt x="2944" y="1161"/>
                    <a:pt x="3193" y="1369"/>
                  </a:cubicBezTo>
                  <a:cubicBezTo>
                    <a:pt x="3442" y="1617"/>
                    <a:pt x="3649" y="1908"/>
                    <a:pt x="3773" y="2239"/>
                  </a:cubicBezTo>
                  <a:cubicBezTo>
                    <a:pt x="3690" y="1908"/>
                    <a:pt x="3524" y="1576"/>
                    <a:pt x="3276" y="1286"/>
                  </a:cubicBezTo>
                  <a:cubicBezTo>
                    <a:pt x="3027" y="1037"/>
                    <a:pt x="2737" y="830"/>
                    <a:pt x="2405" y="664"/>
                  </a:cubicBezTo>
                  <a:cubicBezTo>
                    <a:pt x="2073" y="456"/>
                    <a:pt x="1742" y="332"/>
                    <a:pt x="1368" y="208"/>
                  </a:cubicBezTo>
                  <a:cubicBezTo>
                    <a:pt x="1037" y="125"/>
                    <a:pt x="664" y="42"/>
                    <a:pt x="290"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2031;p65"/>
            <p:cNvSpPr/>
            <p:nvPr/>
          </p:nvSpPr>
          <p:spPr>
            <a:xfrm>
              <a:off x="5353854" y="3686206"/>
              <a:ext cx="120848" cy="143777"/>
            </a:xfrm>
            <a:custGeom>
              <a:avLst/>
              <a:gdLst/>
              <a:ahLst/>
              <a:cxnLst/>
              <a:rect l="l" t="t" r="r" b="b"/>
              <a:pathLst>
                <a:path w="2240" h="2665" extrusionOk="0">
                  <a:moveTo>
                    <a:pt x="225" y="0"/>
                  </a:moveTo>
                  <a:cubicBezTo>
                    <a:pt x="125" y="0"/>
                    <a:pt x="35" y="74"/>
                    <a:pt x="1" y="177"/>
                  </a:cubicBezTo>
                  <a:cubicBezTo>
                    <a:pt x="1" y="301"/>
                    <a:pt x="84" y="426"/>
                    <a:pt x="208" y="467"/>
                  </a:cubicBezTo>
                  <a:cubicBezTo>
                    <a:pt x="705" y="550"/>
                    <a:pt x="1203" y="840"/>
                    <a:pt x="1535" y="1213"/>
                  </a:cubicBezTo>
                  <a:cubicBezTo>
                    <a:pt x="1701" y="1421"/>
                    <a:pt x="1866" y="1628"/>
                    <a:pt x="1991" y="1877"/>
                  </a:cubicBezTo>
                  <a:cubicBezTo>
                    <a:pt x="2074" y="2126"/>
                    <a:pt x="2157" y="2416"/>
                    <a:pt x="2240" y="2665"/>
                  </a:cubicBezTo>
                  <a:cubicBezTo>
                    <a:pt x="2198" y="2374"/>
                    <a:pt x="2157" y="2126"/>
                    <a:pt x="2074" y="1835"/>
                  </a:cubicBezTo>
                  <a:cubicBezTo>
                    <a:pt x="1991" y="1587"/>
                    <a:pt x="1866" y="1296"/>
                    <a:pt x="1701" y="1089"/>
                  </a:cubicBezTo>
                  <a:cubicBezTo>
                    <a:pt x="1535" y="840"/>
                    <a:pt x="1327" y="591"/>
                    <a:pt x="1120" y="426"/>
                  </a:cubicBezTo>
                  <a:cubicBezTo>
                    <a:pt x="871" y="260"/>
                    <a:pt x="581" y="94"/>
                    <a:pt x="291" y="11"/>
                  </a:cubicBezTo>
                  <a:cubicBezTo>
                    <a:pt x="269" y="4"/>
                    <a:pt x="247" y="0"/>
                    <a:pt x="225" y="0"/>
                  </a:cubicBezTo>
                  <a:close/>
                </a:path>
              </a:pathLst>
            </a:custGeom>
            <a:solidFill>
              <a:srgbClr val="754C2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6" name="Picture 2" descr="Tygrys azjatycki: gdzie żyje i czym się żywi? Dlaczego jest zagrożonym  gatunkiem? -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 y="1845393"/>
            <a:ext cx="7061032" cy="4460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ox(in)">
                                      <p:cBhvr>
                                        <p:cTn id="15"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Lst>
  </p:timing>
</p:sld>
</file>

<file path=ppt/tags/tag1.xml><?xml version="1.0" encoding="utf-8"?>
<p:tagLst xmlns:p="http://schemas.openxmlformats.org/presentationml/2006/main">
  <p:tag name="FILL" val="a1"/>
</p:tagLst>
</file>

<file path=ppt/tags/tag10.xml><?xml version="1.0" encoding="utf-8"?>
<p:tagLst xmlns:p="http://schemas.openxmlformats.org/presentationml/2006/main">
  <p:tag name="PA" val="v3.2.0"/>
</p:tagLst>
</file>

<file path=ppt/tags/tag11.xml><?xml version="1.0" encoding="utf-8"?>
<p:tagLst xmlns:p="http://schemas.openxmlformats.org/presentationml/2006/main">
  <p:tag name="FILL" val="a1"/>
</p:tagLst>
</file>

<file path=ppt/tags/tag12.xml><?xml version="1.0" encoding="utf-8"?>
<p:tagLst xmlns:p="http://schemas.openxmlformats.org/presentationml/2006/main">
  <p:tag name="FILL" val="a1"/>
</p:tagLst>
</file>

<file path=ppt/tags/tag13.xml><?xml version="1.0" encoding="utf-8"?>
<p:tagLst xmlns:p="http://schemas.openxmlformats.org/presentationml/2006/main">
  <p:tag name="FILL" val="a1"/>
</p:tagLst>
</file>

<file path=ppt/tags/tag14.xml><?xml version="1.0" encoding="utf-8"?>
<p:tagLst xmlns:p="http://schemas.openxmlformats.org/presentationml/2006/main">
  <p:tag name="FILL" val="a1"/>
</p:tagLst>
</file>

<file path=ppt/tags/tag15.xml><?xml version="1.0" encoding="utf-8"?>
<p:tagLst xmlns:p="http://schemas.openxmlformats.org/presentationml/2006/main">
  <p:tag name="FILL" val="a1"/>
</p:tagLst>
</file>

<file path=ppt/tags/tag16.xml><?xml version="1.0" encoding="utf-8"?>
<p:tagLst xmlns:p="http://schemas.openxmlformats.org/presentationml/2006/main">
  <p:tag name="FILL" val="a1"/>
</p:tagLst>
</file>

<file path=ppt/tags/tag17.xml><?xml version="1.0" encoding="utf-8"?>
<p:tagLst xmlns:p="http://schemas.openxmlformats.org/presentationml/2006/main">
  <p:tag name="FILL" val="a1"/>
</p:tagLst>
</file>

<file path=ppt/tags/tag18.xml><?xml version="1.0" encoding="utf-8"?>
<p:tagLst xmlns:p="http://schemas.openxmlformats.org/presentationml/2006/main">
  <p:tag name="FILL" val="a1"/>
</p:tagLst>
</file>

<file path=ppt/tags/tag19.xml><?xml version="1.0" encoding="utf-8"?>
<p:tagLst xmlns:p="http://schemas.openxmlformats.org/presentationml/2006/main">
  <p:tag name="FILL" val="a1"/>
</p:tagLst>
</file>

<file path=ppt/tags/tag2.xml><?xml version="1.0" encoding="utf-8"?>
<p:tagLst xmlns:p="http://schemas.openxmlformats.org/presentationml/2006/main">
  <p:tag name="FILL" val="a1"/>
</p:tagLst>
</file>

<file path=ppt/tags/tag20.xml><?xml version="1.0" encoding="utf-8"?>
<p:tagLst xmlns:p="http://schemas.openxmlformats.org/presentationml/2006/main">
  <p:tag name="PA" val="v3.2.0"/>
</p:tagLst>
</file>

<file path=ppt/tags/tag21.xml><?xml version="1.0" encoding="utf-8"?>
<p:tagLst xmlns:p="http://schemas.openxmlformats.org/presentationml/2006/main">
  <p:tag name="FILL" val="a1"/>
</p:tagLst>
</file>

<file path=ppt/tags/tag22.xml><?xml version="1.0" encoding="utf-8"?>
<p:tagLst xmlns:p="http://schemas.openxmlformats.org/presentationml/2006/main">
  <p:tag name="FILL" val="a1"/>
</p:tagLst>
</file>

<file path=ppt/tags/tag23.xml><?xml version="1.0" encoding="utf-8"?>
<p:tagLst xmlns:p="http://schemas.openxmlformats.org/presentationml/2006/main">
  <p:tag name="FILL" val="a1"/>
</p:tagLst>
</file>

<file path=ppt/tags/tag24.xml><?xml version="1.0" encoding="utf-8"?>
<p:tagLst xmlns:p="http://schemas.openxmlformats.org/presentationml/2006/main">
  <p:tag name="FILL" val="a1"/>
</p:tagLst>
</file>

<file path=ppt/tags/tag25.xml><?xml version="1.0" encoding="utf-8"?>
<p:tagLst xmlns:p="http://schemas.openxmlformats.org/presentationml/2006/main">
  <p:tag name="FILL" val="a1"/>
</p:tagLst>
</file>

<file path=ppt/tags/tag26.xml><?xml version="1.0" encoding="utf-8"?>
<p:tagLst xmlns:p="http://schemas.openxmlformats.org/presentationml/2006/main">
  <p:tag name="FILL" val="a1"/>
</p:tagLst>
</file>

<file path=ppt/tags/tag27.xml><?xml version="1.0" encoding="utf-8"?>
<p:tagLst xmlns:p="http://schemas.openxmlformats.org/presentationml/2006/main">
  <p:tag name="FILL" val="a1"/>
</p:tagLst>
</file>

<file path=ppt/tags/tag28.xml><?xml version="1.0" encoding="utf-8"?>
<p:tagLst xmlns:p="http://schemas.openxmlformats.org/presentationml/2006/main">
  <p:tag name="ISPRING_PRESENTATION_TITLE" val="PowerPoint 演示文稿"/>
</p:tagLst>
</file>

<file path=ppt/tags/tag3.xml><?xml version="1.0" encoding="utf-8"?>
<p:tagLst xmlns:p="http://schemas.openxmlformats.org/presentationml/2006/main">
  <p:tag name="FILL" val="a1"/>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FILL" val="a1"/>
</p:tagLst>
</file>

<file path=ppt/tags/tag6.xml><?xml version="1.0" encoding="utf-8"?>
<p:tagLst xmlns:p="http://schemas.openxmlformats.org/presentationml/2006/main">
  <p:tag name="FILL" val="a1"/>
</p:tagLst>
</file>

<file path=ppt/tags/tag7.xml><?xml version="1.0" encoding="utf-8"?>
<p:tagLst xmlns:p="http://schemas.openxmlformats.org/presentationml/2006/main">
  <p:tag name="FILL" val="a1"/>
</p:tagLst>
</file>

<file path=ppt/tags/tag8.xml><?xml version="1.0" encoding="utf-8"?>
<p:tagLst xmlns:p="http://schemas.openxmlformats.org/presentationml/2006/main">
  <p:tag name="FILL" val="a1"/>
</p:tagLst>
</file>

<file path=ppt/tags/tag9.xml><?xml version="1.0" encoding="utf-8"?>
<p:tagLst xmlns:p="http://schemas.openxmlformats.org/presentationml/2006/main">
  <p:tag name="FILL" val="a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3634</Words>
  <Application>WPS Presentation</Application>
  <PresentationFormat>Widescreen</PresentationFormat>
  <Paragraphs>149</Paragraphs>
  <Slides>35</Slides>
  <Notes>3</Notes>
  <HiddenSlides>0</HiddenSlides>
  <MMClips>5</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35</vt:i4>
      </vt:variant>
    </vt:vector>
  </HeadingPairs>
  <TitlesOfParts>
    <vt:vector size="63" baseType="lpstr">
      <vt:lpstr>Arial</vt:lpstr>
      <vt:lpstr>SimSun</vt:lpstr>
      <vt:lpstr>Wingdings</vt:lpstr>
      <vt:lpstr>Lato Regular</vt:lpstr>
      <vt:lpstr>SVN-Riesling</vt:lpstr>
      <vt:lpstr>Lato Hairline</vt:lpstr>
      <vt:lpstr>Lato Light</vt:lpstr>
      <vt:lpstr>Tahoma</vt:lpstr>
      <vt:lpstr>包图小白体</vt:lpstr>
      <vt:lpstr>Nunito</vt:lpstr>
      <vt:lpstr>Arial</vt:lpstr>
      <vt:lpstr>Coiny</vt:lpstr>
      <vt:lpstr>Calibri</vt:lpstr>
      <vt:lpstr>DengXian</vt:lpstr>
      <vt:lpstr>Times New Roman</vt:lpstr>
      <vt:lpstr>字魂17号-萌趣果冻体</vt:lpstr>
      <vt:lpstr>Calibri Light</vt:lpstr>
      <vt:lpstr>Microsoft YaHei</vt:lpstr>
      <vt:lpstr>Arial Unicode MS</vt:lpstr>
      <vt:lpstr>Calibri</vt:lpstr>
      <vt:lpstr>UVN Mang Tre</vt:lpstr>
      <vt:lpstr>字魂70号-灵悦黑体</vt:lpstr>
      <vt:lpstr>SVN-Genica Pro</vt:lpstr>
      <vt:lpstr>方正少儿简体</vt:lpstr>
      <vt:lpstr>Arial Black</vt:lpstr>
      <vt:lpstr>方正卡通简体</vt:lpstr>
      <vt:lpstr>1_Office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HUONG GIANG</cp:lastModifiedBy>
  <cp:revision>134</cp:revision>
  <dcterms:created xsi:type="dcterms:W3CDTF">2019-03-29T12:25:00Z</dcterms:created>
  <dcterms:modified xsi:type="dcterms:W3CDTF">2023-03-22T02:01:50Z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EA48CE436D864037918D3380F51D34E0</vt:lpwstr>
  </property>
  <property fmtid="{D5CDD505-2E9C-101B-9397-08002B2CF9AE}" pid="3" name="KSOProductBuildVer">
    <vt:lpwstr>1033-11.2.0.11498</vt:lpwstr>
  </property>
</Properties>
</file>