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sldIdLst>
    <p:sldId id="256" r:id="rId2"/>
    <p:sldId id="261" r:id="rId3"/>
    <p:sldId id="260" r:id="rId4"/>
    <p:sldId id="279" r:id="rId5"/>
    <p:sldId id="265" r:id="rId6"/>
    <p:sldId id="293" r:id="rId7"/>
    <p:sldId id="284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266" r:id="rId18"/>
    <p:sldId id="282" r:id="rId19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#9Slide03 Arima Madurai Light" panose="020B0604020202020204" charset="0"/>
      <p:regular r:id="rId22"/>
    </p:embeddedFont>
    <p:embeddedFont>
      <p:font typeface="#9Slide04 Abraham Lincoln" panose="020B0604020202020204" charset="0"/>
      <p:regular r:id="rId23"/>
    </p:embeddedFont>
    <p:embeddedFont>
      <p:font typeface="#9Slide05 Pattaya" panose="020B0604020202020204" charset="-34"/>
      <p:regular r:id="rId24"/>
    </p:embeddedFont>
    <p:embeddedFont>
      <p:font typeface="#9Slide07 Dorayaki" panose="020B0604020202020204" charset="0"/>
      <p:regular r:id="rId25"/>
    </p:embeddedFont>
    <p:embeddedFont>
      <p:font typeface="#9Slide07 SVNAdam Gorry" panose="02040603050506020204" charset="0"/>
      <p:regular r:id="rId26"/>
    </p:embeddedFont>
    <p:embeddedFont>
      <p:font typeface="#9Slide07 SVNDessert Menu Scrip" panose="020B0604020202020204" charset="0"/>
      <p:regular r:id="rId27"/>
    </p:embeddedFont>
    <p:embeddedFont>
      <p:font typeface="#9Slide07 SVNZiclets" panose="02000603000000000000" charset="0"/>
      <p:regular r:id="rId28"/>
    </p:embeddedFont>
    <p:embeddedFont>
      <p:font typeface="Arial Rounded MT Bold" panose="020F0704030504030204" pitchFamily="34" charset="0"/>
      <p:regular r:id="rId29"/>
    </p:embeddedFont>
    <p:embeddedFont>
      <p:font typeface="Brush Script MT" panose="03060802040406070304" pitchFamily="66" charset="0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3D4"/>
    <a:srgbClr val="EFFCFE"/>
    <a:srgbClr val="64C4C7"/>
    <a:srgbClr val="E2F7FE"/>
    <a:srgbClr val="5EC2BB"/>
    <a:srgbClr val="E9F9FE"/>
    <a:srgbClr val="FFFFFF"/>
    <a:srgbClr val="E1F7FE"/>
    <a:srgbClr val="C4F2FE"/>
    <a:srgbClr val="37B5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1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76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 Nguyen" userId="7e36c6dd258c56d1" providerId="LiveId" clId="{67C3A295-1165-4F03-90B5-7745505B1DF0}"/>
    <pc:docChg chg="delSld">
      <pc:chgData name="Ha Nguyen" userId="7e36c6dd258c56d1" providerId="LiveId" clId="{67C3A295-1165-4F03-90B5-7745505B1DF0}" dt="2023-04-28T01:22:24.109" v="10" actId="47"/>
      <pc:docMkLst>
        <pc:docMk/>
      </pc:docMkLst>
      <pc:sldChg chg="del">
        <pc:chgData name="Ha Nguyen" userId="7e36c6dd258c56d1" providerId="LiveId" clId="{67C3A295-1165-4F03-90B5-7745505B1DF0}" dt="2023-04-28T01:22:18.093" v="1" actId="47"/>
        <pc:sldMkLst>
          <pc:docMk/>
          <pc:sldMk cId="2615539956" sldId="270"/>
        </pc:sldMkLst>
      </pc:sldChg>
      <pc:sldChg chg="del">
        <pc:chgData name="Ha Nguyen" userId="7e36c6dd258c56d1" providerId="LiveId" clId="{67C3A295-1165-4F03-90B5-7745505B1DF0}" dt="2023-04-28T01:22:24.109" v="10" actId="47"/>
        <pc:sldMkLst>
          <pc:docMk/>
          <pc:sldMk cId="495758962" sldId="303"/>
        </pc:sldMkLst>
      </pc:sldChg>
      <pc:sldChg chg="del">
        <pc:chgData name="Ha Nguyen" userId="7e36c6dd258c56d1" providerId="LiveId" clId="{67C3A295-1165-4F03-90B5-7745505B1DF0}" dt="2023-04-28T01:22:17.789" v="0" actId="47"/>
        <pc:sldMkLst>
          <pc:docMk/>
          <pc:sldMk cId="2218900317" sldId="305"/>
        </pc:sldMkLst>
      </pc:sldChg>
      <pc:sldChg chg="del">
        <pc:chgData name="Ha Nguyen" userId="7e36c6dd258c56d1" providerId="LiveId" clId="{67C3A295-1165-4F03-90B5-7745505B1DF0}" dt="2023-04-28T01:22:18.359" v="2" actId="47"/>
        <pc:sldMkLst>
          <pc:docMk/>
          <pc:sldMk cId="2195727502" sldId="308"/>
        </pc:sldMkLst>
      </pc:sldChg>
      <pc:sldChg chg="del">
        <pc:chgData name="Ha Nguyen" userId="7e36c6dd258c56d1" providerId="LiveId" clId="{67C3A295-1165-4F03-90B5-7745505B1DF0}" dt="2023-04-28T01:22:18.743" v="3" actId="47"/>
        <pc:sldMkLst>
          <pc:docMk/>
          <pc:sldMk cId="3118754633" sldId="309"/>
        </pc:sldMkLst>
      </pc:sldChg>
      <pc:sldChg chg="del">
        <pc:chgData name="Ha Nguyen" userId="7e36c6dd258c56d1" providerId="LiveId" clId="{67C3A295-1165-4F03-90B5-7745505B1DF0}" dt="2023-04-28T01:22:19.104" v="4" actId="47"/>
        <pc:sldMkLst>
          <pc:docMk/>
          <pc:sldMk cId="582142175" sldId="310"/>
        </pc:sldMkLst>
      </pc:sldChg>
      <pc:sldChg chg="del">
        <pc:chgData name="Ha Nguyen" userId="7e36c6dd258c56d1" providerId="LiveId" clId="{67C3A295-1165-4F03-90B5-7745505B1DF0}" dt="2023-04-28T01:22:19.462" v="5" actId="47"/>
        <pc:sldMkLst>
          <pc:docMk/>
          <pc:sldMk cId="2054172608" sldId="311"/>
        </pc:sldMkLst>
      </pc:sldChg>
      <pc:sldChg chg="del">
        <pc:chgData name="Ha Nguyen" userId="7e36c6dd258c56d1" providerId="LiveId" clId="{67C3A295-1165-4F03-90B5-7745505B1DF0}" dt="2023-04-28T01:22:19.787" v="6" actId="47"/>
        <pc:sldMkLst>
          <pc:docMk/>
          <pc:sldMk cId="3465587991" sldId="312"/>
        </pc:sldMkLst>
      </pc:sldChg>
      <pc:sldChg chg="del">
        <pc:chgData name="Ha Nguyen" userId="7e36c6dd258c56d1" providerId="LiveId" clId="{67C3A295-1165-4F03-90B5-7745505B1DF0}" dt="2023-04-28T01:22:20.021" v="7" actId="47"/>
        <pc:sldMkLst>
          <pc:docMk/>
          <pc:sldMk cId="1406748719" sldId="313"/>
        </pc:sldMkLst>
      </pc:sldChg>
      <pc:sldChg chg="del">
        <pc:chgData name="Ha Nguyen" userId="7e36c6dd258c56d1" providerId="LiveId" clId="{67C3A295-1165-4F03-90B5-7745505B1DF0}" dt="2023-04-28T01:22:20.346" v="8" actId="47"/>
        <pc:sldMkLst>
          <pc:docMk/>
          <pc:sldMk cId="201321364" sldId="314"/>
        </pc:sldMkLst>
      </pc:sldChg>
      <pc:sldChg chg="del">
        <pc:chgData name="Ha Nguyen" userId="7e36c6dd258c56d1" providerId="LiveId" clId="{67C3A295-1165-4F03-90B5-7745505B1DF0}" dt="2023-04-28T01:22:20.662" v="9" actId="47"/>
        <pc:sldMkLst>
          <pc:docMk/>
          <pc:sldMk cId="778923149" sldId="3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6BEDE-76C3-4B61-8574-B88A1F713380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BE8AA-52C3-4508-A74C-9B5F52229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81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519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036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344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066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83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905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37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30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280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64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32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46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69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17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CD91D60-FA36-4756-8F46-B434AB3280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14392"/>
          <a:stretch/>
        </p:blipFill>
        <p:spPr>
          <a:xfrm>
            <a:off x="670222" y="216704"/>
            <a:ext cx="7803556" cy="4926796"/>
          </a:xfrm>
          <a:prstGeom prst="rect">
            <a:avLst/>
          </a:prstGeom>
        </p:spPr>
      </p:pic>
      <p:pic>
        <p:nvPicPr>
          <p:cNvPr id="6" name="PA_图片 24">
            <a:extLst>
              <a:ext uri="{FF2B5EF4-FFF2-40B4-BE49-F238E27FC236}">
                <a16:creationId xmlns:a16="http://schemas.microsoft.com/office/drawing/2014/main" id="{D4630947-8F7B-494B-A1B8-E02B619D815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2120131" flipH="1">
            <a:off x="73577" y="3869738"/>
            <a:ext cx="831290" cy="1392043"/>
          </a:xfrm>
          <a:prstGeom prst="rect">
            <a:avLst/>
          </a:prstGeom>
        </p:spPr>
      </p:pic>
      <p:pic>
        <p:nvPicPr>
          <p:cNvPr id="7" name="PA_图片 25">
            <a:extLst>
              <a:ext uri="{FF2B5EF4-FFF2-40B4-BE49-F238E27FC236}">
                <a16:creationId xmlns:a16="http://schemas.microsoft.com/office/drawing/2014/main" id="{60D49087-5A0A-4C3E-8B27-99F7CAEFB9E2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543" y="3517"/>
            <a:ext cx="929282" cy="897959"/>
          </a:xfrm>
          <a:prstGeom prst="rect">
            <a:avLst/>
          </a:prstGeom>
        </p:spPr>
      </p:pic>
      <p:pic>
        <p:nvPicPr>
          <p:cNvPr id="8" name="PA_图片 26">
            <a:extLst>
              <a:ext uri="{FF2B5EF4-FFF2-40B4-BE49-F238E27FC236}">
                <a16:creationId xmlns:a16="http://schemas.microsoft.com/office/drawing/2014/main" id="{0EA0ADA8-829D-40AF-9286-AE78BD0D6DA6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63180" y="0"/>
            <a:ext cx="894850" cy="864686"/>
          </a:xfrm>
          <a:prstGeom prst="rect">
            <a:avLst/>
          </a:prstGeom>
        </p:spPr>
      </p:pic>
      <p:pic>
        <p:nvPicPr>
          <p:cNvPr id="9" name="PA_图片 27">
            <a:extLst>
              <a:ext uri="{FF2B5EF4-FFF2-40B4-BE49-F238E27FC236}">
                <a16:creationId xmlns:a16="http://schemas.microsoft.com/office/drawing/2014/main" id="{88C7666C-6E02-4D59-962F-D80A8CB1284E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 rot="19479869">
            <a:off x="8239132" y="3862787"/>
            <a:ext cx="831290" cy="139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6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6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4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8A32B-6C14-4A1A-AD4B-7E4A7F404B22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10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tags" Target="../tags/tag15.xml"/><Relationship Id="rId7" Type="http://schemas.openxmlformats.org/officeDocument/2006/relationships/image" Target="../media/image4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9.xml"/><Relationship Id="rId7" Type="http://schemas.microsoft.com/office/2007/relationships/hdphoto" Target="../media/hdphoto1.wdp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microsoft.com/office/2007/relationships/hdphoto" Target="../media/hdphoto3.wdp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BF821F8B-9324-47D0-8DF6-501CD7094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23" y="-164282"/>
            <a:ext cx="7803556" cy="49564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114330F-0087-43F7-8559-B24273475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" y="2138094"/>
            <a:ext cx="3578662" cy="3005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640171F-9C99-4A5D-B0E4-302E34764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0827" y="2138094"/>
            <a:ext cx="3572566" cy="300558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E7F5242-15D2-4686-8845-71F0D23D1CA1}"/>
              </a:ext>
            </a:extLst>
          </p:cNvPr>
          <p:cNvSpPr/>
          <p:nvPr/>
        </p:nvSpPr>
        <p:spPr>
          <a:xfrm>
            <a:off x="1088571" y="1724338"/>
            <a:ext cx="6966857" cy="1179235"/>
          </a:xfrm>
          <a:prstGeom prst="rect">
            <a:avLst/>
          </a:prstGeom>
          <a:solidFill>
            <a:srgbClr val="F9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0DE03B9-1CA8-4ED6-BEA2-F185E39EEDAB}"/>
              </a:ext>
            </a:extLst>
          </p:cNvPr>
          <p:cNvSpPr txBox="1"/>
          <p:nvPr/>
        </p:nvSpPr>
        <p:spPr>
          <a:xfrm>
            <a:off x="965175" y="1818540"/>
            <a:ext cx="7219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accent3">
                    <a:lumMod val="50000"/>
                  </a:schemeClr>
                </a:solidFill>
                <a:latin typeface="#9Slide07 SVNAdam Gorry" panose="02040603050506020204" pitchFamily="18" charset="0"/>
              </a:rPr>
              <a:t>ÔN TẬP CUỐI NĂM</a:t>
            </a:r>
            <a:endParaRPr lang="zh-CN" altLang="en-US" sz="6000" dirty="0">
              <a:solidFill>
                <a:schemeClr val="accent3">
                  <a:lumMod val="50000"/>
                </a:schemeClr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AA0105-0A97-46FA-8F20-DCB4DF027716}"/>
              </a:ext>
            </a:extLst>
          </p:cNvPr>
          <p:cNvSpPr txBox="1"/>
          <p:nvPr/>
        </p:nvSpPr>
        <p:spPr>
          <a:xfrm>
            <a:off x="1088571" y="400899"/>
            <a:ext cx="7219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C00000"/>
                </a:solidFill>
                <a:latin typeface="#9Slide07 Dorayaki" pitchFamily="2" charset="0"/>
                <a:ea typeface="迷你简细倩" panose="03000509000000000000" pitchFamily="65" charset="-122"/>
              </a:rPr>
              <a:t>Địa</a:t>
            </a:r>
            <a:r>
              <a:rPr lang="en-US" altLang="zh-CN" sz="8000" b="1" dirty="0">
                <a:solidFill>
                  <a:srgbClr val="C00000"/>
                </a:solidFill>
                <a:latin typeface="#9Slide07 Dorayaki" pitchFamily="2" charset="0"/>
                <a:ea typeface="迷你简细倩" panose="03000509000000000000" pitchFamily="65" charset="-122"/>
              </a:rPr>
              <a:t> </a:t>
            </a:r>
            <a:r>
              <a:rPr lang="en-US" altLang="zh-CN" sz="8000" b="1" dirty="0" err="1">
                <a:solidFill>
                  <a:srgbClr val="C00000"/>
                </a:solidFill>
                <a:latin typeface="#9Slide07 Dorayaki" pitchFamily="2" charset="0"/>
                <a:ea typeface="迷你简细倩" panose="03000509000000000000" pitchFamily="65" charset="-122"/>
              </a:rPr>
              <a:t>lí</a:t>
            </a:r>
            <a:endParaRPr lang="zh-CN" altLang="en-US" sz="7200" b="1" dirty="0">
              <a:solidFill>
                <a:srgbClr val="C00000"/>
              </a:solidFill>
              <a:latin typeface="#9Slide07 Dorayaki" pitchFamily="2" charset="0"/>
              <a:ea typeface="迷你简细倩" panose="03000509000000000000" pitchFamily="65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74DD1A1-9C02-4EA0-B1C0-7137C2912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448" y="47450"/>
            <a:ext cx="890093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5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75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75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ạn Lý Trường Thành - The Great Wall | Yeudulich">
            <a:extLst>
              <a:ext uri="{FF2B5EF4-FFF2-40B4-BE49-F238E27FC236}">
                <a16:creationId xmlns:a16="http://schemas.microsoft.com/office/drawing/2014/main" id="{24356ABF-8562-4A15-815C-4D74EB80D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20062"/>
            <a:ext cx="4648200" cy="253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art od the Great Wall of China, fortifications in northern China">
            <a:extLst>
              <a:ext uri="{FF2B5EF4-FFF2-40B4-BE49-F238E27FC236}">
                <a16:creationId xmlns:a16="http://schemas.microsoft.com/office/drawing/2014/main" id="{09DA37E0-5EE3-4C06-8998-3E80A53A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5198"/>
            <a:ext cx="4521200" cy="2593975"/>
          </a:xfrm>
          <a:prstGeom prst="rect">
            <a:avLst/>
          </a:prstGeom>
        </p:spPr>
      </p:pic>
      <p:pic>
        <p:nvPicPr>
          <p:cNvPr id="4" name="Picture 4" descr="ẢnhSỐ.net ~ Bạn hãy click vào đây để thay đổi kích cỡ ảnh">
            <a:extLst>
              <a:ext uri="{FF2B5EF4-FFF2-40B4-BE49-F238E27FC236}">
                <a16:creationId xmlns:a16="http://schemas.microsoft.com/office/drawing/2014/main" id="{E3289A46-7F17-41ED-9BBA-996CB6609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97639"/>
            <a:ext cx="4495800" cy="2645861"/>
          </a:xfrm>
          <a:prstGeom prst="rect">
            <a:avLst/>
          </a:prstGeom>
        </p:spPr>
      </p:pic>
      <p:pic>
        <p:nvPicPr>
          <p:cNvPr id="5" name="Picture 5" descr="ẢnhSỐ.net ~ Bạn hãy click vào đây để thay đổi kích cỡ ảnh">
            <a:extLst>
              <a:ext uri="{FF2B5EF4-FFF2-40B4-BE49-F238E27FC236}">
                <a16:creationId xmlns:a16="http://schemas.microsoft.com/office/drawing/2014/main" id="{574D1D32-E7A0-486E-B6FC-580A97BCE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518777"/>
            <a:ext cx="4648200" cy="2661652"/>
          </a:xfrm>
          <a:prstGeom prst="rect">
            <a:avLst/>
          </a:prstGeom>
          <a:ln>
            <a:noFill/>
          </a:ln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DFEB3D6D-8196-4D29-B44C-BDCDC3B80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442" y="2146865"/>
            <a:ext cx="4142390" cy="396875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Vạn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Lý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Trường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Thành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(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Trung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Quốc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F02D0EC1-362C-4A53-8009-6C0BA6745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4783405"/>
            <a:ext cx="4648200" cy="396875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Kim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Tự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Tháp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và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Tượng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Nhân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Sư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(Ai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Cập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738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[Hình: goege3.jpg]">
            <a:extLst>
              <a:ext uri="{FF2B5EF4-FFF2-40B4-BE49-F238E27FC236}">
                <a16:creationId xmlns:a16="http://schemas.microsoft.com/office/drawing/2014/main" id="{21DEBD56-46B2-4582-9738-519FA5ECA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1240" y="-11674"/>
            <a:ext cx="3792682" cy="2583421"/>
          </a:xfrm>
          <a:prstGeom prst="rect">
            <a:avLst/>
          </a:prstGeom>
        </p:spPr>
      </p:pic>
      <p:pic>
        <p:nvPicPr>
          <p:cNvPr id="3" name="Picture 4" descr="ẢnhSỐ.net ~ Bạn hãy click vào đây để thay đổi kích cỡ ảnh">
            <a:extLst>
              <a:ext uri="{FF2B5EF4-FFF2-40B4-BE49-F238E27FC236}">
                <a16:creationId xmlns:a16="http://schemas.microsoft.com/office/drawing/2014/main" id="{612E6B52-C6A7-4AA8-B1AA-9D25E5C0B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71750"/>
            <a:ext cx="4724400" cy="2571750"/>
          </a:xfrm>
          <a:prstGeom prst="rect">
            <a:avLst/>
          </a:prstGeom>
        </p:spPr>
      </p:pic>
      <p:pic>
        <p:nvPicPr>
          <p:cNvPr id="4" name="Picture 8" descr="Picture4">
            <a:extLst>
              <a:ext uri="{FF2B5EF4-FFF2-40B4-BE49-F238E27FC236}">
                <a16:creationId xmlns:a16="http://schemas.microsoft.com/office/drawing/2014/main" id="{9F27A95F-C24E-4D8D-ADC5-2F8341B71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571748"/>
            <a:ext cx="4419600" cy="2571751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3F0F6F0B-F102-4B85-8DB2-DA50E3CF8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91" y="4743389"/>
            <a:ext cx="3664671" cy="400110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Đền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Ăng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-Co-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Vát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(Cam-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pu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-chia)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A7D550CA-90D8-4657-A4E1-9121F0842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493" y="4755058"/>
            <a:ext cx="2628107" cy="400110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Bờ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biển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ở Ô-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xtrây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-li-a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6E83F26-D4B3-44FC-BD62-5FBA12E4D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227" y="2171637"/>
            <a:ext cx="4620346" cy="400110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Nhà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Quốc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hội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ở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thủ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đô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Oa-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sinh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-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tơn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(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Mỹ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4294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ancy – Thủ đô lịch sử của Lorraine">
            <a:extLst>
              <a:ext uri="{FF2B5EF4-FFF2-40B4-BE49-F238E27FC236}">
                <a16:creationId xmlns:a16="http://schemas.microsoft.com/office/drawing/2014/main" id="{CCDA4220-34B3-4546-8BE6-ED30D2D6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72" y="297006"/>
            <a:ext cx="7146055" cy="40256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12762339-BBF9-4519-A230-AC7EFADA0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580" y="4446384"/>
            <a:ext cx="3158837" cy="400110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Thành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phố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Nancy (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Pháp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550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12762339-BBF9-4519-A230-AC7EFADA0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6" y="4549427"/>
            <a:ext cx="3158837" cy="400110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Thành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phố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Boston (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Mĩ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</a:p>
        </p:txBody>
      </p:sp>
      <p:pic>
        <p:nvPicPr>
          <p:cNvPr id="4098" name="Picture 2" descr="Thành phố Boston - Một trong những thành phố lâu đời nhất ở Mỹ">
            <a:extLst>
              <a:ext uri="{FF2B5EF4-FFF2-40B4-BE49-F238E27FC236}">
                <a16:creationId xmlns:a16="http://schemas.microsoft.com/office/drawing/2014/main" id="{DDFA70E3-7171-40A0-A39B-3E92375E3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611" y="193963"/>
            <a:ext cx="6032789" cy="41702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15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12762339-BBF9-4519-A230-AC7EFADA0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550576"/>
            <a:ext cx="4461164" cy="396646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Thành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phố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biển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Shihano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ở 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Campuchia</a:t>
            </a:r>
            <a:endParaRPr lang="en-US" altLang="en-US" sz="2000" dirty="0">
              <a:solidFill>
                <a:srgbClr val="C00000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pic>
        <p:nvPicPr>
          <p:cNvPr id="5122" name="Picture 2" descr="Bật Mí Kinh Nghiệm Du Lịch Sihanoukville Campuchia">
            <a:extLst>
              <a:ext uri="{FF2B5EF4-FFF2-40B4-BE49-F238E27FC236}">
                <a16:creationId xmlns:a16="http://schemas.microsoft.com/office/drawing/2014/main" id="{1BA42B77-5557-41F9-BA3E-4885901C3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592924"/>
            <a:ext cx="6381750" cy="35920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097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12762339-BBF9-4519-A230-AC7EFADA0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472" y="4513955"/>
            <a:ext cx="2438400" cy="400110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Điện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Kremlin (Nga)</a:t>
            </a:r>
          </a:p>
        </p:txBody>
      </p:sp>
      <p:pic>
        <p:nvPicPr>
          <p:cNvPr id="6146" name="Picture 2" descr="Khám Phá Điện Kremlin Nước Nga Kiệt Tác Thế Giới">
            <a:extLst>
              <a:ext uri="{FF2B5EF4-FFF2-40B4-BE49-F238E27FC236}">
                <a16:creationId xmlns:a16="http://schemas.microsoft.com/office/drawing/2014/main" id="{8A369F54-9D15-4750-A27F-2B5B78A9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91" y="429490"/>
            <a:ext cx="5990975" cy="38792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676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12762339-BBF9-4519-A230-AC7EFADA0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763" y="4543335"/>
            <a:ext cx="2438400" cy="400110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Tháp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Eiffel (</a:t>
            </a:r>
            <a:r>
              <a:rPr lang="en-US" altLang="en-US" sz="20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Pháp</a:t>
            </a:r>
            <a:r>
              <a:rPr lang="en-US" altLang="en-US" sz="20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</a:p>
        </p:txBody>
      </p:sp>
      <p:pic>
        <p:nvPicPr>
          <p:cNvPr id="7170" name="Picture 2" descr="Tháp Eiffel - Biểu tượng của nước Pháp - YouTube">
            <a:extLst>
              <a:ext uri="{FF2B5EF4-FFF2-40B4-BE49-F238E27FC236}">
                <a16:creationId xmlns:a16="http://schemas.microsoft.com/office/drawing/2014/main" id="{25B9F957-6388-470A-AA12-1A6E2B044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18" y="400110"/>
            <a:ext cx="6797964" cy="3936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34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A_直接连接符 3">
            <a:extLst>
              <a:ext uri="{FF2B5EF4-FFF2-40B4-BE49-F238E27FC236}">
                <a16:creationId xmlns:a16="http://schemas.microsoft.com/office/drawing/2014/main" id="{97D43C05-0633-411A-B486-C02B21B3191B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509976" y="2257240"/>
            <a:ext cx="762966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A_直接连接符 3">
            <a:extLst>
              <a:ext uri="{FF2B5EF4-FFF2-40B4-BE49-F238E27FC236}">
                <a16:creationId xmlns:a16="http://schemas.microsoft.com/office/drawing/2014/main" id="{8DF224B6-D078-4212-92E1-B2CCA075CA19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2968808" y="2257240"/>
            <a:ext cx="762966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A_直接连接符 3">
            <a:extLst>
              <a:ext uri="{FF2B5EF4-FFF2-40B4-BE49-F238E27FC236}">
                <a16:creationId xmlns:a16="http://schemas.microsoft.com/office/drawing/2014/main" id="{6A599EFE-3C57-4936-84AB-FFE21E6F1CE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5355068" y="2257240"/>
            <a:ext cx="762966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A_直接连接符 3">
            <a:extLst>
              <a:ext uri="{FF2B5EF4-FFF2-40B4-BE49-F238E27FC236}">
                <a16:creationId xmlns:a16="http://schemas.microsoft.com/office/drawing/2014/main" id="{ED56E23C-8FAF-421C-9E39-82529721A784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7639728" y="2257240"/>
            <a:ext cx="762966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029A76E-C563-4E5C-8872-D0AB74A0A72F}"/>
              </a:ext>
            </a:extLst>
          </p:cNvPr>
          <p:cNvGrpSpPr/>
          <p:nvPr/>
        </p:nvGrpSpPr>
        <p:grpSpPr>
          <a:xfrm>
            <a:off x="1531919" y="1396549"/>
            <a:ext cx="1323810" cy="1390476"/>
            <a:chOff x="1573483" y="1826040"/>
            <a:chExt cx="1323810" cy="1390476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D92C1D94-6292-4128-B95D-6DBB408C2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04" b="89041" l="5036" r="90647">
                          <a14:foregroundMark x1="5755" y1="54795" x2="5755" y2="54795"/>
                          <a14:foregroundMark x1="53237" y1="56849" x2="53237" y2="56849"/>
                          <a14:foregroundMark x1="90647" y1="67808" x2="90647" y2="67808"/>
                          <a14:foregroundMark x1="51079" y1="65068" x2="51079" y2="65068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73483" y="1826040"/>
              <a:ext cx="1323810" cy="1390476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0BA6812-3DA2-4B26-8EED-82D1FA6B4DDB}"/>
                </a:ext>
              </a:extLst>
            </p:cNvPr>
            <p:cNvSpPr txBox="1"/>
            <p:nvPr/>
          </p:nvSpPr>
          <p:spPr>
            <a:xfrm>
              <a:off x="2014721" y="253080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  <a:latin typeface="Arial Rounded MT Bold" panose="020F0704030504030204" pitchFamily="34" charset="0"/>
                </a:rPr>
                <a:t>01</a:t>
              </a:r>
              <a:endParaRPr lang="zh-CN" altLang="en-US" dirty="0">
                <a:solidFill>
                  <a:srgbClr val="C00000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22AA205-7C65-4E19-B451-4EE3A02F8DF7}"/>
              </a:ext>
            </a:extLst>
          </p:cNvPr>
          <p:cNvGrpSpPr/>
          <p:nvPr/>
        </p:nvGrpSpPr>
        <p:grpSpPr>
          <a:xfrm>
            <a:off x="3940715" y="1357522"/>
            <a:ext cx="1323810" cy="1390476"/>
            <a:chOff x="3982279" y="1787013"/>
            <a:chExt cx="1323810" cy="139047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6BF3F5F-9695-4EAC-A69A-E763B7EC5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04" b="89041" l="5036" r="90647">
                          <a14:foregroundMark x1="5755" y1="54795" x2="5755" y2="54795"/>
                          <a14:foregroundMark x1="53237" y1="56849" x2="53237" y2="56849"/>
                          <a14:foregroundMark x1="90647" y1="67808" x2="90647" y2="67808"/>
                          <a14:foregroundMark x1="51079" y1="65068" x2="51079" y2="65068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82279" y="1787013"/>
              <a:ext cx="1323810" cy="1390476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F35FFF8-31EA-4866-9101-315E291D7C32}"/>
                </a:ext>
              </a:extLst>
            </p:cNvPr>
            <p:cNvSpPr txBox="1"/>
            <p:nvPr/>
          </p:nvSpPr>
          <p:spPr>
            <a:xfrm>
              <a:off x="4414481" y="2511590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  <a:latin typeface="Arial Rounded MT Bold" panose="020F0704030504030204" pitchFamily="34" charset="0"/>
                </a:rPr>
                <a:t>02</a:t>
              </a:r>
              <a:endParaRPr lang="zh-CN" altLang="en-US" dirty="0">
                <a:solidFill>
                  <a:srgbClr val="C00000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2068DFD-C6DA-4D9E-A51D-4C56329E7470}"/>
              </a:ext>
            </a:extLst>
          </p:cNvPr>
          <p:cNvGrpSpPr/>
          <p:nvPr/>
        </p:nvGrpSpPr>
        <p:grpSpPr>
          <a:xfrm>
            <a:off x="6204945" y="1396549"/>
            <a:ext cx="1323810" cy="1390476"/>
            <a:chOff x="6246509" y="1826040"/>
            <a:chExt cx="1323810" cy="139047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E9881BC-90B1-4289-94AA-5BBEEC1A9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04" b="89041" l="5036" r="90647">
                          <a14:foregroundMark x1="5755" y1="54795" x2="5755" y2="54795"/>
                          <a14:foregroundMark x1="53237" y1="56849" x2="53237" y2="56849"/>
                          <a14:foregroundMark x1="90647" y1="67808" x2="90647" y2="67808"/>
                          <a14:foregroundMark x1="51079" y1="65068" x2="51079" y2="65068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6509" y="1826040"/>
              <a:ext cx="1323810" cy="1390476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DFBFEF8-96A9-4B9A-BB2B-D19CD5E126CD}"/>
                </a:ext>
              </a:extLst>
            </p:cNvPr>
            <p:cNvSpPr txBox="1"/>
            <p:nvPr/>
          </p:nvSpPr>
          <p:spPr>
            <a:xfrm>
              <a:off x="6687747" y="253080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  <a:latin typeface="Arial Rounded MT Bold" panose="020F0704030504030204" pitchFamily="34" charset="0"/>
                </a:rPr>
                <a:t>03</a:t>
              </a:r>
              <a:endParaRPr lang="zh-CN" altLang="en-US" dirty="0">
                <a:solidFill>
                  <a:srgbClr val="C00000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24" name="矩形 28">
            <a:extLst>
              <a:ext uri="{FF2B5EF4-FFF2-40B4-BE49-F238E27FC236}">
                <a16:creationId xmlns:a16="http://schemas.microsoft.com/office/drawing/2014/main" id="{44F8365A-DE85-400E-BD1F-799B891804A8}"/>
              </a:ext>
            </a:extLst>
          </p:cNvPr>
          <p:cNvSpPr/>
          <p:nvPr/>
        </p:nvSpPr>
        <p:spPr>
          <a:xfrm>
            <a:off x="1077052" y="129224"/>
            <a:ext cx="6993903" cy="102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Kể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sản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phẩm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nông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nghiệp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công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nghiệp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b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</a:b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nổi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tiếng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Á,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r>
              <a:rPr lang="en-US" altLang="en-US" sz="2800" b="1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E8769E-5E1B-44F6-8AB0-DDD15A4FC0FD}"/>
              </a:ext>
            </a:extLst>
          </p:cNvPr>
          <p:cNvSpPr txBox="1"/>
          <p:nvPr/>
        </p:nvSpPr>
        <p:spPr>
          <a:xfrm>
            <a:off x="886692" y="2672857"/>
            <a:ext cx="27702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EB2B1B-F2B7-4CA9-8ED1-C64696CA8D3D}"/>
              </a:ext>
            </a:extLst>
          </p:cNvPr>
          <p:cNvSpPr txBox="1"/>
          <p:nvPr/>
        </p:nvSpPr>
        <p:spPr>
          <a:xfrm>
            <a:off x="3656910" y="2692070"/>
            <a:ext cx="21932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ô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FD012C-C416-4961-AA7B-48DF2F6B175D}"/>
              </a:ext>
            </a:extLst>
          </p:cNvPr>
          <p:cNvSpPr txBox="1"/>
          <p:nvPr/>
        </p:nvSpPr>
        <p:spPr>
          <a:xfrm>
            <a:off x="6089895" y="2692070"/>
            <a:ext cx="19810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cam,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15468-C046-4661-9D11-0ACEEF605295}"/>
              </a:ext>
            </a:extLst>
          </p:cNvPr>
          <p:cNvSpPr txBox="1"/>
          <p:nvPr/>
        </p:nvSpPr>
        <p:spPr>
          <a:xfrm>
            <a:off x="1576212" y="1285067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#9Slide07 SVNAdam Gorry" panose="02040603050506020204" pitchFamily="18" charset="0"/>
              </a:rPr>
              <a:t>Châu</a:t>
            </a:r>
            <a:r>
              <a:rPr lang="en-US" sz="2400" dirty="0">
                <a:solidFill>
                  <a:srgbClr val="00B050"/>
                </a:solidFill>
                <a:latin typeface="#9Slide07 SVNAdam Gorry" panose="02040603050506020204" pitchFamily="18" charset="0"/>
              </a:rPr>
              <a:t> Á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3E5606-73DB-473F-AA95-84B07DF2B939}"/>
              </a:ext>
            </a:extLst>
          </p:cNvPr>
          <p:cNvSpPr txBox="1"/>
          <p:nvPr/>
        </p:nvSpPr>
        <p:spPr>
          <a:xfrm>
            <a:off x="3934778" y="1285067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#9Slide07 SVNAdam Gorry" panose="02040603050506020204" pitchFamily="18" charset="0"/>
              </a:rPr>
              <a:t>Châu</a:t>
            </a:r>
            <a:r>
              <a:rPr lang="en-US" sz="2400" dirty="0">
                <a:solidFill>
                  <a:srgbClr val="00B050"/>
                </a:solidFill>
                <a:latin typeface="#9Slide07 SVNAdam Gorry" panose="02040603050506020204" pitchFamily="18" charset="0"/>
              </a:rPr>
              <a:t> ÂU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76102D-1BC5-4AE2-AF3C-0FC3BE911B75}"/>
              </a:ext>
            </a:extLst>
          </p:cNvPr>
          <p:cNvSpPr txBox="1"/>
          <p:nvPr/>
        </p:nvSpPr>
        <p:spPr>
          <a:xfrm>
            <a:off x="6165209" y="1285067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#9Slide07 SVNAdam Gorry" panose="02040603050506020204" pitchFamily="18" charset="0"/>
              </a:rPr>
              <a:t>Châu</a:t>
            </a:r>
            <a:r>
              <a:rPr lang="en-US" sz="2400" dirty="0">
                <a:solidFill>
                  <a:srgbClr val="00B050"/>
                </a:solidFill>
                <a:latin typeface="#9Slide07 SVNAdam Gorry" panose="02040603050506020204" pitchFamily="18" charset="0"/>
              </a:rPr>
              <a:t> MĨ</a:t>
            </a:r>
          </a:p>
        </p:txBody>
      </p:sp>
    </p:spTree>
    <p:extLst>
      <p:ext uri="{BB962C8B-B14F-4D97-AF65-F5344CB8AC3E}">
        <p14:creationId xmlns:p14="http://schemas.microsoft.com/office/powerpoint/2010/main" val="285223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7" grpId="0"/>
      <p:bldP spid="31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73479C-D4D7-456F-A7A6-C1BE2A502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65" b="89565" l="6627" r="94779">
                        <a14:foregroundMark x1="6827" y1="74203" x2="6827" y2="74203"/>
                        <a14:foregroundMark x1="94779" y1="84058" x2="94779" y2="840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9315" y="2206151"/>
            <a:ext cx="4742857" cy="328571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9DE67CD-785F-427A-BF75-B5207962E0FB}"/>
              </a:ext>
            </a:extLst>
          </p:cNvPr>
          <p:cNvSpPr txBox="1"/>
          <p:nvPr/>
        </p:nvSpPr>
        <p:spPr>
          <a:xfrm>
            <a:off x="1310244" y="165373"/>
            <a:ext cx="68916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C00000"/>
                </a:solidFill>
                <a:latin typeface="#9Slide07 Dorayaki" pitchFamily="2" charset="0"/>
                <a:ea typeface="迷你简细倩" panose="03000509000000000000" pitchFamily="65" charset="-122"/>
              </a:rPr>
              <a:t>Dặn</a:t>
            </a:r>
            <a:r>
              <a:rPr lang="en-US" altLang="zh-CN" sz="8000" b="1" dirty="0">
                <a:solidFill>
                  <a:srgbClr val="C00000"/>
                </a:solidFill>
                <a:latin typeface="#9Slide07 Dorayaki" pitchFamily="2" charset="0"/>
                <a:ea typeface="迷你简细倩" panose="03000509000000000000" pitchFamily="65" charset="-122"/>
              </a:rPr>
              <a:t> </a:t>
            </a:r>
            <a:r>
              <a:rPr lang="en-US" altLang="zh-CN" sz="8000" b="1" dirty="0" err="1">
                <a:solidFill>
                  <a:srgbClr val="C00000"/>
                </a:solidFill>
                <a:latin typeface="#9Slide07 Dorayaki" pitchFamily="2" charset="0"/>
                <a:ea typeface="迷你简细倩" panose="03000509000000000000" pitchFamily="65" charset="-122"/>
              </a:rPr>
              <a:t>dò</a:t>
            </a:r>
            <a:r>
              <a:rPr lang="en-US" altLang="zh-CN" sz="8000" b="1" dirty="0">
                <a:solidFill>
                  <a:srgbClr val="C00000"/>
                </a:solidFill>
                <a:latin typeface="#9Slide07 Dorayaki" pitchFamily="2" charset="0"/>
                <a:ea typeface="迷你简细倩" panose="03000509000000000000" pitchFamily="65" charset="-122"/>
              </a:rPr>
              <a:t>:</a:t>
            </a:r>
            <a:endParaRPr lang="zh-CN" altLang="en-US" sz="7200" b="1" dirty="0">
              <a:solidFill>
                <a:srgbClr val="C00000"/>
              </a:solidFill>
              <a:latin typeface="#9Slide07 Dorayaki" pitchFamily="2" charset="0"/>
              <a:ea typeface="迷你简细倩" panose="03000509000000000000" pitchFamily="65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CF1EF3-CB04-4734-9947-C93347AC8C57}"/>
              </a:ext>
            </a:extLst>
          </p:cNvPr>
          <p:cNvSpPr txBox="1"/>
          <p:nvPr/>
        </p:nvSpPr>
        <p:spPr>
          <a:xfrm>
            <a:off x="1558172" y="1488812"/>
            <a:ext cx="63957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Ôn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kiến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kiểm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tra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cuối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kì</a:t>
            </a:r>
            <a:r>
              <a:rPr lang="en-US" sz="4000" b="1" dirty="0">
                <a:solidFill>
                  <a:srgbClr val="002060"/>
                </a:solidFill>
                <a:latin typeface="#9Slide04 Abraham Lincoln" pitchFamily="2" charset="0"/>
                <a:ea typeface="#9Slide04 Abraham Lincoln" pitchFamily="2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179640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1" r="81278" b="5687"/>
          <a:stretch/>
        </p:blipFill>
        <p:spPr>
          <a:xfrm>
            <a:off x="7681874" y="-202166"/>
            <a:ext cx="1462126" cy="5143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B398EA6-FFD0-4ABF-BBC5-23EF72EFA3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664" y="1009664"/>
            <a:ext cx="3368198" cy="3242904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id="{31D2507C-3E22-4426-AA5A-6FAC0814B9B3}"/>
              </a:ext>
            </a:extLst>
          </p:cNvPr>
          <p:cNvSpPr txBox="1"/>
          <p:nvPr/>
        </p:nvSpPr>
        <p:spPr>
          <a:xfrm>
            <a:off x="4978687" y="293024"/>
            <a:ext cx="3861649" cy="861661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Chỉ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trên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bản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đồ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thế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giới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các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châu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lục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đại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dương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#9Slide05 Pattaya" panose="00000500000000000000" pitchFamily="2" charset="-34"/>
              <a:ea typeface="+mj-ea"/>
              <a:cs typeface="#9Slide05 Pattaya" panose="00000500000000000000" pitchFamily="2" charset="-34"/>
            </a:endParaRPr>
          </a:p>
        </p:txBody>
      </p:sp>
      <p:sp>
        <p:nvSpPr>
          <p:cNvPr id="58" name="TextBox 18">
            <a:extLst>
              <a:ext uri="{FF2B5EF4-FFF2-40B4-BE49-F238E27FC236}">
                <a16:creationId xmlns:a16="http://schemas.microsoft.com/office/drawing/2014/main" id="{0FC7AD69-6216-4511-950C-66CC7AA25388}"/>
              </a:ext>
            </a:extLst>
          </p:cNvPr>
          <p:cNvSpPr txBox="1"/>
          <p:nvPr/>
        </p:nvSpPr>
        <p:spPr>
          <a:xfrm>
            <a:off x="5004948" y="1649875"/>
            <a:ext cx="3407989" cy="1230993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Nhớ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tên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các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quốc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gia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đã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học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trong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các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châu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lục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kể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trên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#9Slide05 Pattaya" panose="00000500000000000000" pitchFamily="2" charset="-34"/>
              <a:ea typeface="+mj-ea"/>
              <a:cs typeface="#9Slide05 Pattaya" panose="00000500000000000000" pitchFamily="2" charset="-34"/>
            </a:endParaRPr>
          </a:p>
        </p:txBody>
      </p:sp>
      <p:sp>
        <p:nvSpPr>
          <p:cNvPr id="59" name="TextBox 18">
            <a:extLst>
              <a:ext uri="{FF2B5EF4-FFF2-40B4-BE49-F238E27FC236}">
                <a16:creationId xmlns:a16="http://schemas.microsoft.com/office/drawing/2014/main" id="{C6511A49-81A9-4EB5-9C98-354D1094B095}"/>
              </a:ext>
            </a:extLst>
          </p:cNvPr>
          <p:cNvSpPr txBox="1"/>
          <p:nvPr/>
        </p:nvSpPr>
        <p:spPr>
          <a:xfrm>
            <a:off x="5004948" y="3294073"/>
            <a:ext cx="3671064" cy="1600325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Nêu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một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đặc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điểm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b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</a:b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tiêu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biểu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tự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nhiên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dân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cư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b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</a:b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hoạt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động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kinh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tế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các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châu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lục</a:t>
            </a:r>
            <a:r>
              <a:rPr lang="en-US" altLang="zh-CN" sz="2400" b="1" dirty="0">
                <a:solidFill>
                  <a:srgbClr val="002060"/>
                </a:solidFill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#9Slide05 Pattaya" panose="00000500000000000000" pitchFamily="2" charset="-34"/>
              <a:ea typeface="+mj-ea"/>
              <a:cs typeface="#9Slide05 Pattaya" panose="00000500000000000000" pitchFamily="2" charset="-34"/>
            </a:endParaRPr>
          </a:p>
        </p:txBody>
      </p:sp>
      <p:sp>
        <p:nvSpPr>
          <p:cNvPr id="31" name="PA_椭圆 1">
            <a:extLst>
              <a:ext uri="{FF2B5EF4-FFF2-40B4-BE49-F238E27FC236}">
                <a16:creationId xmlns:a16="http://schemas.microsoft.com/office/drawing/2014/main" id="{77D173F3-226B-4B0A-BBFD-71A7DB9FD2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21305" y="2025327"/>
            <a:ext cx="1560641" cy="14927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4940" y="268364"/>
            <a:ext cx="792549" cy="75597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1803" y="1949962"/>
            <a:ext cx="792549" cy="75597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BAAF0A8D-9072-4A02-BB48-6BA11C62A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061" y="3754886"/>
            <a:ext cx="792549" cy="75597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513969D-6B59-46AD-B71B-3BCE4BF7E7BC}"/>
              </a:ext>
            </a:extLst>
          </p:cNvPr>
          <p:cNvSpPr txBox="1"/>
          <p:nvPr/>
        </p:nvSpPr>
        <p:spPr>
          <a:xfrm>
            <a:off x="1257762" y="2053491"/>
            <a:ext cx="1560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C00000"/>
                </a:solidFill>
                <a:latin typeface="#9Slide07 Dorayaki" pitchFamily="2" charset="0"/>
              </a:rPr>
              <a:t>Mục</a:t>
            </a:r>
            <a:r>
              <a:rPr lang="en-US" altLang="zh-CN" sz="4800" dirty="0">
                <a:solidFill>
                  <a:srgbClr val="C00000"/>
                </a:solidFill>
                <a:latin typeface="#9Slide07 Dorayaki" pitchFamily="2" charset="0"/>
              </a:rPr>
              <a:t> </a:t>
            </a:r>
            <a:br>
              <a:rPr lang="en-US" altLang="zh-CN" sz="4800" dirty="0">
                <a:solidFill>
                  <a:srgbClr val="C00000"/>
                </a:solidFill>
                <a:latin typeface="#9Slide07 Dorayaki" pitchFamily="2" charset="0"/>
              </a:rPr>
            </a:br>
            <a:r>
              <a:rPr lang="en-US" altLang="zh-CN" sz="4800" dirty="0" err="1">
                <a:solidFill>
                  <a:srgbClr val="C00000"/>
                </a:solidFill>
                <a:latin typeface="#9Slide07 Dorayaki" pitchFamily="2" charset="0"/>
              </a:rPr>
              <a:t>tiêu</a:t>
            </a:r>
            <a:endParaRPr lang="zh-CN" altLang="en-US" sz="4800" dirty="0">
              <a:solidFill>
                <a:srgbClr val="C00000"/>
              </a:solidFill>
              <a:latin typeface="#9Slide07 Dorayak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25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8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22" y="-381013"/>
            <a:ext cx="7803556" cy="575512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470CE28-F17A-4A5C-94D2-D47B14432957}"/>
              </a:ext>
            </a:extLst>
          </p:cNvPr>
          <p:cNvGrpSpPr/>
          <p:nvPr/>
        </p:nvGrpSpPr>
        <p:grpSpPr>
          <a:xfrm>
            <a:off x="3511828" y="232292"/>
            <a:ext cx="2011854" cy="1938696"/>
            <a:chOff x="3566073" y="666826"/>
            <a:chExt cx="2011854" cy="193869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CF64218-08C4-4CA1-9397-1FAD94FAD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6073" y="666826"/>
              <a:ext cx="2011854" cy="1938696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09E625D-C162-42FA-97AA-557D663745E1}"/>
                </a:ext>
              </a:extLst>
            </p:cNvPr>
            <p:cNvSpPr txBox="1"/>
            <p:nvPr/>
          </p:nvSpPr>
          <p:spPr>
            <a:xfrm>
              <a:off x="3837085" y="1238373"/>
              <a:ext cx="1503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accent3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01</a:t>
              </a:r>
            </a:p>
          </p:txBody>
        </p:sp>
      </p:grpSp>
      <p:sp>
        <p:nvSpPr>
          <p:cNvPr id="43" name="TextBox 4">
            <a:extLst>
              <a:ext uri="{FF2B5EF4-FFF2-40B4-BE49-F238E27FC236}">
                <a16:creationId xmlns:a16="http://schemas.microsoft.com/office/drawing/2014/main" id="{079D0CE1-FB26-4B1F-94F2-84A7535650C7}"/>
              </a:ext>
            </a:extLst>
          </p:cNvPr>
          <p:cNvSpPr txBox="1"/>
          <p:nvPr/>
        </p:nvSpPr>
        <p:spPr>
          <a:xfrm>
            <a:off x="2825959" y="2205320"/>
            <a:ext cx="3383592" cy="461610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  <a:ea typeface="方正隶书简体" panose="02010601030101010101" pitchFamily="2" charset="-122"/>
              </a:rPr>
              <a:t>HOẠT ĐỘNG 1:</a:t>
            </a:r>
            <a:endParaRPr lang="zh-CN" altLang="en-US" sz="2400" dirty="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  <a:ea typeface="方正隶书简体" panose="02010601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4202328-919A-4A7E-914A-95964EF4A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5" y="4107656"/>
            <a:ext cx="1560711" cy="10364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CD9FA54-D10D-4FA0-8E70-E26A722335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404" y="4107656"/>
            <a:ext cx="1560711" cy="1036410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98C60414-9B76-4CC2-A88F-B3F781BCEF41}"/>
              </a:ext>
            </a:extLst>
          </p:cNvPr>
          <p:cNvSpPr txBox="1"/>
          <p:nvPr/>
        </p:nvSpPr>
        <p:spPr>
          <a:xfrm>
            <a:off x="1457848" y="2784293"/>
            <a:ext cx="6119814" cy="1015608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>
                <a:ln w="38100">
                  <a:solidFill>
                    <a:srgbClr val="C00000"/>
                  </a:solidFill>
                </a:ln>
                <a:solidFill>
                  <a:srgbClr val="F9D3D4"/>
                </a:solidFill>
                <a:latin typeface="#9Slide07 SVNZiclets" panose="02000603000000000000" pitchFamily="2" charset="0"/>
                <a:ea typeface="方正隶书简体" panose="02010601030101010101" pitchFamily="2" charset="-122"/>
              </a:rPr>
              <a:t>KHỞI ĐỘNG</a:t>
            </a:r>
            <a:endParaRPr lang="zh-CN" altLang="en-US" sz="6000" dirty="0">
              <a:ln w="38100">
                <a:solidFill>
                  <a:srgbClr val="C00000"/>
                </a:solidFill>
              </a:ln>
              <a:solidFill>
                <a:srgbClr val="F9D3D4"/>
              </a:solidFill>
              <a:latin typeface="#9Slide07 SVNZiclets" panose="02000603000000000000" pitchFamily="2" charset="0"/>
              <a:ea typeface="方正隶书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4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91EA94CB-38FF-4CB0-9471-16DDBAC4E7ED}"/>
              </a:ext>
            </a:extLst>
          </p:cNvPr>
          <p:cNvSpPr/>
          <p:nvPr/>
        </p:nvSpPr>
        <p:spPr>
          <a:xfrm>
            <a:off x="1078219" y="113147"/>
            <a:ext cx="7117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Kể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tên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lục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lớn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trên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thế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giới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  <a:endParaRPr lang="zh-CN" altLang="en-US" sz="2800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13" name="PA_图片 12">
            <a:extLst>
              <a:ext uri="{FF2B5EF4-FFF2-40B4-BE49-F238E27FC236}">
                <a16:creationId xmlns:a16="http://schemas.microsoft.com/office/drawing/2014/main" id="{67C6A9BA-D736-4A46-A382-0280BB124A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90" b="46888" l="9953" r="89100">
                        <a14:foregroundMark x1="44550" y1="2490" x2="44550" y2="2490"/>
                        <a14:foregroundMark x1="45972" y1="38382" x2="45972" y2="38382"/>
                        <a14:foregroundMark x1="47393" y1="46888" x2="47393" y2="46888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b="49205"/>
          <a:stretch/>
        </p:blipFill>
        <p:spPr>
          <a:xfrm>
            <a:off x="2195741" y="1429877"/>
            <a:ext cx="1394934" cy="1618611"/>
          </a:xfrm>
          <a:prstGeom prst="rect">
            <a:avLst/>
          </a:prstGeom>
        </p:spPr>
      </p:pic>
      <p:pic>
        <p:nvPicPr>
          <p:cNvPr id="14" name="PA_图片 13">
            <a:extLst>
              <a:ext uri="{FF2B5EF4-FFF2-40B4-BE49-F238E27FC236}">
                <a16:creationId xmlns:a16="http://schemas.microsoft.com/office/drawing/2014/main" id="{A9022B8E-059D-4FBE-B1A9-4D6E74B79E4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02" b="96266" l="3318" r="92891">
                        <a14:foregroundMark x1="3318" y1="85270" x2="3318" y2="85270"/>
                        <a14:foregroundMark x1="53555" y1="96473" x2="53555" y2="96473"/>
                        <a14:foregroundMark x1="92891" y1="79253" x2="92891" y2="79253"/>
                      </a14:backgroundRemoval>
                    </a14:imgEffect>
                  </a14:imgLayer>
                </a14:imgProps>
              </a:ext>
            </a:extLst>
          </a:blip>
          <a:srcRect t="50796" b="-1197"/>
          <a:stretch/>
        </p:blipFill>
        <p:spPr>
          <a:xfrm>
            <a:off x="5761202" y="1329240"/>
            <a:ext cx="1284421" cy="1556045"/>
          </a:xfrm>
          <a:prstGeom prst="rect">
            <a:avLst/>
          </a:prstGeom>
        </p:spPr>
      </p:pic>
      <p:sp>
        <p:nvSpPr>
          <p:cNvPr id="2" name="PA_文本框 1">
            <a:extLst>
              <a:ext uri="{FF2B5EF4-FFF2-40B4-BE49-F238E27FC236}">
                <a16:creationId xmlns:a16="http://schemas.microsoft.com/office/drawing/2014/main" id="{1E3EABDB-3841-4618-99B7-0688096CD5A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041492" y="1866589"/>
            <a:ext cx="1191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5"/>
                </a:solidFill>
                <a:latin typeface="Brush Script MT" panose="03060802040406070304" pitchFamily="66" charset="0"/>
              </a:rPr>
              <a:t>VS</a:t>
            </a:r>
            <a:endParaRPr lang="zh-CN" altLang="en-US" sz="4400" dirty="0">
              <a:solidFill>
                <a:schemeClr val="accent5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AAA69558-76CB-4AD5-86DB-030B97FE74AA}"/>
              </a:ext>
            </a:extLst>
          </p:cNvPr>
          <p:cNvSpPr/>
          <p:nvPr/>
        </p:nvSpPr>
        <p:spPr>
          <a:xfrm>
            <a:off x="1804452" y="829295"/>
            <a:ext cx="2177512" cy="511580"/>
          </a:xfrm>
          <a:prstGeom prst="hexagon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#9Slide07 SVNZiclets" panose="02000603000000000000" pitchFamily="2" charset="0"/>
              </a:rPr>
              <a:t>CHÂU LỤC</a:t>
            </a: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4E85022B-0186-4B85-86A1-A02139EE7E79}"/>
              </a:ext>
            </a:extLst>
          </p:cNvPr>
          <p:cNvSpPr/>
          <p:nvPr/>
        </p:nvSpPr>
        <p:spPr>
          <a:xfrm>
            <a:off x="5059142" y="829295"/>
            <a:ext cx="2516890" cy="51158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#9Slide07 SVNZiclets" panose="02000603000000000000" pitchFamily="2" charset="0"/>
              </a:rPr>
              <a:t>ĐẠI DƯƠNG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3F8F4C-69FC-4F81-97BD-76955A8F9CB6}"/>
              </a:ext>
            </a:extLst>
          </p:cNvPr>
          <p:cNvSpPr txBox="1"/>
          <p:nvPr/>
        </p:nvSpPr>
        <p:spPr>
          <a:xfrm>
            <a:off x="895616" y="2975406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A068B1-8FBA-4A33-B907-50BCA304B972}"/>
              </a:ext>
            </a:extLst>
          </p:cNvPr>
          <p:cNvSpPr txBox="1"/>
          <p:nvPr/>
        </p:nvSpPr>
        <p:spPr>
          <a:xfrm>
            <a:off x="868237" y="3529389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Âu</a:t>
            </a:r>
            <a:endParaRPr lang="en-US" sz="2400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76A66A-1838-4F1B-A285-BEF896F3CB8D}"/>
              </a:ext>
            </a:extLst>
          </p:cNvPr>
          <p:cNvSpPr txBox="1"/>
          <p:nvPr/>
        </p:nvSpPr>
        <p:spPr>
          <a:xfrm>
            <a:off x="893752" y="4083372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endParaRPr lang="en-US" sz="2400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9AE6CB-8BBC-45E8-BA5E-74F89B70F0F5}"/>
              </a:ext>
            </a:extLst>
          </p:cNvPr>
          <p:cNvSpPr txBox="1"/>
          <p:nvPr/>
        </p:nvSpPr>
        <p:spPr>
          <a:xfrm>
            <a:off x="2293504" y="2975406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Phi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2EEDB7-523F-4D16-9920-E7A496D0CE3D}"/>
              </a:ext>
            </a:extLst>
          </p:cNvPr>
          <p:cNvSpPr txBox="1"/>
          <p:nvPr/>
        </p:nvSpPr>
        <p:spPr>
          <a:xfrm>
            <a:off x="2266125" y="3529389"/>
            <a:ext cx="2353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sz="2400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5727D5-5D6B-4128-8662-B2C6955FDF6D}"/>
              </a:ext>
            </a:extLst>
          </p:cNvPr>
          <p:cNvSpPr txBox="1"/>
          <p:nvPr/>
        </p:nvSpPr>
        <p:spPr>
          <a:xfrm>
            <a:off x="2291640" y="4083372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sz="2400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Cực</a:t>
            </a:r>
            <a:endParaRPr lang="en-US" sz="2400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CF6E2D1-11E6-4B32-A028-59B64671BE89}"/>
              </a:ext>
            </a:extLst>
          </p:cNvPr>
          <p:cNvSpPr txBox="1"/>
          <p:nvPr/>
        </p:nvSpPr>
        <p:spPr>
          <a:xfrm>
            <a:off x="4853666" y="2975406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Thái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Bình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sz="2400" dirty="0">
              <a:solidFill>
                <a:srgbClr val="00B05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DA40B1-2B93-4F0E-861E-21A203644027}"/>
              </a:ext>
            </a:extLst>
          </p:cNvPr>
          <p:cNvSpPr txBox="1"/>
          <p:nvPr/>
        </p:nvSpPr>
        <p:spPr>
          <a:xfrm>
            <a:off x="4826287" y="3529389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sz="2400" dirty="0">
              <a:solidFill>
                <a:srgbClr val="00B05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829A864-7C53-439C-AF43-F93100947F13}"/>
              </a:ext>
            </a:extLst>
          </p:cNvPr>
          <p:cNvSpPr txBox="1"/>
          <p:nvPr/>
        </p:nvSpPr>
        <p:spPr>
          <a:xfrm>
            <a:off x="4851802" y="4083372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Ấn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Độ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sz="2400" dirty="0">
              <a:solidFill>
                <a:srgbClr val="00B05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3621A6-C633-4377-B638-51D8C7C312CA}"/>
              </a:ext>
            </a:extLst>
          </p:cNvPr>
          <p:cNvSpPr txBox="1"/>
          <p:nvPr/>
        </p:nvSpPr>
        <p:spPr>
          <a:xfrm>
            <a:off x="4855905" y="4615478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Băng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sz="2400" dirty="0">
              <a:solidFill>
                <a:srgbClr val="00B05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82832D-B989-42AD-A716-D0E3C9546D55}"/>
              </a:ext>
            </a:extLst>
          </p:cNvPr>
          <p:cNvSpPr txBox="1"/>
          <p:nvPr/>
        </p:nvSpPr>
        <p:spPr>
          <a:xfrm>
            <a:off x="7455257" y="2969807"/>
            <a:ext cx="1503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- Nam </a:t>
            </a:r>
            <a:b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</a:b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sz="2400" dirty="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endParaRPr lang="en-US" sz="2400" dirty="0">
              <a:solidFill>
                <a:srgbClr val="00B05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055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3" grpId="0" animBg="1"/>
      <p:bldP spid="33" grpId="0" animBg="1"/>
      <p:bldP spid="4" grpId="0"/>
      <p:bldP spid="36" grpId="0"/>
      <p:bldP spid="37" grpId="0"/>
      <p:bldP spid="38" grpId="0"/>
      <p:bldP spid="40" grpId="0"/>
      <p:bldP spid="41" grpId="0"/>
      <p:bldP spid="42" grpId="0"/>
      <p:bldP spid="43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127D30-C111-4C35-A15B-BB2EF301E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9634" y1="50641" x2="89634" y2="50641"/>
                        <a14:foregroundMark x1="60366" y1="25641" x2="60366" y2="25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76408">
            <a:off x="-17264" y="713039"/>
            <a:ext cx="1561905" cy="14857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5FF85E-7DDE-4B6E-BD74-C213B6508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9634" y1="50641" x2="89634" y2="50641"/>
                        <a14:foregroundMark x1="60366" y1="25641" x2="60366" y2="25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3655" y="2880458"/>
            <a:ext cx="1561905" cy="14857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943A4D-9793-4AD4-8BED-929ED25B8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9634" y1="50641" x2="89634" y2="50641"/>
                        <a14:foregroundMark x1="60366" y1="25641" x2="60366" y2="25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4297" y="887282"/>
            <a:ext cx="1561905" cy="14857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98C715-B195-42D6-B5A9-72F45C08E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9634" y1="50641" x2="89634" y2="50641"/>
                        <a14:foregroundMark x1="60366" y1="25641" x2="60366" y2="25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4838" y="3186766"/>
            <a:ext cx="1561905" cy="1485714"/>
          </a:xfrm>
          <a:prstGeom prst="rect">
            <a:avLst/>
          </a:prstGeom>
        </p:spPr>
      </p:pic>
      <p:sp>
        <p:nvSpPr>
          <p:cNvPr id="16" name="矩形 28">
            <a:extLst>
              <a:ext uri="{FF2B5EF4-FFF2-40B4-BE49-F238E27FC236}">
                <a16:creationId xmlns:a16="http://schemas.microsoft.com/office/drawing/2014/main" id="{B7836419-6AC9-481F-A852-00B532A6877D}"/>
              </a:ext>
            </a:extLst>
          </p:cNvPr>
          <p:cNvSpPr/>
          <p:nvPr/>
        </p:nvSpPr>
        <p:spPr>
          <a:xfrm>
            <a:off x="941451" y="251568"/>
            <a:ext cx="7468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Hãy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sắp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xếp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theo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thứ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tự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từ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lớn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đến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bé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  <a:endParaRPr lang="zh-CN" altLang="en-US" sz="2800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C7C0F2F8-6CE5-4CC4-9BE2-5DDF6F4FB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9634" y1="50641" x2="89634" y2="50641"/>
                        <a14:foregroundMark x1="60366" y1="25641" x2="60366" y2="25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7431" y="1489464"/>
            <a:ext cx="1561905" cy="14857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A8ABD2-43F4-4F1D-AE5B-75C68A5ECEB2}"/>
              </a:ext>
            </a:extLst>
          </p:cNvPr>
          <p:cNvSpPr txBox="1"/>
          <p:nvPr/>
        </p:nvSpPr>
        <p:spPr>
          <a:xfrm>
            <a:off x="-16156" y="2032209"/>
            <a:ext cx="2670924" cy="461665"/>
          </a:xfrm>
          <a:prstGeom prst="rect">
            <a:avLst/>
          </a:prstGeom>
          <a:solidFill>
            <a:srgbClr val="E9F9FE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Dương</a:t>
            </a:r>
            <a:endParaRPr lang="en-US" sz="2400" dirty="0">
              <a:solidFill>
                <a:srgbClr val="00206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921F2D-C224-434B-BD1D-5B8D170469E7}"/>
              </a:ext>
            </a:extLst>
          </p:cNvPr>
          <p:cNvSpPr txBox="1"/>
          <p:nvPr/>
        </p:nvSpPr>
        <p:spPr>
          <a:xfrm>
            <a:off x="1127089" y="4162315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Đại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Dương</a:t>
            </a:r>
            <a:endParaRPr lang="en-US" sz="2400" dirty="0">
              <a:solidFill>
                <a:srgbClr val="00206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AFE887-D0D5-434F-9832-B50778C3E8C0}"/>
              </a:ext>
            </a:extLst>
          </p:cNvPr>
          <p:cNvSpPr txBox="1"/>
          <p:nvPr/>
        </p:nvSpPr>
        <p:spPr>
          <a:xfrm>
            <a:off x="3122637" y="2149293"/>
            <a:ext cx="2113079" cy="461665"/>
          </a:xfrm>
          <a:prstGeom prst="rect">
            <a:avLst/>
          </a:prstGeom>
          <a:solidFill>
            <a:srgbClr val="E1F7FE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Ấn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Dương</a:t>
            </a:r>
            <a:endParaRPr lang="en-US" sz="2400" dirty="0">
              <a:solidFill>
                <a:srgbClr val="00206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F820DF-26BD-47E5-AA12-8FFC3FAA4D17}"/>
              </a:ext>
            </a:extLst>
          </p:cNvPr>
          <p:cNvSpPr txBox="1"/>
          <p:nvPr/>
        </p:nvSpPr>
        <p:spPr>
          <a:xfrm>
            <a:off x="4742588" y="4547797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Nam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Đại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Dương</a:t>
            </a:r>
            <a:endParaRPr lang="en-US" sz="2400" dirty="0">
              <a:solidFill>
                <a:srgbClr val="00206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AA5939-2811-4779-A744-8EEB3A11D7CD}"/>
              </a:ext>
            </a:extLst>
          </p:cNvPr>
          <p:cNvSpPr txBox="1"/>
          <p:nvPr/>
        </p:nvSpPr>
        <p:spPr>
          <a:xfrm>
            <a:off x="6572627" y="2826537"/>
            <a:ext cx="2656496" cy="461665"/>
          </a:xfrm>
          <a:prstGeom prst="rect">
            <a:avLst/>
          </a:prstGeom>
          <a:solidFill>
            <a:srgbClr val="EFFCFE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Bắc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SVNDessert Menu Scrip" panose="00000500000000000000" pitchFamily="2" charset="0"/>
              </a:rPr>
              <a:t>Dương</a:t>
            </a:r>
            <a:endParaRPr lang="en-US" sz="2400" dirty="0">
              <a:solidFill>
                <a:srgbClr val="002060"/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8196" name="Picture 4" descr="Tổng hợp những hình mũi tên đẹp - Honda Anh Dũng">
            <a:extLst>
              <a:ext uri="{FF2B5EF4-FFF2-40B4-BE49-F238E27FC236}">
                <a16:creationId xmlns:a16="http://schemas.microsoft.com/office/drawing/2014/main" id="{A081ADDF-15DC-455A-B2FD-7918B2F81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3112" flipH="1" flipV="1">
            <a:off x="812143" y="2657631"/>
            <a:ext cx="938221" cy="7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Tổng hợp những hình mũi tên đẹp - Honda Anh Dũng">
            <a:extLst>
              <a:ext uri="{FF2B5EF4-FFF2-40B4-BE49-F238E27FC236}">
                <a16:creationId xmlns:a16="http://schemas.microsoft.com/office/drawing/2014/main" id="{EC831CA4-FA31-4B05-9FBF-62FB2AC71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393" flipH="1" flipV="1">
            <a:off x="4646562" y="2831161"/>
            <a:ext cx="938221" cy="7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Tổng hợp những hình mũi tên đẹp - Honda Anh Dũng">
            <a:extLst>
              <a:ext uri="{FF2B5EF4-FFF2-40B4-BE49-F238E27FC236}">
                <a16:creationId xmlns:a16="http://schemas.microsoft.com/office/drawing/2014/main" id="{16CA2A44-8678-487D-A57C-EE2FEE765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88985" flipH="1" flipV="1">
            <a:off x="2945073" y="2662984"/>
            <a:ext cx="1078322" cy="79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Tổng hợp những hình mũi tên đẹp - Honda Anh Dũng">
            <a:extLst>
              <a:ext uri="{FF2B5EF4-FFF2-40B4-BE49-F238E27FC236}">
                <a16:creationId xmlns:a16="http://schemas.microsoft.com/office/drawing/2014/main" id="{323C2E1C-E6C8-4E53-8C58-7C21B5F18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3854" flipH="1" flipV="1">
            <a:off x="6713504" y="3336408"/>
            <a:ext cx="960703" cy="70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 animBg="1"/>
      <p:bldP spid="25" grpId="0"/>
      <p:bldP spid="26" grpId="0" animBg="1"/>
      <p:bldP spid="27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titled1">
            <a:extLst>
              <a:ext uri="{FF2B5EF4-FFF2-40B4-BE49-F238E27FC236}">
                <a16:creationId xmlns:a16="http://schemas.microsoft.com/office/drawing/2014/main" id="{CFD86786-CA59-4506-8CF7-F191C30A9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t="254" r="1820" b="8937"/>
          <a:stretch/>
        </p:blipFill>
        <p:spPr>
          <a:xfrm>
            <a:off x="1879169" y="781261"/>
            <a:ext cx="5385661" cy="3393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矩形 28">
            <a:extLst>
              <a:ext uri="{FF2B5EF4-FFF2-40B4-BE49-F238E27FC236}">
                <a16:creationId xmlns:a16="http://schemas.microsoft.com/office/drawing/2014/main" id="{8959CCCA-7EDE-48BC-B1B8-091C2F1327B2}"/>
              </a:ext>
            </a:extLst>
          </p:cNvPr>
          <p:cNvSpPr/>
          <p:nvPr/>
        </p:nvSpPr>
        <p:spPr>
          <a:xfrm>
            <a:off x="1142640" y="143079"/>
            <a:ext cx="7066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Nêu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vị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trí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giới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hạn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của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mỗi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lục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trên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thế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giới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  <a:endParaRPr lang="zh-CN" altLang="en-US" sz="2800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A5A13CA-77BC-4258-93EC-09A7FFB03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18" y="4362239"/>
            <a:ext cx="8686801" cy="708025"/>
          </a:xfrm>
          <a:prstGeom prst="rect">
            <a:avLst/>
          </a:prstGeom>
          <a:solidFill>
            <a:srgbClr val="EFFCFE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nằm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bán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cầu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trải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dài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từ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gần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cực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tới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quá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xích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đạo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giáp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với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Phi,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Băng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Bình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Ấn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Độ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  <a:endParaRPr lang="en-US" altLang="en-US" sz="2000" dirty="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0A3C8ABF-BF5B-4B39-807D-D57503F46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18" y="4362238"/>
            <a:ext cx="8686801" cy="708025"/>
          </a:xfrm>
          <a:prstGeom prst="rect">
            <a:avLst/>
          </a:prstGeom>
          <a:solidFill>
            <a:srgbClr val="EFFCFE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nằm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bán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cầu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phía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phía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giáp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biển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giáp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Băng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Ấn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Độ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2DBA1F22-799F-457D-9729-C5263C505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27" y="4362377"/>
            <a:ext cx="8811582" cy="707886"/>
          </a:xfrm>
          <a:prstGeom prst="rect">
            <a:avLst/>
          </a:prstGeom>
          <a:solidFill>
            <a:srgbClr val="EFFCFE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Phi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nằm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phía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nam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phía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nam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đường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xích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đạo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ngang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qua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giữa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lục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Phi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giáp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Ấn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Độ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68CD4E8-D47F-4201-B0F9-60D302251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263" y="4362238"/>
            <a:ext cx="8010319" cy="708025"/>
          </a:xfrm>
          <a:prstGeom prst="rect">
            <a:avLst/>
          </a:prstGeom>
          <a:solidFill>
            <a:srgbClr val="EFFCFE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nằm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bán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cầu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gồm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Nam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Trung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Mĩ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giáp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Bắc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Băng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Bình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1D9E1DC-96B5-4638-A7FA-5548FAC0C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040" y="4362238"/>
            <a:ext cx="8541555" cy="708025"/>
          </a:xfrm>
          <a:prstGeom prst="rect">
            <a:avLst/>
          </a:prstGeom>
          <a:solidFill>
            <a:srgbClr val="EFFCFE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gồm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lục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địa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Ô-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xtrây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– li –a,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đảo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quần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đảo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trung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Nam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Bình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giáp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Á,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Ấn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Độ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Bình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 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27C193DB-F0AE-44AE-BF54-BE038C8AD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73" y="4349052"/>
            <a:ext cx="8010319" cy="708025"/>
          </a:xfrm>
          <a:prstGeom prst="rect">
            <a:avLst/>
          </a:prstGeom>
          <a:solidFill>
            <a:srgbClr val="EFFCFE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Nam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Cực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nằm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vùng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địa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cực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giáp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với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Ấn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Độ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Tây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Thái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Bình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573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>
            <a:extLst>
              <a:ext uri="{FF2B5EF4-FFF2-40B4-BE49-F238E27FC236}">
                <a16:creationId xmlns:a16="http://schemas.microsoft.com/office/drawing/2014/main" id="{FFB1F5C0-51AC-4779-BB63-2499BBF329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9" b="91589" l="7604" r="91014">
                        <a14:foregroundMark x1="79954" y1="47975" x2="79954" y2="47975"/>
                        <a14:foregroundMark x1="91014" y1="46729" x2="91014" y2="46729"/>
                        <a14:foregroundMark x1="81106" y1="46729" x2="81106" y2="46729"/>
                        <a14:foregroundMark x1="81567" y1="44860" x2="81567" y2="44860"/>
                        <a14:foregroundMark x1="81567" y1="44860" x2="81567" y2="44860"/>
                        <a14:foregroundMark x1="83641" y1="47040" x2="83641" y2="47040"/>
                        <a14:foregroundMark x1="84332" y1="46417" x2="78111" y2="44548"/>
                        <a14:foregroundMark x1="83410" y1="48598" x2="81106" y2="56386"/>
                        <a14:foregroundMark x1="78111" y1="46106" x2="79263" y2="54829"/>
                        <a14:foregroundMark x1="7604" y1="40810" x2="7604" y2="40810"/>
                        <a14:backgroundMark x1="50230" y1="92835" x2="50230" y2="92835"/>
                        <a14:backgroundMark x1="51152" y1="92835" x2="45853" y2="92212"/>
                        <a14:backgroundMark x1="51152" y1="92835" x2="51152" y2="92835"/>
                        <a14:backgroundMark x1="50922" y1="91900" x2="50922" y2="91900"/>
                        <a14:backgroundMark x1="51843" y1="91277" x2="41935" y2="928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9139" y="3410723"/>
            <a:ext cx="1664045" cy="1230780"/>
          </a:xfrm>
          <a:prstGeom prst="rect">
            <a:avLst/>
          </a:prstGeom>
        </p:spPr>
      </p:pic>
      <p:pic>
        <p:nvPicPr>
          <p:cNvPr id="6" name="PA_图片 1">
            <a:extLst>
              <a:ext uri="{FF2B5EF4-FFF2-40B4-BE49-F238E27FC236}">
                <a16:creationId xmlns:a16="http://schemas.microsoft.com/office/drawing/2014/main" id="{FF897923-A39D-4FBF-9829-C7560B709B5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9" b="91589" l="7604" r="91014">
                        <a14:foregroundMark x1="79954" y1="47975" x2="79954" y2="47975"/>
                        <a14:foregroundMark x1="91014" y1="46729" x2="91014" y2="46729"/>
                        <a14:foregroundMark x1="81106" y1="46729" x2="81106" y2="46729"/>
                        <a14:foregroundMark x1="81567" y1="44860" x2="81567" y2="44860"/>
                        <a14:foregroundMark x1="81567" y1="44860" x2="81567" y2="44860"/>
                        <a14:foregroundMark x1="83641" y1="47040" x2="83641" y2="47040"/>
                        <a14:foregroundMark x1="84332" y1="46417" x2="78111" y2="44548"/>
                        <a14:foregroundMark x1="83410" y1="48598" x2="81106" y2="56386"/>
                        <a14:foregroundMark x1="78111" y1="46106" x2="79263" y2="54829"/>
                        <a14:foregroundMark x1="7604" y1="40810" x2="7604" y2="40810"/>
                        <a14:backgroundMark x1="50230" y1="92835" x2="50230" y2="92835"/>
                        <a14:backgroundMark x1="51152" y1="92835" x2="45853" y2="92212"/>
                        <a14:backgroundMark x1="51152" y1="92835" x2="51152" y2="92835"/>
                        <a14:backgroundMark x1="50922" y1="91900" x2="50922" y2="91900"/>
                        <a14:backgroundMark x1="51843" y1="91277" x2="41935" y2="928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06047" y="1234441"/>
            <a:ext cx="1637953" cy="1211481"/>
          </a:xfrm>
          <a:prstGeom prst="rect">
            <a:avLst/>
          </a:prstGeom>
        </p:spPr>
      </p:pic>
      <p:pic>
        <p:nvPicPr>
          <p:cNvPr id="7" name="PA_图片 1">
            <a:extLst>
              <a:ext uri="{FF2B5EF4-FFF2-40B4-BE49-F238E27FC236}">
                <a16:creationId xmlns:a16="http://schemas.microsoft.com/office/drawing/2014/main" id="{787A2202-BC3B-429C-A479-4BA9B01564A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9" b="91589" l="7604" r="91014">
                        <a14:foregroundMark x1="79954" y1="47975" x2="79954" y2="47975"/>
                        <a14:foregroundMark x1="91014" y1="46729" x2="91014" y2="46729"/>
                        <a14:foregroundMark x1="81106" y1="46729" x2="81106" y2="46729"/>
                        <a14:foregroundMark x1="81567" y1="44860" x2="81567" y2="44860"/>
                        <a14:foregroundMark x1="81567" y1="44860" x2="81567" y2="44860"/>
                        <a14:foregroundMark x1="83641" y1="47040" x2="83641" y2="47040"/>
                        <a14:foregroundMark x1="84332" y1="46417" x2="78111" y2="44548"/>
                        <a14:foregroundMark x1="83410" y1="48598" x2="81106" y2="56386"/>
                        <a14:foregroundMark x1="78111" y1="46106" x2="79263" y2="54829"/>
                        <a14:foregroundMark x1="7604" y1="40810" x2="7604" y2="40810"/>
                        <a14:backgroundMark x1="50230" y1="92835" x2="50230" y2="92835"/>
                        <a14:backgroundMark x1="51152" y1="92835" x2="45853" y2="92212"/>
                        <a14:backgroundMark x1="51152" y1="92835" x2="51152" y2="92835"/>
                        <a14:backgroundMark x1="50922" y1="91900" x2="50922" y2="91900"/>
                        <a14:backgroundMark x1="51843" y1="91277" x2="41935" y2="928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168" y="4113468"/>
            <a:ext cx="1664045" cy="1230780"/>
          </a:xfrm>
          <a:prstGeom prst="rect">
            <a:avLst/>
          </a:prstGeom>
        </p:spPr>
      </p:pic>
      <p:sp>
        <p:nvSpPr>
          <p:cNvPr id="16" name="矩形 28">
            <a:extLst>
              <a:ext uri="{FF2B5EF4-FFF2-40B4-BE49-F238E27FC236}">
                <a16:creationId xmlns:a16="http://schemas.microsoft.com/office/drawing/2014/main" id="{80A561CC-D639-4CFF-93BC-80154E7A4342}"/>
              </a:ext>
            </a:extLst>
          </p:cNvPr>
          <p:cNvSpPr/>
          <p:nvPr/>
        </p:nvSpPr>
        <p:spPr>
          <a:xfrm>
            <a:off x="1679190" y="109063"/>
            <a:ext cx="6197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Hãy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điền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nội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dung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thích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hợp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vào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bảng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sau</a:t>
            </a:r>
            <a:r>
              <a:rPr lang="en-US" altLang="zh-CN" sz="28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:</a:t>
            </a:r>
            <a:endParaRPr lang="zh-CN" altLang="en-US" sz="2800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graphicFrame>
        <p:nvGraphicFramePr>
          <p:cNvPr id="17" name="Group 50">
            <a:extLst>
              <a:ext uri="{FF2B5EF4-FFF2-40B4-BE49-F238E27FC236}">
                <a16:creationId xmlns:a16="http://schemas.microsoft.com/office/drawing/2014/main" id="{23E3D031-702C-4F2D-9308-324EBE58D1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31098"/>
              </p:ext>
            </p:extLst>
          </p:nvPr>
        </p:nvGraphicFramePr>
        <p:xfrm>
          <a:off x="1244731" y="701057"/>
          <a:ext cx="6862194" cy="3858819"/>
        </p:xfrm>
        <a:graphic>
          <a:graphicData uri="http://schemas.openxmlformats.org/drawingml/2006/table">
            <a:tbl>
              <a:tblPr/>
              <a:tblGrid>
                <a:gridCol w="2834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7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94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Tên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nước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#9Slide07 SVNDessert Menu Scrip" panose="00000500000000000000" pitchFamily="2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Thuộc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châu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lục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#9Slide07 SVNDessert Menu Scrip" panose="00000500000000000000" pitchFamily="2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Trung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Quốc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7 SVNDessert Menu Scrip" panose="00000500000000000000" pitchFamily="2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Ai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Cập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7 SVNDessert Menu Scrip" panose="00000500000000000000" pitchFamily="2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Hoa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Kì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7 SVNDessert Menu Scrip" panose="00000500000000000000" pitchFamily="2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Liên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 Bang Nga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Ô-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xtrây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-li-a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Pháp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7 SVNDessert Menu Scrip" panose="00000500000000000000" pitchFamily="2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Lào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#9Slide07 SVNDessert Menu Scrip" panose="00000500000000000000" pitchFamily="2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Cam-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pu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#9Slide07 SVNDessert Menu Scrip" panose="00000500000000000000" pitchFamily="2" charset="0"/>
                        </a:rPr>
                        <a:t>-chia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8" name="Text Box 39">
            <a:extLst>
              <a:ext uri="{FF2B5EF4-FFF2-40B4-BE49-F238E27FC236}">
                <a16:creationId xmlns:a16="http://schemas.microsoft.com/office/drawing/2014/main" id="{5AB473D0-8E9F-41CB-9645-D58AAFDAD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469" y="2021404"/>
            <a:ext cx="4114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Mĩ</a:t>
            </a:r>
            <a:endParaRPr lang="en-US" altLang="en-US" sz="2200" b="1" dirty="0">
              <a:solidFill>
                <a:srgbClr val="FF000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9" name="Text Box 40">
            <a:extLst>
              <a:ext uri="{FF2B5EF4-FFF2-40B4-BE49-F238E27FC236}">
                <a16:creationId xmlns:a16="http://schemas.microsoft.com/office/drawing/2014/main" id="{7C2AE4D1-1257-44EA-8DF9-5B210A49F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469" y="1167329"/>
            <a:ext cx="4114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Á</a:t>
            </a:r>
          </a:p>
        </p:txBody>
      </p:sp>
      <p:sp>
        <p:nvSpPr>
          <p:cNvPr id="20" name="Text Box 41">
            <a:extLst>
              <a:ext uri="{FF2B5EF4-FFF2-40B4-BE49-F238E27FC236}">
                <a16:creationId xmlns:a16="http://schemas.microsoft.com/office/drawing/2014/main" id="{52104B6C-15E0-42C9-8BAF-C61675240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469" y="1603128"/>
            <a:ext cx="41148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Phi</a:t>
            </a:r>
          </a:p>
        </p:txBody>
      </p:sp>
      <p:sp>
        <p:nvSpPr>
          <p:cNvPr id="21" name="Text Box 42">
            <a:extLst>
              <a:ext uri="{FF2B5EF4-FFF2-40B4-BE49-F238E27FC236}">
                <a16:creationId xmlns:a16="http://schemas.microsoft.com/office/drawing/2014/main" id="{199DE49A-898A-418C-A69F-473A5B627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338" y="3752160"/>
            <a:ext cx="4114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Á</a:t>
            </a:r>
          </a:p>
        </p:txBody>
      </p:sp>
      <p:sp>
        <p:nvSpPr>
          <p:cNvPr id="22" name="Text Box 43">
            <a:extLst>
              <a:ext uri="{FF2B5EF4-FFF2-40B4-BE49-F238E27FC236}">
                <a16:creationId xmlns:a16="http://schemas.microsoft.com/office/drawing/2014/main" id="{74E08B35-4BFC-47A8-9356-B68217578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103" y="4173290"/>
            <a:ext cx="41148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Á</a:t>
            </a:r>
          </a:p>
        </p:txBody>
      </p:sp>
      <p:sp>
        <p:nvSpPr>
          <p:cNvPr id="23" name="Text Box 44">
            <a:extLst>
              <a:ext uri="{FF2B5EF4-FFF2-40B4-BE49-F238E27FC236}">
                <a16:creationId xmlns:a16="http://schemas.microsoft.com/office/drawing/2014/main" id="{58CDEC6B-A385-4509-B99C-E117436AF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997" y="2887415"/>
            <a:ext cx="4114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Đại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Dương</a:t>
            </a:r>
            <a:endParaRPr lang="en-US" altLang="en-US" sz="2200" b="1" dirty="0">
              <a:solidFill>
                <a:srgbClr val="FF000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4" name="Text Box 45">
            <a:extLst>
              <a:ext uri="{FF2B5EF4-FFF2-40B4-BE49-F238E27FC236}">
                <a16:creationId xmlns:a16="http://schemas.microsoft.com/office/drawing/2014/main" id="{5B778E12-72D3-406C-B794-50BBD0A54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061" y="3309690"/>
            <a:ext cx="4114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Âu</a:t>
            </a:r>
            <a:endParaRPr lang="en-US" altLang="en-US" sz="2200" b="1" dirty="0">
              <a:solidFill>
                <a:srgbClr val="FF000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5" name="Text Box 46">
            <a:extLst>
              <a:ext uri="{FF2B5EF4-FFF2-40B4-BE49-F238E27FC236}">
                <a16:creationId xmlns:a16="http://schemas.microsoft.com/office/drawing/2014/main" id="{A28B4F96-24B8-4588-A324-04B29058A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469" y="2457203"/>
            <a:ext cx="41148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Á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châu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Âu</a:t>
            </a:r>
            <a:endParaRPr lang="en-US" altLang="en-US" sz="2200" b="1" dirty="0">
              <a:solidFill>
                <a:srgbClr val="FF0000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6" name="矩形 28">
            <a:extLst>
              <a:ext uri="{FF2B5EF4-FFF2-40B4-BE49-F238E27FC236}">
                <a16:creationId xmlns:a16="http://schemas.microsoft.com/office/drawing/2014/main" id="{2C2FCDB0-29A0-4440-99E1-E92B6F1DC747}"/>
              </a:ext>
            </a:extLst>
          </p:cNvPr>
          <p:cNvSpPr/>
          <p:nvPr/>
        </p:nvSpPr>
        <p:spPr>
          <a:xfrm>
            <a:off x="2511213" y="4648855"/>
            <a:ext cx="4913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Kể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tên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một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số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nước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khác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ở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mỗi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lục</a:t>
            </a:r>
            <a:r>
              <a:rPr lang="en-US" altLang="zh-CN" sz="24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.</a:t>
            </a:r>
            <a:endParaRPr lang="zh-CN" altLang="en-US" sz="2400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460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2" y="-381013"/>
            <a:ext cx="7803556" cy="575512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470CE28-F17A-4A5C-94D2-D47B14432957}"/>
              </a:ext>
            </a:extLst>
          </p:cNvPr>
          <p:cNvGrpSpPr/>
          <p:nvPr/>
        </p:nvGrpSpPr>
        <p:grpSpPr>
          <a:xfrm>
            <a:off x="3511828" y="232292"/>
            <a:ext cx="2011854" cy="1938696"/>
            <a:chOff x="3566073" y="666826"/>
            <a:chExt cx="2011854" cy="193869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CF64218-08C4-4CA1-9397-1FAD94FAD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073" y="666826"/>
              <a:ext cx="2011854" cy="1938696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09E625D-C162-42FA-97AA-557D663745E1}"/>
                </a:ext>
              </a:extLst>
            </p:cNvPr>
            <p:cNvSpPr txBox="1"/>
            <p:nvPr/>
          </p:nvSpPr>
          <p:spPr>
            <a:xfrm>
              <a:off x="3837085" y="1238373"/>
              <a:ext cx="1503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accent6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02</a:t>
              </a:r>
            </a:p>
          </p:txBody>
        </p:sp>
      </p:grpSp>
      <p:sp>
        <p:nvSpPr>
          <p:cNvPr id="43" name="TextBox 4">
            <a:extLst>
              <a:ext uri="{FF2B5EF4-FFF2-40B4-BE49-F238E27FC236}">
                <a16:creationId xmlns:a16="http://schemas.microsoft.com/office/drawing/2014/main" id="{079D0CE1-FB26-4B1F-94F2-84A7535650C7}"/>
              </a:ext>
            </a:extLst>
          </p:cNvPr>
          <p:cNvSpPr txBox="1"/>
          <p:nvPr/>
        </p:nvSpPr>
        <p:spPr>
          <a:xfrm>
            <a:off x="2825959" y="2205320"/>
            <a:ext cx="3383592" cy="461610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  <a:ea typeface="方正隶书简体" panose="02010601030101010101" pitchFamily="2" charset="-122"/>
              </a:rPr>
              <a:t>HOẠT ĐỘNG 2:</a:t>
            </a:r>
            <a:endParaRPr lang="zh-CN" altLang="en-US" sz="2400" dirty="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  <a:ea typeface="方正隶书简体" panose="02010601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4202328-919A-4A7E-914A-95964EF4A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5" y="4107656"/>
            <a:ext cx="1560711" cy="10364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CD9FA54-D10D-4FA0-8E70-E26A72233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404" y="4107656"/>
            <a:ext cx="1560711" cy="1036410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98C60414-9B76-4CC2-A88F-B3F781BCEF41}"/>
              </a:ext>
            </a:extLst>
          </p:cNvPr>
          <p:cNvSpPr txBox="1"/>
          <p:nvPr/>
        </p:nvSpPr>
        <p:spPr>
          <a:xfrm>
            <a:off x="1457848" y="2784293"/>
            <a:ext cx="6119814" cy="1015608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>
                <a:ln w="38100">
                  <a:solidFill>
                    <a:srgbClr val="C00000"/>
                  </a:solidFill>
                </a:ln>
                <a:solidFill>
                  <a:srgbClr val="F9D3D4"/>
                </a:solidFill>
                <a:latin typeface="#9Slide07 SVNZiclets" panose="02000603000000000000" pitchFamily="2" charset="0"/>
                <a:ea typeface="方正隶书简体" panose="02010601030101010101" pitchFamily="2" charset="-122"/>
              </a:rPr>
              <a:t>KHÁM PHÁ</a:t>
            </a:r>
            <a:endParaRPr lang="zh-CN" altLang="en-US" sz="6000" dirty="0">
              <a:ln w="38100">
                <a:solidFill>
                  <a:srgbClr val="C00000"/>
                </a:solidFill>
              </a:ln>
              <a:solidFill>
                <a:srgbClr val="F9D3D4"/>
              </a:solidFill>
              <a:latin typeface="#9Slide07 SVNZiclets" panose="02000603000000000000" pitchFamily="2" charset="0"/>
              <a:ea typeface="方正隶书简体" panose="02010601030101010101" pitchFamily="2" charset="-122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AA13F98C-657C-4D2A-BCEA-E9633D0AE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672" y="1050864"/>
            <a:ext cx="1944992" cy="1352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4ADFBEC1-B21A-43DC-A74B-FB8A33834D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948"/>
          <a:stretch/>
        </p:blipFill>
        <p:spPr>
          <a:xfrm>
            <a:off x="-83073" y="10725"/>
            <a:ext cx="1724625" cy="1199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 Box 39">
            <a:extLst>
              <a:ext uri="{FF2B5EF4-FFF2-40B4-BE49-F238E27FC236}">
                <a16:creationId xmlns:a16="http://schemas.microsoft.com/office/drawing/2014/main" id="{62B3A633-9080-4E9C-A585-02A9C8B26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247" y="3799901"/>
            <a:ext cx="4114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vẻ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đẹp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của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thế</a:t>
            </a:r>
            <a:r>
              <a:rPr lang="en-US" altLang="en-US" sz="2200" b="1" dirty="0">
                <a:solidFill>
                  <a:srgbClr val="FF00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#9Slide07 SVNDessert Menu Scrip" panose="00000500000000000000" pitchFamily="2" charset="0"/>
              </a:rPr>
              <a:t>giới</a:t>
            </a:r>
            <a:endParaRPr lang="en-US" altLang="en-US" sz="2200" b="1" dirty="0">
              <a:solidFill>
                <a:srgbClr val="FF0000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7" name="组合 73">
            <a:extLst>
              <a:ext uri="{FF2B5EF4-FFF2-40B4-BE49-F238E27FC236}">
                <a16:creationId xmlns:a16="http://schemas.microsoft.com/office/drawing/2014/main" id="{AC0D6C4C-914E-4F6B-B14A-0F07871195CA}"/>
              </a:ext>
            </a:extLst>
          </p:cNvPr>
          <p:cNvGrpSpPr/>
          <p:nvPr/>
        </p:nvGrpSpPr>
        <p:grpSpPr>
          <a:xfrm>
            <a:off x="5622798" y="127914"/>
            <a:ext cx="3909728" cy="3164183"/>
            <a:chOff x="1662558" y="2012878"/>
            <a:chExt cx="4419977" cy="3419835"/>
          </a:xfrm>
        </p:grpSpPr>
        <p:grpSp>
          <p:nvGrpSpPr>
            <p:cNvPr id="18" name="组合 3">
              <a:extLst>
                <a:ext uri="{FF2B5EF4-FFF2-40B4-BE49-F238E27FC236}">
                  <a16:creationId xmlns:a16="http://schemas.microsoft.com/office/drawing/2014/main" id="{5DB3AF6F-ACE7-47D4-AEAB-1BCAC55D03E2}"/>
                </a:ext>
              </a:extLst>
            </p:cNvPr>
            <p:cNvGrpSpPr/>
            <p:nvPr/>
          </p:nvGrpSpPr>
          <p:grpSpPr>
            <a:xfrm>
              <a:off x="3443567" y="2647484"/>
              <a:ext cx="2113888" cy="2113888"/>
              <a:chOff x="3443567" y="2647484"/>
              <a:chExt cx="2113888" cy="2113888"/>
            </a:xfrm>
          </p:grpSpPr>
          <p:sp>
            <p:nvSpPr>
              <p:cNvPr id="23" name="Oval 71">
                <a:extLst>
                  <a:ext uri="{FF2B5EF4-FFF2-40B4-BE49-F238E27FC236}">
                    <a16:creationId xmlns:a16="http://schemas.microsoft.com/office/drawing/2014/main" id="{EF7A2A51-FF19-47D7-B002-D495BDA6D9D8}"/>
                  </a:ext>
                </a:extLst>
              </p:cNvPr>
              <p:cNvSpPr/>
              <p:nvPr/>
            </p:nvSpPr>
            <p:spPr>
              <a:xfrm>
                <a:off x="3443567" y="2647484"/>
                <a:ext cx="2113888" cy="21138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  <p:sp>
            <p:nvSpPr>
              <p:cNvPr id="24" name="Oval 73">
                <a:extLst>
                  <a:ext uri="{FF2B5EF4-FFF2-40B4-BE49-F238E27FC236}">
                    <a16:creationId xmlns:a16="http://schemas.microsoft.com/office/drawing/2014/main" id="{BA04016B-B8EE-46A2-8373-8B20D062BF24}"/>
                  </a:ext>
                </a:extLst>
              </p:cNvPr>
              <p:cNvSpPr/>
              <p:nvPr/>
            </p:nvSpPr>
            <p:spPr>
              <a:xfrm>
                <a:off x="3707803" y="2911720"/>
                <a:ext cx="1585416" cy="15854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</p:grpSp>
        <p:grpSp>
          <p:nvGrpSpPr>
            <p:cNvPr id="19" name="组合 2">
              <a:extLst>
                <a:ext uri="{FF2B5EF4-FFF2-40B4-BE49-F238E27FC236}">
                  <a16:creationId xmlns:a16="http://schemas.microsoft.com/office/drawing/2014/main" id="{D9883C3C-15CE-44EE-9BA3-7DE931D21B76}"/>
                </a:ext>
              </a:extLst>
            </p:cNvPr>
            <p:cNvGrpSpPr/>
            <p:nvPr/>
          </p:nvGrpSpPr>
          <p:grpSpPr>
            <a:xfrm>
              <a:off x="1662558" y="2012878"/>
              <a:ext cx="4419977" cy="3419835"/>
              <a:chOff x="1695721" y="467291"/>
              <a:chExt cx="4419977" cy="3419835"/>
            </a:xfrm>
          </p:grpSpPr>
          <p:pic>
            <p:nvPicPr>
              <p:cNvPr id="21" name="图片 1">
                <a:extLst>
                  <a:ext uri="{FF2B5EF4-FFF2-40B4-BE49-F238E27FC236}">
                    <a16:creationId xmlns:a16="http://schemas.microsoft.com/office/drawing/2014/main" id="{A81DE853-C4E2-4004-943C-E1C1DDBC2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278" b="95067" l="9783" r="89946">
                            <a14:foregroundMark x1="25000" y1="78027" x2="26359" y2="71749"/>
                            <a14:foregroundMark x1="38859" y1="42152" x2="43750" y2="31390"/>
                            <a14:foregroundMark x1="68478" y1="33184" x2="76630" y2="36771"/>
                            <a14:foregroundMark x1="49457" y1="44843" x2="49457" y2="45740"/>
                            <a14:foregroundMark x1="30978" y1="12108" x2="30978" y2="12108"/>
                            <a14:foregroundMark x1="19565" y1="6726" x2="19565" y2="6726"/>
                            <a14:foregroundMark x1="37228" y1="18386" x2="36685" y2="19283"/>
                            <a14:foregroundMark x1="39402" y1="23318" x2="38587" y2="25561"/>
                            <a14:foregroundMark x1="43750" y1="13004" x2="43750" y2="13901"/>
                            <a14:foregroundMark x1="15217" y1="95067" x2="15217" y2="95067"/>
                            <a14:foregroundMark x1="33967" y1="13004" x2="33967" y2="1300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622185">
                <a:off x="3728403" y="1723025"/>
                <a:ext cx="1906329" cy="1197810"/>
              </a:xfrm>
              <a:prstGeom prst="rect">
                <a:avLst/>
              </a:prstGeom>
            </p:spPr>
          </p:pic>
          <p:pic>
            <p:nvPicPr>
              <p:cNvPr id="22" name="图片 48">
                <a:extLst>
                  <a:ext uri="{FF2B5EF4-FFF2-40B4-BE49-F238E27FC236}">
                    <a16:creationId xmlns:a16="http://schemas.microsoft.com/office/drawing/2014/main" id="{3E4AA837-7787-4DC6-B5CE-9C6D49E19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74209" y1="44025" x2="74209" y2="44025"/>
                            <a14:foregroundMark x1="81995" y1="54717" x2="81995" y2="54717"/>
                            <a14:foregroundMark x1="26277" y1="31132" x2="26277" y2="31132"/>
                            <a14:foregroundMark x1="17275" y1="34591" x2="17275" y2="34591"/>
                            <a14:foregroundMark x1="24331" y1="38994" x2="24331" y2="38994"/>
                            <a14:foregroundMark x1="35523" y1="37421" x2="35523" y2="37421"/>
                            <a14:foregroundMark x1="16302" y1="22013" x2="16302" y2="2201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695721" y="467291"/>
                <a:ext cx="4419977" cy="34198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800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4A43280-58A9-468E-9448-347823428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4676775" cy="2571750"/>
          </a:xfrm>
          <a:prstGeom prst="rect">
            <a:avLst/>
          </a:prstGeom>
          <a:noFill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4ABC530-98B1-44F9-801A-E59BDB78B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0"/>
            <a:ext cx="446722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E3924BC3-D060-4DE4-81E4-E63302789054}"/>
              </a:ext>
            </a:extLst>
          </p:cNvPr>
          <p:cNvGrpSpPr>
            <a:grpSpLocks/>
          </p:cNvGrpSpPr>
          <p:nvPr/>
        </p:nvGrpSpPr>
        <p:grpSpPr bwMode="auto">
          <a:xfrm>
            <a:off x="-3553" y="2571750"/>
            <a:ext cx="4676775" cy="2571749"/>
            <a:chOff x="480" y="960"/>
            <a:chExt cx="5040" cy="3216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4571C4F0-443E-4397-8A31-CF46638F4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960"/>
              <a:ext cx="2688" cy="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2772DEEA-A435-4922-B2A6-B91D7E1CE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7" r="16429"/>
            <a:stretch>
              <a:fillRect/>
            </a:stretch>
          </p:blipFill>
          <p:spPr bwMode="auto">
            <a:xfrm flipH="1">
              <a:off x="3120" y="960"/>
              <a:ext cx="2400" cy="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9">
            <a:extLst>
              <a:ext uri="{FF2B5EF4-FFF2-40B4-BE49-F238E27FC236}">
                <a16:creationId xmlns:a16="http://schemas.microsoft.com/office/drawing/2014/main" id="{9AE0A0C5-AF6D-4F23-9AE3-4885A82E7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969" y="4774168"/>
            <a:ext cx="2387192" cy="369332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Rừng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lá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rộng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ở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Tây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Âu</a:t>
            </a:r>
            <a:endParaRPr lang="en-US" altLang="en-US" sz="1800" dirty="0">
              <a:solidFill>
                <a:srgbClr val="C00000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C6A64A9-0075-444F-BDE4-226752C4D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4"/>
          <a:stretch>
            <a:fillRect/>
          </a:stretch>
        </p:blipFill>
        <p:spPr bwMode="auto">
          <a:xfrm>
            <a:off x="4664829" y="2570203"/>
            <a:ext cx="446722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88CD7AEE-F4D3-4208-A128-08D1DFBED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42" y="2202417"/>
            <a:ext cx="2870811" cy="369332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Rừng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cây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lá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kim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(LB Nga)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9884544-57E5-4B93-8F54-EB54A761F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3075" y="2215400"/>
            <a:ext cx="2469968" cy="369332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Cánh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đồng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nho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(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Pháp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52E0BAFF-A55D-4C8E-AE65-0EE60EED0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964" y="4785602"/>
            <a:ext cx="2227036" cy="369332"/>
          </a:xfrm>
          <a:prstGeom prst="rect">
            <a:avLst/>
          </a:prstGeom>
          <a:solidFill>
            <a:srgbClr val="F9D3D4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Rừng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lá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rộng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(</a:t>
            </a:r>
            <a:r>
              <a:rPr lang="en-US" altLang="en-US" sz="18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Pháp</a:t>
            </a:r>
            <a:r>
              <a:rPr lang="en-US" altLang="en-US" sz="18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)</a:t>
            </a:r>
            <a:endParaRPr lang="en-US" altLang="en-US" sz="1400" dirty="0">
              <a:solidFill>
                <a:srgbClr val="C00000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33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5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海星清新可爱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486</TotalTime>
  <Words>694</Words>
  <Application>Microsoft Office PowerPoint</Application>
  <PresentationFormat>Trình chiếu Trên màn hình (16:9)</PresentationFormat>
  <Paragraphs>97</Paragraphs>
  <Slides>18</Slides>
  <Notes>9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34" baseType="lpstr">
      <vt:lpstr>#9Slide05 Pattaya</vt:lpstr>
      <vt:lpstr>Calibri Light</vt:lpstr>
      <vt:lpstr>Arial Rounded MT Bold</vt:lpstr>
      <vt:lpstr>#9Slide07 Dorayaki</vt:lpstr>
      <vt:lpstr>Calibri</vt:lpstr>
      <vt:lpstr>#9Slide07 SVNAdam Gorry</vt:lpstr>
      <vt:lpstr>#9Slide04 Abraham Lincoln</vt:lpstr>
      <vt:lpstr>Wingdings</vt:lpstr>
      <vt:lpstr>Times New Roman</vt:lpstr>
      <vt:lpstr>Brush Script MT</vt:lpstr>
      <vt:lpstr>#9Slide03 Arima Madurai Light</vt:lpstr>
      <vt:lpstr>#9Slide07 SVNZiclets</vt:lpstr>
      <vt:lpstr>等线</vt:lpstr>
      <vt:lpstr>#9Slide07 SVNDessert Menu Scrip</vt:lpstr>
      <vt:lpstr>Arial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夏日海星清新可爱PPT</dc:title>
  <dc:creator>lenovo</dc:creator>
  <cp:lastModifiedBy>Ha Nguyen</cp:lastModifiedBy>
  <cp:revision>426</cp:revision>
  <dcterms:created xsi:type="dcterms:W3CDTF">2017-06-12T03:06:54Z</dcterms:created>
  <dcterms:modified xsi:type="dcterms:W3CDTF">2023-04-28T01:22:33Z</dcterms:modified>
</cp:coreProperties>
</file>