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3" r:id="rId5"/>
    <p:sldId id="276" r:id="rId6"/>
    <p:sldId id="277" r:id="rId7"/>
    <p:sldId id="278" r:id="rId8"/>
    <p:sldId id="281" r:id="rId9"/>
    <p:sldId id="280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EDB5-41E2-4328-BDC3-298EF1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A2E9-D66D-4A4C-9321-C8D4FC94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7307-62DE-4750-A34A-EEA0AAEC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8A4-A784-472F-8205-744F9B88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42-3260-4494-ACF0-9C5DB5C5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4C8BF-4EBE-4606-BBC3-20C363C5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8E3FA-0E08-450F-B508-667E5043C1A2}"/>
              </a:ext>
            </a:extLst>
          </p:cNvPr>
          <p:cNvGrpSpPr/>
          <p:nvPr/>
        </p:nvGrpSpPr>
        <p:grpSpPr>
          <a:xfrm>
            <a:off x="1808444" y="2314665"/>
            <a:ext cx="8527772" cy="3044920"/>
            <a:chOff x="2019096" y="1689538"/>
            <a:chExt cx="8527772" cy="37254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B6B692-D5EF-437B-9092-416C584CB32A}"/>
                </a:ext>
              </a:extLst>
            </p:cNvPr>
            <p:cNvGrpSpPr/>
            <p:nvPr/>
          </p:nvGrpSpPr>
          <p:grpSpPr>
            <a:xfrm>
              <a:off x="2019096" y="1689538"/>
              <a:ext cx="8527772" cy="3725483"/>
              <a:chOff x="1669775" y="1446143"/>
              <a:chExt cx="8527772" cy="386135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263ECF-DF24-487E-B364-987FF4DB4F52}"/>
                  </a:ext>
                </a:extLst>
              </p:cNvPr>
              <p:cNvSpPr/>
              <p:nvPr/>
            </p:nvSpPr>
            <p:spPr>
              <a:xfrm>
                <a:off x="1798982" y="1550504"/>
                <a:ext cx="8398565" cy="3756991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4EE41-93E0-445F-812F-742AF37C0984}"/>
                  </a:ext>
                </a:extLst>
              </p:cNvPr>
              <p:cNvSpPr/>
              <p:nvPr/>
            </p:nvSpPr>
            <p:spPr>
              <a:xfrm>
                <a:off x="1669775" y="1446143"/>
                <a:ext cx="8398565" cy="3756991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84C290-77C5-4403-8EAC-A20450F37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0" t="29565" r="20679" b="26812"/>
            <a:stretch/>
          </p:blipFill>
          <p:spPr>
            <a:xfrm>
              <a:off x="2550825" y="2074482"/>
              <a:ext cx="7637167" cy="3012827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40997-F5A3-43A7-B21D-0D49F884E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2E295F-866C-4B3D-BDFD-79A5C47786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220" y="1481357"/>
            <a:ext cx="2619863" cy="852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5480EB-E6A6-4D4C-9A0F-46F5DC86C1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152" y="4618404"/>
            <a:ext cx="3493311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nô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73" y="3670271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42 : 36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82" y="5343392"/>
            <a:ext cx="42633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blipFill>
                <a:blip r:embed="rId3"/>
                <a:stretch>
                  <a:fillRect r="-6329" b="-7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B2C3CE-4DAC-4B6C-A7F9-61B08D0D4E83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EE6B47-B6BC-49AB-92FF-0843FA132403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D4BE14-3A07-4973-AC9C-E0559EB3152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D2FECB0-9676-4383-B8AB-8BF52A42630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sp>
        <p:nvSpPr>
          <p:cNvPr id="43" name="Text Box 100">
            <a:extLst>
              <a:ext uri="{FF2B5EF4-FFF2-40B4-BE49-F238E27FC236}">
                <a16:creationId xmlns:a16="http://schemas.microsoft.com/office/drawing/2014/main" id="{55F70E1E-1156-47D0-86D2-43B3123B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20" y="4543980"/>
            <a:ext cx="211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70 </a:t>
            </a:r>
            <a:r>
              <a:rPr lang="en-US" altLang="en-US" sz="28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Text Box 100">
            <a:extLst>
              <a:ext uri="{FF2B5EF4-FFF2-40B4-BE49-F238E27FC236}">
                <a16:creationId xmlns:a16="http://schemas.microsoft.com/office/drawing/2014/main" id="{A4C08B2C-230A-4D54-BC4C-1A358DD2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407" y="4543980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= 1 giờ 10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/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=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blipFill>
                <a:blip r:embed="rId4"/>
                <a:stretch>
                  <a:fillRect r="-625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2F835-5E67-4C00-A1FD-9141DD62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16765-7CBE-44B9-8ED4-3892E957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06" y="2136782"/>
            <a:ext cx="8242506" cy="585266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122B2-688E-4B44-9EA2-29865DDB707A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BD5D8-3F7A-48B4-BA49-2CBC71D05E8A}"/>
              </a:ext>
            </a:extLst>
          </p:cNvPr>
          <p:cNvSpPr txBox="1"/>
          <p:nvPr/>
        </p:nvSpPr>
        <p:spPr>
          <a:xfrm>
            <a:off x="1974746" y="1148554"/>
            <a:ext cx="824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699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1.01823 -0.0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B62AE-E436-445B-A262-5F4B18D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9732E37-ADAB-4FD4-B06A-F74750270291}"/>
              </a:ext>
            </a:extLst>
          </p:cNvPr>
          <p:cNvSpPr/>
          <p:nvPr/>
        </p:nvSpPr>
        <p:spPr>
          <a:xfrm>
            <a:off x="327025" y="201570"/>
            <a:ext cx="11537950" cy="124464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21B88BD-9D99-4827-9BCB-3A5CD55B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B2BD447B-FBEC-41F2-ADBC-5BE7694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501323"/>
            <a:ext cx="778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1 :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7" name="Group 99">
            <a:extLst>
              <a:ext uri="{FF2B5EF4-FFF2-40B4-BE49-F238E27FC236}">
                <a16:creationId xmlns:a16="http://schemas.microsoft.com/office/drawing/2014/main" id="{D3FE2A1F-8BD2-4154-A66F-07672AB3D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88504"/>
              </p:ext>
            </p:extLst>
          </p:nvPr>
        </p:nvGraphicFramePr>
        <p:xfrm>
          <a:off x="684213" y="1745966"/>
          <a:ext cx="10445750" cy="4539477"/>
        </p:xfrm>
        <a:graphic>
          <a:graphicData uri="http://schemas.openxmlformats.org/drawingml/2006/table">
            <a:tbl>
              <a:tblPr/>
              <a:tblGrid>
                <a:gridCol w="298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915316537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4072578504"/>
                    </a:ext>
                  </a:extLst>
                </a:gridCol>
              </a:tblGrid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 (km)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 (km/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80">
            <a:extLst>
              <a:ext uri="{FF2B5EF4-FFF2-40B4-BE49-F238E27FC236}">
                <a16:creationId xmlns:a16="http://schemas.microsoft.com/office/drawing/2014/main" id="{CF28C219-187B-472A-8EB0-E19A0D22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428" y="2207363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9" name="Rectangle 81">
            <a:extLst>
              <a:ext uri="{FF2B5EF4-FFF2-40B4-BE49-F238E27FC236}">
                <a16:creationId xmlns:a16="http://schemas.microsoft.com/office/drawing/2014/main" id="{784CA4ED-41D2-49D7-A510-CA16AABB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925" y="2218106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10,35</a:t>
            </a:r>
          </a:p>
        </p:txBody>
      </p:sp>
      <p:sp>
        <p:nvSpPr>
          <p:cNvPr id="10" name="Rectangle 84">
            <a:extLst>
              <a:ext uri="{FF2B5EF4-FFF2-40B4-BE49-F238E27FC236}">
                <a16:creationId xmlns:a16="http://schemas.microsoft.com/office/drawing/2014/main" id="{9CCE0464-F2AA-41BA-8A52-7DA9AFBE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472" y="3730027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14 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8E51F241-1B04-47E9-A796-00EA4EB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611" y="368391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4,6</a:t>
            </a: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id="{7D88C00B-69A4-43B5-970E-69BAD2C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55" y="519614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2,5 </a:t>
            </a:r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id="{63FCB84D-2797-4C02-B016-085FE14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856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id="{1BE96DB1-25AA-482B-8884-E557278A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513" y="2186549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108,5</a:t>
            </a: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AB8247D1-2CEF-47E5-A25E-78160DE3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384" y="3683917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B141A2D3-DF72-46DE-8964-0722F968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029" y="2198032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7B98E486-D925-45EA-AE3B-B93DBF3E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853" y="3661761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2" name="Rectangle 89">
            <a:extLst>
              <a:ext uri="{FF2B5EF4-FFF2-40B4-BE49-F238E27FC236}">
                <a16:creationId xmlns:a16="http://schemas.microsoft.com/office/drawing/2014/main" id="{6C3C420B-1C46-4384-B67D-4197FF51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03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1,75 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91CB7BEC-A4B0-45DF-AA92-AB48D46A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703" y="5121344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</p:spTree>
    <p:extLst>
      <p:ext uri="{BB962C8B-B14F-4D97-AF65-F5344CB8AC3E}">
        <p14:creationId xmlns:p14="http://schemas.microsoft.com/office/powerpoint/2010/main" val="1766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3" y="3653010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23,1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13,2  = 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C3563440-C80A-4262-A8B7-3AB60DD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306633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FA66A-CB78-46FE-9CEA-613D966B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527" y="3638728"/>
            <a:ext cx="19272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1,75 (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0EEAD3A-8CBD-447E-8A06-5E0E2123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752" y="3638728"/>
            <a:ext cx="274305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= 1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223312" y="939415"/>
            <a:ext cx="3402787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10120652" y="939483"/>
            <a:ext cx="1175998" cy="35806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E4B5E3-2988-4A03-8974-8A6C8B3193CD}"/>
              </a:ext>
            </a:extLst>
          </p:cNvPr>
          <p:cNvSpPr/>
          <p:nvPr/>
        </p:nvSpPr>
        <p:spPr>
          <a:xfrm>
            <a:off x="1433851" y="1358765"/>
            <a:ext cx="1763821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4075004" y="1367248"/>
            <a:ext cx="3748196" cy="358136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23,1km,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13,2km/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30" grpId="0"/>
      <p:bldP spid="31" grpId="0" animBg="1"/>
      <p:bldP spid="32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6" y="2241358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055741" y="928647"/>
            <a:ext cx="3182182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8418443" y="939482"/>
            <a:ext cx="2878207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620039" y="1358885"/>
            <a:ext cx="4218786" cy="361269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b)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2,5 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10 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427D0C4E-EA53-4989-8439-CEBDA3FB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89" y="2938844"/>
            <a:ext cx="6030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chạy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5E96E99A-35E1-4281-A0A7-95A19DB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94" y="3658775"/>
            <a:ext cx="1793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2,5 : 10 =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2A4E3557-109A-43F7-9996-5D66886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67" y="4290782"/>
            <a:ext cx="295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EC23B3F0-3967-45D0-9B79-A65113F1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432" y="3658775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0,25 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CE6044B9-F6DB-42A9-A80E-E47B5BCC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052" y="3658775"/>
            <a:ext cx="26487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= 15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  <p:bldP spid="37" grpId="0" animBg="1"/>
      <p:bldP spid="17" grpId="0"/>
      <p:bldP spid="18" grpId="0"/>
      <p:bldP spid="22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294A9F-3746-47F2-898C-98A4CE8EB2A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696E7-46DA-466F-B0D5-31543255D71C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2150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55CFA02-D2F5-4F1D-884E-9595322D61B3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B4B15-C233-4EB3-84BD-37EF27C86155}"/>
              </a:ext>
            </a:extLst>
          </p:cNvPr>
          <p:cNvSpPr txBox="1"/>
          <p:nvPr/>
        </p:nvSpPr>
        <p:spPr>
          <a:xfrm>
            <a:off x="3514086" y="2365924"/>
            <a:ext cx="5227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đi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(di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chuyển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A5EFDA-D2B0-427B-8F48-C3F879863CBE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9CE4C2-9BBF-430F-BFAA-26198DA0F7D2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2BD24-B1A6-44D4-A8AB-CCEFC0E671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A75C8E-7D2E-4032-986F-CDAEE29AA27F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129016-5281-4D3E-9F20-FF1CD7600BCD}"/>
              </a:ext>
            </a:extLst>
          </p:cNvPr>
          <p:cNvGrpSpPr/>
          <p:nvPr/>
        </p:nvGrpSpPr>
        <p:grpSpPr>
          <a:xfrm>
            <a:off x="9389822" y="4329510"/>
            <a:ext cx="2058356" cy="369332"/>
            <a:chOff x="-148399" y="7584714"/>
            <a:chExt cx="2058356" cy="369332"/>
          </a:xfrm>
          <a:solidFill>
            <a:srgbClr val="FF99CC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AA63BFB-52A7-4705-A46A-15EEDADC9657}"/>
                </a:ext>
              </a:extLst>
            </p:cNvPr>
            <p:cNvSpPr/>
            <p:nvPr/>
          </p:nvSpPr>
          <p:spPr>
            <a:xfrm>
              <a:off x="-104975" y="7597288"/>
              <a:ext cx="2014932" cy="338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F0B23-966D-4CA3-8559-093368EB3984}"/>
                </a:ext>
              </a:extLst>
            </p:cNvPr>
            <p:cNvSpPr txBox="1"/>
            <p:nvPr/>
          </p:nvSpPr>
          <p:spPr>
            <a:xfrm>
              <a:off x="-148399" y="7584714"/>
              <a:ext cx="205835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đến</a:t>
              </a:r>
              <a:r>
                <a:rPr lang="en-US" altLang="en-US" b="1" dirty="0"/>
                <a:t> = ?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30E28D-DA43-43A8-ADD8-4EEBD1BA36CD}"/>
              </a:ext>
            </a:extLst>
          </p:cNvPr>
          <p:cNvGrpSpPr/>
          <p:nvPr/>
        </p:nvGrpSpPr>
        <p:grpSpPr>
          <a:xfrm>
            <a:off x="650254" y="4277011"/>
            <a:ext cx="2181843" cy="646331"/>
            <a:chOff x="-148400" y="7584714"/>
            <a:chExt cx="2181843" cy="6463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0ED2D6B-71E5-4B1C-925E-449D2649BA5D}"/>
                </a:ext>
              </a:extLst>
            </p:cNvPr>
            <p:cNvSpPr/>
            <p:nvPr/>
          </p:nvSpPr>
          <p:spPr>
            <a:xfrm>
              <a:off x="-104975" y="7643410"/>
              <a:ext cx="1965635" cy="5060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222710-C9FD-47E9-9EAE-7E37F699476B}"/>
                </a:ext>
              </a:extLst>
            </p:cNvPr>
            <p:cNvSpPr txBox="1"/>
            <p:nvPr/>
          </p:nvSpPr>
          <p:spPr>
            <a:xfrm>
              <a:off x="-148400" y="7584714"/>
              <a:ext cx="218184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xuất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phát</a:t>
              </a:r>
              <a:r>
                <a:rPr lang="en-US" altLang="en-US" b="1" dirty="0"/>
                <a:t>:</a:t>
              </a:r>
            </a:p>
            <a:p>
              <a:pPr algn="ctr"/>
              <a:r>
                <a:rPr lang="en-US" altLang="en-US" b="1" dirty="0"/>
                <a:t>8 </a:t>
              </a:r>
              <a:r>
                <a:rPr lang="en-US" altLang="en-US" b="1" dirty="0" err="1"/>
                <a:t>giờ</a:t>
              </a:r>
              <a:r>
                <a:rPr lang="en-US" altLang="en-US" b="1" dirty="0"/>
                <a:t> 45 </a:t>
              </a:r>
              <a:r>
                <a:rPr lang="en-US" altLang="en-US" b="1" dirty="0" err="1"/>
                <a:t>phút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3113CDA-E32C-40A6-A7E5-65F892E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2" y="2923746"/>
            <a:ext cx="1963082" cy="155461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bay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tốc</a:t>
            </a:r>
            <a:r>
              <a:rPr lang="en-US" altLang="en-US" sz="2400" b="1" dirty="0"/>
              <a:t> 860km/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quãng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2150km. </a:t>
            </a:r>
            <a:r>
              <a:rPr lang="en-US" altLang="en-US" sz="2400" b="1" dirty="0" err="1"/>
              <a:t>Hỏi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khởi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8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45 </a:t>
            </a:r>
            <a:r>
              <a:rPr lang="en-US" altLang="en-US" sz="2400" b="1" dirty="0" err="1"/>
              <a:t>phút</a:t>
            </a:r>
            <a:r>
              <a:rPr lang="en-US" altLang="en-US" sz="2400" b="1" dirty="0"/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7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7263 -0.0011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16" grpId="0" animBg="1"/>
      <p:bldP spid="20" grpId="0"/>
      <p:bldP spid="23" grpId="0" animBg="1"/>
      <p:bldP spid="25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860km/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2150km.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2150 : 860 =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nơi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giải</a:t>
            </a:r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8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+ 2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= </a:t>
            </a: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2060"/>
                </a:solidFill>
                <a:latin typeface="+mn-lt"/>
              </a:rPr>
              <a:t>2,5 giờ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= 2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9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2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80688" y="138331"/>
            <a:ext cx="9998925" cy="6867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7236A-54BA-453F-B3F9-DAAD24CC6CEE}"/>
              </a:ext>
            </a:extLst>
          </p:cNvPr>
          <p:cNvSpPr txBox="1"/>
          <p:nvPr/>
        </p:nvSpPr>
        <p:spPr>
          <a:xfrm>
            <a:off x="4994663" y="1167348"/>
            <a:ext cx="317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4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A463C-DDA7-44E6-96FA-CB859CFF0344}"/>
              </a:ext>
            </a:extLst>
          </p:cNvPr>
          <p:cNvCxnSpPr>
            <a:cxnSpLocks/>
          </p:cNvCxnSpPr>
          <p:nvPr/>
        </p:nvCxnSpPr>
        <p:spPr>
          <a:xfrm>
            <a:off x="10649830" y="4006930"/>
            <a:ext cx="0" cy="4969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C2B563-943F-49E4-A5D8-C356C2BD2CF6}"/>
              </a:ext>
            </a:extLst>
          </p:cNvPr>
          <p:cNvSpPr txBox="1"/>
          <p:nvPr/>
        </p:nvSpPr>
        <p:spPr>
          <a:xfrm>
            <a:off x="2614395" y="2382838"/>
            <a:ext cx="8189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Ôn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kiến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thức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trước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“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” (SGK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Toán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trang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143)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87729-5E65-4A7B-967F-E726DC6F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EEC9F-A376-4514-8E60-C7C9765EB702}"/>
              </a:ext>
            </a:extLst>
          </p:cNvPr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DDBAB6-942B-4328-89DA-A463EC60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4ED8B1A-FD0A-42E0-8602-82B17EDD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F7A0F-EA33-4083-8AE9-74A4D2880D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C5D160C-E8F0-4069-9F31-49ACA0A0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3563643-DE6B-4893-92F4-3619461DE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550E260-797C-447F-AA7E-D4C4C13D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76DE9-B122-4F15-9B64-79B54274E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673" y="439840"/>
            <a:ext cx="5960654" cy="736634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39701F10-EDDF-45ED-9864-11A3298991C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0B7C8BE-5E3C-4F8D-88D2-6D119FFF40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4DC15B-6034-4A1B-895C-0F062E92D3C2}"/>
              </a:ext>
            </a:extLst>
          </p:cNvPr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3FF3AC-4887-4C71-BC23-F3A5E0C9D7CB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7792369-81E2-4ECB-9790-70907C48C087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B50B99F-DAC3-4FCF-80EA-0572FE800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9AE0E5-51B5-4595-A883-86431F27AD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B7FBE-B243-4BBE-8890-8D7D6B230C69}"/>
              </a:ext>
            </a:extLst>
          </p:cNvPr>
          <p:cNvSpPr txBox="1"/>
          <p:nvPr/>
        </p:nvSpPr>
        <p:spPr>
          <a:xfrm>
            <a:off x="2530789" y="2256263"/>
            <a:ext cx="85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A93C5E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thành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193C0-2A85-4ECE-BE13-83A55700737A}"/>
              </a:ext>
            </a:extLst>
          </p:cNvPr>
          <p:cNvSpPr txBox="1"/>
          <p:nvPr/>
        </p:nvSpPr>
        <p:spPr>
          <a:xfrm>
            <a:off x="2470988" y="3993538"/>
            <a:ext cx="8133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A93C5E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thực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hiện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bài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5DBA47-D20B-41F1-BBC9-0B7757D8DA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aw Patrol Archives — Toy Kingdom">
            <a:extLst>
              <a:ext uri="{FF2B5EF4-FFF2-40B4-BE49-F238E27FC236}">
                <a16:creationId xmlns:a16="http://schemas.microsoft.com/office/drawing/2014/main" id="{8F8F181D-A4D1-4AA5-8652-8C03A682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679"/>
            <a:ext cx="12192000" cy="38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C0E209-5BFF-482E-9C4E-D2970C521749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1EC5E-ACC9-49DF-B99C-2D9B728F0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2164" y="1132815"/>
            <a:ext cx="4745935" cy="266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3EBA-38A4-491E-962B-2B8A9E9F2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9" y="1620077"/>
            <a:ext cx="3823945" cy="21509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A4BA3-3385-40B1-AC52-6F4BE6157F5C}"/>
              </a:ext>
            </a:extLst>
          </p:cNvPr>
          <p:cNvSpPr txBox="1"/>
          <p:nvPr/>
        </p:nvSpPr>
        <p:spPr>
          <a:xfrm>
            <a:off x="2447826" y="865918"/>
            <a:ext cx="704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660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170 km </a:t>
            </a:r>
            <a:endParaRPr lang="en-US" sz="3200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FAF98-66FD-4B3F-9BB7-41909DCB2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6" y="3586161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42,5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a)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170 km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tốc</a:t>
            </a:r>
            <a:r>
              <a:rPr lang="en-US" sz="3200" b="1" dirty="0">
                <a:solidFill>
                  <a:srgbClr val="C00000"/>
                </a:solidFill>
              </a:rPr>
              <a:t> 42,5 km/</a:t>
            </a:r>
            <a:r>
              <a:rPr lang="en-US" sz="3200" b="1" dirty="0" err="1">
                <a:solidFill>
                  <a:srgbClr val="C00000"/>
                </a:solidFill>
              </a:rPr>
              <a:t>giờ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đó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55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42,5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1DDE3D-2373-4E86-92FE-C0B425203B2B}"/>
              </a:ext>
            </a:extLst>
          </p:cNvPr>
          <p:cNvGrpSpPr/>
          <p:nvPr/>
        </p:nvGrpSpPr>
        <p:grpSpPr>
          <a:xfrm>
            <a:off x="3980655" y="1583613"/>
            <a:ext cx="7185663" cy="4936457"/>
            <a:chOff x="3980655" y="1583613"/>
            <a:chExt cx="7185663" cy="4936457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E7BDF3F-5472-4CB1-8F84-DC4B957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725714-4A73-4FBF-ACD7-30137BA59AD0}"/>
                </a:ext>
              </a:extLst>
            </p:cNvPr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E84DA6-35E4-469B-81A1-38506FA458D1}"/>
                </a:ext>
              </a:extLst>
            </p:cNvPr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EE85BE-8401-4493-A957-E2C2F516D817}"/>
              </a:ext>
            </a:extLst>
          </p:cNvPr>
          <p:cNvSpPr txBox="1"/>
          <p:nvPr/>
        </p:nvSpPr>
        <p:spPr>
          <a:xfrm>
            <a:off x="4324314" y="3719138"/>
            <a:ext cx="6836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A73D83-7C57-429D-8822-5D49D22BDF0D}"/>
              </a:ext>
            </a:extLst>
          </p:cNvPr>
          <p:cNvGrpSpPr/>
          <p:nvPr/>
        </p:nvGrpSpPr>
        <p:grpSpPr>
          <a:xfrm>
            <a:off x="4276818" y="1697247"/>
            <a:ext cx="6949481" cy="4822823"/>
            <a:chOff x="4276818" y="1697247"/>
            <a:chExt cx="6949481" cy="48228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805B41-9F3A-4135-AB7F-EDFB7FBF265A}"/>
                </a:ext>
              </a:extLst>
            </p:cNvPr>
            <p:cNvGrpSpPr/>
            <p:nvPr/>
          </p:nvGrpSpPr>
          <p:grpSpPr>
            <a:xfrm>
              <a:off x="4276818" y="1697247"/>
              <a:ext cx="6931054" cy="4822823"/>
              <a:chOff x="4216561" y="1717340"/>
              <a:chExt cx="6931054" cy="482282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9E75ED-5D45-4C10-890D-839CF5CD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4611" b="75539"/>
              <a:stretch/>
            </p:blipFill>
            <p:spPr>
              <a:xfrm rot="20226630" flipH="1">
                <a:off x="6796383" y="1717340"/>
                <a:ext cx="1241128" cy="72577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B06281-832F-41D7-B325-01BACB6A1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0247" b="100000" l="0" r="100000">
                            <a14:foregroundMark x1="64631" y1="22963" x2="73113" y2="26543"/>
                            <a14:foregroundMark x1="20526" y1="90617" x2="41306" y2="99136"/>
                          </a14:backgroundRemoval>
                        </a14:imgEffect>
                      </a14:imgLayer>
                    </a14:imgProps>
                  </a:ext>
                </a:extLst>
              </a:blip>
              <a:srcRect l="3572" t="20414"/>
              <a:stretch/>
            </p:blipFill>
            <p:spPr>
              <a:xfrm>
                <a:off x="4216561" y="2610019"/>
                <a:ext cx="6931054" cy="3930144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461B8-628D-46DE-A90B-4C8F22B146FC}"/>
                </a:ext>
              </a:extLst>
            </p:cNvPr>
            <p:cNvSpPr txBox="1"/>
            <p:nvPr/>
          </p:nvSpPr>
          <p:spPr>
            <a:xfrm>
              <a:off x="4390237" y="3819923"/>
              <a:ext cx="68360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170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42,5 km  :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56ACE7C2-D4F8-4353-984A-C22034FAB217}"/>
              </a:ext>
            </a:extLst>
          </p:cNvPr>
          <p:cNvSpPr/>
          <p:nvPr/>
        </p:nvSpPr>
        <p:spPr>
          <a:xfrm>
            <a:off x="4455008" y="2204126"/>
            <a:ext cx="6962775" cy="424980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381" y="2330326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98" y="3041300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916" y="3590639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: 42,5 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67" y="4169606"/>
            <a:ext cx="3298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D5BAA592-3606-4AB2-A78B-DAB2FCF6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57" y="361254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9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4F4A1-2D01-4F51-B303-61A9F915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687D2-F303-4E2F-9458-6EB5A2450165}"/>
              </a:ext>
            </a:extLst>
          </p:cNvPr>
          <p:cNvSpPr/>
          <p:nvPr/>
        </p:nvSpPr>
        <p:spPr>
          <a:xfrm>
            <a:off x="551787" y="220648"/>
            <a:ext cx="11219844" cy="386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279AB02F-4FDE-4E52-860E-228B62D0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117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D40FB281-B140-48CD-A361-A9C47D55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6" y="898526"/>
            <a:ext cx="6537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AE00F276-BCC9-49D1-AC08-38B1205F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1508125"/>
            <a:ext cx="600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       :         42,5         =   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32F6E8-AFFC-4B38-968B-E5C036722A44}"/>
              </a:ext>
            </a:extLst>
          </p:cNvPr>
          <p:cNvCxnSpPr/>
          <p:nvPr/>
        </p:nvCxnSpPr>
        <p:spPr>
          <a:xfrm>
            <a:off x="39338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2633BE-1908-4ECF-9514-A98E4E5DBC58}"/>
              </a:ext>
            </a:extLst>
          </p:cNvPr>
          <p:cNvCxnSpPr/>
          <p:nvPr/>
        </p:nvCxnSpPr>
        <p:spPr>
          <a:xfrm>
            <a:off x="82772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0A823-BB5D-4B90-9943-33362EECC92A}"/>
              </a:ext>
            </a:extLst>
          </p:cNvPr>
          <p:cNvCxnSpPr/>
          <p:nvPr/>
        </p:nvCxnSpPr>
        <p:spPr>
          <a:xfrm>
            <a:off x="6180138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3">
            <a:extLst>
              <a:ext uri="{FF2B5EF4-FFF2-40B4-BE49-F238E27FC236}">
                <a16:creationId xmlns:a16="http://schemas.microsoft.com/office/drawing/2014/main" id="{4CB24D23-481E-4A4B-8096-33809C09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2544763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4C0C795-F149-4283-B6DF-FED8E5EC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tốc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(km/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A978E85C-6860-4DF2-8263-83050357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7AAC302-4607-4569-ACF6-2D1CB696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52019" y="4083705"/>
            <a:ext cx="6155280" cy="22355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333001-4D1A-4A1A-BEA0-6287428C474E}"/>
              </a:ext>
            </a:extLst>
          </p:cNvPr>
          <p:cNvSpPr txBox="1"/>
          <p:nvPr/>
        </p:nvSpPr>
        <p:spPr>
          <a:xfrm>
            <a:off x="2845302" y="4452182"/>
            <a:ext cx="3681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C59ADB-3561-4DFB-B49F-DF9AE8E01B52}"/>
              </a:ext>
            </a:extLst>
          </p:cNvPr>
          <p:cNvSpPr/>
          <p:nvPr/>
        </p:nvSpPr>
        <p:spPr>
          <a:xfrm>
            <a:off x="2520949" y="4242759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6FCA79-64DE-4F55-AA79-C36B4B23897B}"/>
              </a:ext>
            </a:extLst>
          </p:cNvPr>
          <p:cNvSpPr txBox="1"/>
          <p:nvPr/>
        </p:nvSpPr>
        <p:spPr>
          <a:xfrm>
            <a:off x="2840449" y="4452182"/>
            <a:ext cx="8723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423E-C06B-4C07-864F-396FF057DC2B}"/>
              </a:ext>
            </a:extLst>
          </p:cNvPr>
          <p:cNvSpPr txBox="1"/>
          <p:nvPr/>
        </p:nvSpPr>
        <p:spPr>
          <a:xfrm>
            <a:off x="2841083" y="5052128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</a:p>
        </p:txBody>
      </p:sp>
    </p:spTree>
    <p:extLst>
      <p:ext uri="{BB962C8B-B14F-4D97-AF65-F5344CB8AC3E}">
        <p14:creationId xmlns:p14="http://schemas.microsoft.com/office/powerpoint/2010/main" val="39052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6" grpId="1"/>
      <p:bldP spid="27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B93DB-286F-4716-9AD5-E855761B9421}"/>
              </a:ext>
            </a:extLst>
          </p:cNvPr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EED04-8484-4939-BBCF-7DF3C75D375F}"/>
              </a:ext>
            </a:extLst>
          </p:cNvPr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60EB-0B19-422A-B5C1-FB0601E42F0F}"/>
              </a:ext>
            </a:extLst>
          </p:cNvPr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91479-B4D1-436A-A7DA-7A48AB5A8A36}"/>
              </a:ext>
            </a:extLst>
          </p:cNvPr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383-10FC-4A40-8A95-2642FCD88DAE}"/>
              </a:ext>
            </a:extLst>
          </p:cNvPr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B7F9F-58D0-42DD-BD2C-1C282C72FEF7}"/>
              </a:ext>
            </a:extLst>
          </p:cNvPr>
          <p:cNvSpPr txBox="1"/>
          <p:nvPr/>
        </p:nvSpPr>
        <p:spPr>
          <a:xfrm>
            <a:off x="6528287" y="287363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593CA-22BA-48DA-8FE7-6F999D260FA1}"/>
              </a:ext>
            </a:extLst>
          </p:cNvPr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42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?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km/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47D392-0FC8-4CA1-A619-825B5DE3AC7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AE13D2-5DD4-422A-A8F4-06E91FA9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39" y="3518679"/>
            <a:ext cx="1843031" cy="10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72969 2.59259E-6 " pathEditMode="relative" rAng="0" ptsTypes="AA">
                                      <p:cBhvr>
                                        <p:cTn id="40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23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820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Hà My Ngô</cp:lastModifiedBy>
  <cp:revision>49</cp:revision>
  <dcterms:created xsi:type="dcterms:W3CDTF">2022-02-28T09:08:26Z</dcterms:created>
  <dcterms:modified xsi:type="dcterms:W3CDTF">2023-02-27T09:16:14Z</dcterms:modified>
</cp:coreProperties>
</file>