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61" r:id="rId3"/>
    <p:sldId id="258" r:id="rId4"/>
    <p:sldId id="362" r:id="rId5"/>
    <p:sldId id="306" r:id="rId6"/>
    <p:sldId id="363" r:id="rId7"/>
    <p:sldId id="308" r:id="rId8"/>
    <p:sldId id="364" r:id="rId9"/>
    <p:sldId id="365" r:id="rId10"/>
    <p:sldId id="366" r:id="rId11"/>
    <p:sldId id="307" r:id="rId12"/>
    <p:sldId id="367" r:id="rId13"/>
    <p:sldId id="368" r:id="rId14"/>
    <p:sldId id="313" r:id="rId15"/>
    <p:sldId id="369" r:id="rId16"/>
    <p:sldId id="370" r:id="rId17"/>
    <p:sldId id="372" r:id="rId18"/>
    <p:sldId id="7613" r:id="rId19"/>
    <p:sldId id="380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347B"/>
    <a:srgbClr val="FDE9E0"/>
    <a:srgbClr val="179FD9"/>
    <a:srgbClr val="FFC776"/>
    <a:srgbClr val="A40B5D"/>
    <a:srgbClr val="2CA349"/>
    <a:srgbClr val="FFFF00"/>
    <a:srgbClr val="A6D625"/>
    <a:srgbClr val="90BF37"/>
    <a:srgbClr val="B35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A07D8D-4AA4-47A3-86A5-4EF51FD69863}" v="66" dt="2023-03-17T05:38:45.024"/>
    <p1510:client id="{D2410D9D-6615-4140-AA6C-CE67CA701054}" v="10" dt="2023-03-17T05:31:27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2" autoAdjust="0"/>
    <p:restoredTop sz="84761" autoAdjust="0"/>
  </p:normalViewPr>
  <p:slideViewPr>
    <p:cSldViewPr snapToGrid="0" showGuides="1">
      <p:cViewPr varScale="1">
        <p:scale>
          <a:sx n="70" d="100"/>
          <a:sy n="70" d="100"/>
        </p:scale>
        <p:origin x="1162" y="4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433619AC-6DFE-4C12-B085-50EB343FA6E2}"/>
    <pc:docChg chg="undo custSel modSld">
      <pc:chgData name="Ha Nguyen" userId="7e36c6dd258c56d1" providerId="LiveId" clId="{433619AC-6DFE-4C12-B085-50EB343FA6E2}" dt="2022-03-22T02:54:09.332" v="10" actId="1076"/>
      <pc:docMkLst>
        <pc:docMk/>
      </pc:docMkLst>
      <pc:sldChg chg="modSp mod">
        <pc:chgData name="Ha Nguyen" userId="7e36c6dd258c56d1" providerId="LiveId" clId="{433619AC-6DFE-4C12-B085-50EB343FA6E2}" dt="2022-03-22T02:54:09.332" v="10" actId="1076"/>
        <pc:sldMkLst>
          <pc:docMk/>
          <pc:sldMk cId="872369247" sldId="364"/>
        </pc:sldMkLst>
        <pc:spChg chg="mod">
          <ac:chgData name="Ha Nguyen" userId="7e36c6dd258c56d1" providerId="LiveId" clId="{433619AC-6DFE-4C12-B085-50EB343FA6E2}" dt="2022-03-22T02:54:09.332" v="10" actId="1076"/>
          <ac:spMkLst>
            <pc:docMk/>
            <pc:sldMk cId="872369247" sldId="364"/>
            <ac:spMk id="14" creationId="{AFB8EDBF-0065-44BF-B83B-0F4544A0BEFC}"/>
          </ac:spMkLst>
        </pc:spChg>
      </pc:sldChg>
    </pc:docChg>
  </pc:docChgLst>
  <pc:docChgLst>
    <pc:chgData name="Ha Nguyen" userId="7e36c6dd258c56d1" providerId="LiveId" clId="{D2410D9D-6615-4140-AA6C-CE67CA701054}"/>
    <pc:docChg chg="undo custSel modSld">
      <pc:chgData name="Ha Nguyen" userId="7e36c6dd258c56d1" providerId="LiveId" clId="{D2410D9D-6615-4140-AA6C-CE67CA701054}" dt="2023-03-17T05:32:44.729" v="216" actId="1076"/>
      <pc:docMkLst>
        <pc:docMk/>
      </pc:docMkLst>
      <pc:sldChg chg="modSp mod">
        <pc:chgData name="Ha Nguyen" userId="7e36c6dd258c56d1" providerId="LiveId" clId="{D2410D9D-6615-4140-AA6C-CE67CA701054}" dt="2023-03-17T05:20:12.334" v="8" actId="1076"/>
        <pc:sldMkLst>
          <pc:docMk/>
          <pc:sldMk cId="2512272178" sldId="256"/>
        </pc:sldMkLst>
        <pc:spChg chg="mod">
          <ac:chgData name="Ha Nguyen" userId="7e36c6dd258c56d1" providerId="LiveId" clId="{D2410D9D-6615-4140-AA6C-CE67CA701054}" dt="2023-03-17T05:20:04.348" v="5" actId="1076"/>
          <ac:spMkLst>
            <pc:docMk/>
            <pc:sldMk cId="2512272178" sldId="256"/>
            <ac:spMk id="2" creationId="{B62EFEC7-18E0-4E84-A09A-4F5DA4B27EA6}"/>
          </ac:spMkLst>
        </pc:spChg>
        <pc:spChg chg="mod">
          <ac:chgData name="Ha Nguyen" userId="7e36c6dd258c56d1" providerId="LiveId" clId="{D2410D9D-6615-4140-AA6C-CE67CA701054}" dt="2023-03-17T05:20:12.334" v="8" actId="1076"/>
          <ac:spMkLst>
            <pc:docMk/>
            <pc:sldMk cId="2512272178" sldId="256"/>
            <ac:spMk id="7" creationId="{302432D5-B7F4-4386-8F29-835C4555F0C8}"/>
          </ac:spMkLst>
        </pc:spChg>
        <pc:spChg chg="mod">
          <ac:chgData name="Ha Nguyen" userId="7e36c6dd258c56d1" providerId="LiveId" clId="{D2410D9D-6615-4140-AA6C-CE67CA701054}" dt="2023-03-17T05:20:02.064" v="4" actId="1076"/>
          <ac:spMkLst>
            <pc:docMk/>
            <pc:sldMk cId="2512272178" sldId="256"/>
            <ac:spMk id="16" creationId="{3020B95D-033F-405A-A888-05AA3A8F227A}"/>
          </ac:spMkLst>
        </pc:spChg>
        <pc:picChg chg="mod">
          <ac:chgData name="Ha Nguyen" userId="7e36c6dd258c56d1" providerId="LiveId" clId="{D2410D9D-6615-4140-AA6C-CE67CA701054}" dt="2023-03-17T05:20:08.681" v="7" actId="1076"/>
          <ac:picMkLst>
            <pc:docMk/>
            <pc:sldMk cId="2512272178" sldId="256"/>
            <ac:picMk id="21" creationId="{3E4E4D55-D140-42B3-BE07-03D18F815C36}"/>
          </ac:picMkLst>
        </pc:picChg>
      </pc:sldChg>
      <pc:sldChg chg="modSp mod">
        <pc:chgData name="Ha Nguyen" userId="7e36c6dd258c56d1" providerId="LiveId" clId="{D2410D9D-6615-4140-AA6C-CE67CA701054}" dt="2023-03-17T05:21:56.437" v="59" actId="1076"/>
        <pc:sldMkLst>
          <pc:docMk/>
          <pc:sldMk cId="3150826941" sldId="306"/>
        </pc:sldMkLst>
        <pc:spChg chg="mod">
          <ac:chgData name="Ha Nguyen" userId="7e36c6dd258c56d1" providerId="LiveId" clId="{D2410D9D-6615-4140-AA6C-CE67CA701054}" dt="2023-03-17T05:21:42.176" v="54" actId="1076"/>
          <ac:spMkLst>
            <pc:docMk/>
            <pc:sldMk cId="3150826941" sldId="306"/>
            <ac:spMk id="4" creationId="{4A9278EF-9D7D-46F6-87A4-6480CC23BAEC}"/>
          </ac:spMkLst>
        </pc:spChg>
        <pc:spChg chg="mod">
          <ac:chgData name="Ha Nguyen" userId="7e36c6dd258c56d1" providerId="LiveId" clId="{D2410D9D-6615-4140-AA6C-CE67CA701054}" dt="2023-03-17T05:21:56.437" v="59" actId="1076"/>
          <ac:spMkLst>
            <pc:docMk/>
            <pc:sldMk cId="3150826941" sldId="306"/>
            <ac:spMk id="23" creationId="{906E578E-C05D-430E-80C4-FA7282D1C138}"/>
          </ac:spMkLst>
        </pc:spChg>
        <pc:grpChg chg="mod">
          <ac:chgData name="Ha Nguyen" userId="7e36c6dd258c56d1" providerId="LiveId" clId="{D2410D9D-6615-4140-AA6C-CE67CA701054}" dt="2023-03-17T05:21:45.582" v="56" actId="1076"/>
          <ac:grpSpMkLst>
            <pc:docMk/>
            <pc:sldMk cId="3150826941" sldId="306"/>
            <ac:grpSpMk id="13" creationId="{0158C992-0E15-4269-91D5-89C4753EC3E1}"/>
          </ac:grpSpMkLst>
        </pc:grpChg>
        <pc:picChg chg="mod">
          <ac:chgData name="Ha Nguyen" userId="7e36c6dd258c56d1" providerId="LiveId" clId="{D2410D9D-6615-4140-AA6C-CE67CA701054}" dt="2023-03-17T05:21:51.149" v="57" actId="14100"/>
          <ac:picMkLst>
            <pc:docMk/>
            <pc:sldMk cId="3150826941" sldId="306"/>
            <ac:picMk id="11" creationId="{62D75673-E365-4F65-AD1D-47A6A6D01624}"/>
          </ac:picMkLst>
        </pc:picChg>
      </pc:sldChg>
      <pc:sldChg chg="modSp mod">
        <pc:chgData name="Ha Nguyen" userId="7e36c6dd258c56d1" providerId="LiveId" clId="{D2410D9D-6615-4140-AA6C-CE67CA701054}" dt="2023-03-17T05:30:04.551" v="168" actId="1076"/>
        <pc:sldMkLst>
          <pc:docMk/>
          <pc:sldMk cId="2839726255" sldId="307"/>
        </pc:sldMkLst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2" creationId="{6E4D9DC8-F39B-47FF-B2A9-E46A28599A18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3" creationId="{59F1D88D-F34E-482F-8036-19F61A9823F7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4" creationId="{13F880B1-2216-4B0B-A3E2-48D071373083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10" creationId="{D3F242BA-4525-4FE0-9F46-9F5D8F0DFD53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12" creationId="{0A9D6A33-6961-4A21-969F-99465D9FA959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17" creationId="{D9AB1C55-B5DF-4783-825D-A61A5630FB95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18" creationId="{CBB71576-AADD-4643-9B21-E19261EDC28C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20" creationId="{9F661E70-C17C-474C-9D79-4D338F9AE13E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21" creationId="{8F7CD861-A23A-43BC-BA00-1FFB6CC74D95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22" creationId="{64DCF0AE-3D44-4018-B56D-A589ADDEF705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23" creationId="{24C6DED4-C6AF-4A67-B096-EC497C92835B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24" creationId="{46B22BAF-2B41-4D9E-B81E-EB28AA051D6D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25" creationId="{D2E88333-D57B-4671-835C-CC598DD2BBDC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27" creationId="{7CC6CEF1-8BF7-4122-9E45-90A12D195879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28" creationId="{99474D0C-90D3-4622-A194-0BAB560ED056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29" creationId="{9191F7EF-7E20-4B5B-8045-1B5D999C757A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31" creationId="{35A0D4AA-D3D2-4BC6-9754-5FF36DBC9651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32" creationId="{F9595053-0301-48F1-A839-49ACD12152CC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33" creationId="{8D341C9C-2056-47B3-B312-7EA14B7CE0DA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34" creationId="{570A91EC-49E4-4E72-9895-150921484B50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35" creationId="{EB579A69-811E-4728-9CDE-351B453ED530}"/>
          </ac:spMkLst>
        </pc:spChg>
        <pc:spChg chg="mod">
          <ac:chgData name="Ha Nguyen" userId="7e36c6dd258c56d1" providerId="LiveId" clId="{D2410D9D-6615-4140-AA6C-CE67CA701054}" dt="2023-03-17T05:30:04.551" v="168" actId="1076"/>
          <ac:spMkLst>
            <pc:docMk/>
            <pc:sldMk cId="2839726255" sldId="307"/>
            <ac:spMk id="37" creationId="{3CD1BEC9-8DFA-44B2-9F37-1FF7E5CCE1F6}"/>
          </ac:spMkLst>
        </pc:spChg>
        <pc:spChg chg="mod">
          <ac:chgData name="Ha Nguyen" userId="7e36c6dd258c56d1" providerId="LiveId" clId="{D2410D9D-6615-4140-AA6C-CE67CA701054}" dt="2023-03-17T05:29:54.671" v="167" actId="255"/>
          <ac:spMkLst>
            <pc:docMk/>
            <pc:sldMk cId="2839726255" sldId="307"/>
            <ac:spMk id="38" creationId="{511C7313-2D78-4148-8FD2-9AAF7720F438}"/>
          </ac:spMkLst>
        </pc:spChg>
        <pc:spChg chg="mod">
          <ac:chgData name="Ha Nguyen" userId="7e36c6dd258c56d1" providerId="LiveId" clId="{D2410D9D-6615-4140-AA6C-CE67CA701054}" dt="2023-03-17T05:29:44.797" v="166" actId="2711"/>
          <ac:spMkLst>
            <pc:docMk/>
            <pc:sldMk cId="2839726255" sldId="307"/>
            <ac:spMk id="40" creationId="{D6AE9C4A-462D-4D03-8117-D5FC949906EB}"/>
          </ac:spMkLst>
        </pc:spChg>
        <pc:grpChg chg="mod">
          <ac:chgData name="Ha Nguyen" userId="7e36c6dd258c56d1" providerId="LiveId" clId="{D2410D9D-6615-4140-AA6C-CE67CA701054}" dt="2023-03-17T05:29:44.797" v="166" actId="2711"/>
          <ac:grpSpMkLst>
            <pc:docMk/>
            <pc:sldMk cId="2839726255" sldId="307"/>
            <ac:grpSpMk id="7" creationId="{0202FDA9-0904-4CEC-91BA-CBC270C64ADA}"/>
          </ac:grpSpMkLst>
        </pc:grpChg>
        <pc:picChg chg="mod">
          <ac:chgData name="Ha Nguyen" userId="7e36c6dd258c56d1" providerId="LiveId" clId="{D2410D9D-6615-4140-AA6C-CE67CA701054}" dt="2023-03-17T05:29:44.797" v="166" actId="2711"/>
          <ac:picMkLst>
            <pc:docMk/>
            <pc:sldMk cId="2839726255" sldId="307"/>
            <ac:picMk id="8" creationId="{51A7540E-6383-4E4A-8800-C5D7EE9370EF}"/>
          </ac:picMkLst>
        </pc:picChg>
        <pc:picChg chg="mod">
          <ac:chgData name="Ha Nguyen" userId="7e36c6dd258c56d1" providerId="LiveId" clId="{D2410D9D-6615-4140-AA6C-CE67CA701054}" dt="2023-03-17T05:29:44.797" v="166" actId="2711"/>
          <ac:picMkLst>
            <pc:docMk/>
            <pc:sldMk cId="2839726255" sldId="307"/>
            <ac:picMk id="9" creationId="{3914B407-5840-4E78-995E-0964F1C790F2}"/>
          </ac:picMkLst>
        </pc:picChg>
        <pc:picChg chg="mod">
          <ac:chgData name="Ha Nguyen" userId="7e36c6dd258c56d1" providerId="LiveId" clId="{D2410D9D-6615-4140-AA6C-CE67CA701054}" dt="2023-03-17T05:29:44.797" v="166" actId="2711"/>
          <ac:picMkLst>
            <pc:docMk/>
            <pc:sldMk cId="2839726255" sldId="307"/>
            <ac:picMk id="13" creationId="{A8F9C82A-9454-4099-BDD6-134EF2568CA5}"/>
          </ac:picMkLst>
        </pc:picChg>
        <pc:picChg chg="mod">
          <ac:chgData name="Ha Nguyen" userId="7e36c6dd258c56d1" providerId="LiveId" clId="{D2410D9D-6615-4140-AA6C-CE67CA701054}" dt="2023-03-17T05:29:44.797" v="166" actId="2711"/>
          <ac:picMkLst>
            <pc:docMk/>
            <pc:sldMk cId="2839726255" sldId="307"/>
            <ac:picMk id="14" creationId="{EB70B984-111C-43F1-8453-2620E63B1115}"/>
          </ac:picMkLst>
        </pc:picChg>
        <pc:picChg chg="mod">
          <ac:chgData name="Ha Nguyen" userId="7e36c6dd258c56d1" providerId="LiveId" clId="{D2410D9D-6615-4140-AA6C-CE67CA701054}" dt="2023-03-17T05:29:54.671" v="167" actId="255"/>
          <ac:picMkLst>
            <pc:docMk/>
            <pc:sldMk cId="2839726255" sldId="307"/>
            <ac:picMk id="15" creationId="{64894AE9-700B-43CC-B7EF-7805695E9565}"/>
          </ac:picMkLst>
        </pc:picChg>
        <pc:picChg chg="mod">
          <ac:chgData name="Ha Nguyen" userId="7e36c6dd258c56d1" providerId="LiveId" clId="{D2410D9D-6615-4140-AA6C-CE67CA701054}" dt="2023-03-17T05:29:44.797" v="166" actId="2711"/>
          <ac:picMkLst>
            <pc:docMk/>
            <pc:sldMk cId="2839726255" sldId="307"/>
            <ac:picMk id="16" creationId="{0EB9C783-AB2F-459E-8A2D-FE997CBF2777}"/>
          </ac:picMkLst>
        </pc:picChg>
        <pc:picChg chg="mod">
          <ac:chgData name="Ha Nguyen" userId="7e36c6dd258c56d1" providerId="LiveId" clId="{D2410D9D-6615-4140-AA6C-CE67CA701054}" dt="2023-03-17T05:29:44.797" v="166" actId="2711"/>
          <ac:picMkLst>
            <pc:docMk/>
            <pc:sldMk cId="2839726255" sldId="307"/>
            <ac:picMk id="19" creationId="{CCD2E681-53EE-48C6-A361-7AF0033EAC35}"/>
          </ac:picMkLst>
        </pc:picChg>
      </pc:sldChg>
      <pc:sldChg chg="modSp mod">
        <pc:chgData name="Ha Nguyen" userId="7e36c6dd258c56d1" providerId="LiveId" clId="{D2410D9D-6615-4140-AA6C-CE67CA701054}" dt="2023-03-17T05:22:18.449" v="60" actId="255"/>
        <pc:sldMkLst>
          <pc:docMk/>
          <pc:sldMk cId="36458539" sldId="308"/>
        </pc:sldMkLst>
        <pc:spChg chg="mod">
          <ac:chgData name="Ha Nguyen" userId="7e36c6dd258c56d1" providerId="LiveId" clId="{D2410D9D-6615-4140-AA6C-CE67CA701054}" dt="2023-03-17T05:22:18.449" v="60" actId="255"/>
          <ac:spMkLst>
            <pc:docMk/>
            <pc:sldMk cId="36458539" sldId="308"/>
            <ac:spMk id="8" creationId="{A1BA2DFB-4284-4A47-B576-50D6B6D1A6AA}"/>
          </ac:spMkLst>
        </pc:spChg>
        <pc:spChg chg="mod">
          <ac:chgData name="Ha Nguyen" userId="7e36c6dd258c56d1" providerId="LiveId" clId="{D2410D9D-6615-4140-AA6C-CE67CA701054}" dt="2023-03-17T05:22:18.449" v="60" actId="255"/>
          <ac:spMkLst>
            <pc:docMk/>
            <pc:sldMk cId="36458539" sldId="308"/>
            <ac:spMk id="9" creationId="{E436A51B-7E29-4C2D-8673-D07F70FF195C}"/>
          </ac:spMkLst>
        </pc:spChg>
        <pc:spChg chg="mod">
          <ac:chgData name="Ha Nguyen" userId="7e36c6dd258c56d1" providerId="LiveId" clId="{D2410D9D-6615-4140-AA6C-CE67CA701054}" dt="2023-03-17T05:22:18.449" v="60" actId="255"/>
          <ac:spMkLst>
            <pc:docMk/>
            <pc:sldMk cId="36458539" sldId="308"/>
            <ac:spMk id="12" creationId="{B9EB7B1D-66AC-4777-8715-4D08D4809C60}"/>
          </ac:spMkLst>
        </pc:spChg>
      </pc:sldChg>
      <pc:sldChg chg="modSp mod">
        <pc:chgData name="Ha Nguyen" userId="7e36c6dd258c56d1" providerId="LiveId" clId="{D2410D9D-6615-4140-AA6C-CE67CA701054}" dt="2023-03-17T05:30:55.585" v="173" actId="1076"/>
        <pc:sldMkLst>
          <pc:docMk/>
          <pc:sldMk cId="1926068967" sldId="313"/>
        </pc:sldMkLst>
        <pc:spChg chg="mod">
          <ac:chgData name="Ha Nguyen" userId="7e36c6dd258c56d1" providerId="LiveId" clId="{D2410D9D-6615-4140-AA6C-CE67CA701054}" dt="2023-03-17T05:30:49.105" v="171" actId="1076"/>
          <ac:spMkLst>
            <pc:docMk/>
            <pc:sldMk cId="1926068967" sldId="313"/>
            <ac:spMk id="25" creationId="{5DA7BA62-26A9-4719-9B29-F49145918D00}"/>
          </ac:spMkLst>
        </pc:spChg>
        <pc:spChg chg="mod">
          <ac:chgData name="Ha Nguyen" userId="7e36c6dd258c56d1" providerId="LiveId" clId="{D2410D9D-6615-4140-AA6C-CE67CA701054}" dt="2023-03-17T05:30:55.585" v="173" actId="1076"/>
          <ac:spMkLst>
            <pc:docMk/>
            <pc:sldMk cId="1926068967" sldId="313"/>
            <ac:spMk id="26" creationId="{67234B3E-EC40-4582-8D20-1EC6D87050D3}"/>
          </ac:spMkLst>
        </pc:spChg>
        <pc:spChg chg="mod">
          <ac:chgData name="Ha Nguyen" userId="7e36c6dd258c56d1" providerId="LiveId" clId="{D2410D9D-6615-4140-AA6C-CE67CA701054}" dt="2023-03-17T05:30:52.573" v="172" actId="1076"/>
          <ac:spMkLst>
            <pc:docMk/>
            <pc:sldMk cId="1926068967" sldId="313"/>
            <ac:spMk id="27" creationId="{9F69DB62-15C0-4110-AB0B-2606F7C29DEF}"/>
          </ac:spMkLst>
        </pc:spChg>
      </pc:sldChg>
      <pc:sldChg chg="modSp mod">
        <pc:chgData name="Ha Nguyen" userId="7e36c6dd258c56d1" providerId="LiveId" clId="{D2410D9D-6615-4140-AA6C-CE67CA701054}" dt="2023-03-17T05:20:28.542" v="13" actId="1076"/>
        <pc:sldMkLst>
          <pc:docMk/>
          <pc:sldMk cId="2004515339" sldId="361"/>
        </pc:sldMkLst>
        <pc:spChg chg="mod">
          <ac:chgData name="Ha Nguyen" userId="7e36c6dd258c56d1" providerId="LiveId" clId="{D2410D9D-6615-4140-AA6C-CE67CA701054}" dt="2023-03-17T05:20:28.542" v="13" actId="1076"/>
          <ac:spMkLst>
            <pc:docMk/>
            <pc:sldMk cId="2004515339" sldId="361"/>
            <ac:spMk id="4" creationId="{00000000-0000-0000-0000-000000000000}"/>
          </ac:spMkLst>
        </pc:spChg>
      </pc:sldChg>
      <pc:sldChg chg="modSp mod">
        <pc:chgData name="Ha Nguyen" userId="7e36c6dd258c56d1" providerId="LiveId" clId="{D2410D9D-6615-4140-AA6C-CE67CA701054}" dt="2023-03-17T05:21:15.251" v="49" actId="1036"/>
        <pc:sldMkLst>
          <pc:docMk/>
          <pc:sldMk cId="2953690081" sldId="362"/>
        </pc:sldMkLst>
        <pc:spChg chg="mod">
          <ac:chgData name="Ha Nguyen" userId="7e36c6dd258c56d1" providerId="LiveId" clId="{D2410D9D-6615-4140-AA6C-CE67CA701054}" dt="2023-03-17T05:21:15.251" v="49" actId="1036"/>
          <ac:spMkLst>
            <pc:docMk/>
            <pc:sldMk cId="2953690081" sldId="362"/>
            <ac:spMk id="12" creationId="{B7CE8E1B-04D5-40F0-865B-74105B03B77F}"/>
          </ac:spMkLst>
        </pc:spChg>
        <pc:spChg chg="mod">
          <ac:chgData name="Ha Nguyen" userId="7e36c6dd258c56d1" providerId="LiveId" clId="{D2410D9D-6615-4140-AA6C-CE67CA701054}" dt="2023-03-17T05:21:08.585" v="34" actId="1037"/>
          <ac:spMkLst>
            <pc:docMk/>
            <pc:sldMk cId="2953690081" sldId="362"/>
            <ac:spMk id="15" creationId="{18EF9E03-4A24-4AFD-96B1-03162F317FFC}"/>
          </ac:spMkLst>
        </pc:spChg>
      </pc:sldChg>
      <pc:sldChg chg="modSp mod modAnim">
        <pc:chgData name="Ha Nguyen" userId="7e36c6dd258c56d1" providerId="LiveId" clId="{D2410D9D-6615-4140-AA6C-CE67CA701054}" dt="2023-03-17T05:27:15.390" v="149" actId="255"/>
        <pc:sldMkLst>
          <pc:docMk/>
          <pc:sldMk cId="872369247" sldId="364"/>
        </pc:sldMkLst>
        <pc:spChg chg="mod">
          <ac:chgData name="Ha Nguyen" userId="7e36c6dd258c56d1" providerId="LiveId" clId="{D2410D9D-6615-4140-AA6C-CE67CA701054}" dt="2023-03-17T05:25:43.817" v="129" actId="20577"/>
          <ac:spMkLst>
            <pc:docMk/>
            <pc:sldMk cId="872369247" sldId="364"/>
            <ac:spMk id="8" creationId="{24A77352-E029-4264-8C87-869233913825}"/>
          </ac:spMkLst>
        </pc:spChg>
        <pc:spChg chg="mod">
          <ac:chgData name="Ha Nguyen" userId="7e36c6dd258c56d1" providerId="LiveId" clId="{D2410D9D-6615-4140-AA6C-CE67CA701054}" dt="2023-03-17T05:24:00.929" v="75" actId="1037"/>
          <ac:spMkLst>
            <pc:docMk/>
            <pc:sldMk cId="872369247" sldId="364"/>
            <ac:spMk id="13" creationId="{5E8664A8-9D67-4FE6-A49B-AC71A9DF0C9B}"/>
          </ac:spMkLst>
        </pc:spChg>
        <pc:spChg chg="mod">
          <ac:chgData name="Ha Nguyen" userId="7e36c6dd258c56d1" providerId="LiveId" clId="{D2410D9D-6615-4140-AA6C-CE67CA701054}" dt="2023-03-17T05:24:47.639" v="112" actId="1036"/>
          <ac:spMkLst>
            <pc:docMk/>
            <pc:sldMk cId="872369247" sldId="364"/>
            <ac:spMk id="14" creationId="{AFB8EDBF-0065-44BF-B83B-0F4544A0BEFC}"/>
          </ac:spMkLst>
        </pc:spChg>
        <pc:spChg chg="mod">
          <ac:chgData name="Ha Nguyen" userId="7e36c6dd258c56d1" providerId="LiveId" clId="{D2410D9D-6615-4140-AA6C-CE67CA701054}" dt="2023-03-17T05:24:19.562" v="92" actId="1036"/>
          <ac:spMkLst>
            <pc:docMk/>
            <pc:sldMk cId="872369247" sldId="364"/>
            <ac:spMk id="15" creationId="{AEF9BB5E-BF36-4BE0-8CC2-C0A9D0C0C66C}"/>
          </ac:spMkLst>
        </pc:spChg>
        <pc:spChg chg="mod">
          <ac:chgData name="Ha Nguyen" userId="7e36c6dd258c56d1" providerId="LiveId" clId="{D2410D9D-6615-4140-AA6C-CE67CA701054}" dt="2023-03-17T05:26:12.906" v="147" actId="1036"/>
          <ac:spMkLst>
            <pc:docMk/>
            <pc:sldMk cId="872369247" sldId="364"/>
            <ac:spMk id="16" creationId="{6CD4F3B2-19D4-40C0-92EA-35CA2B44F4AA}"/>
          </ac:spMkLst>
        </pc:spChg>
        <pc:spChg chg="mod">
          <ac:chgData name="Ha Nguyen" userId="7e36c6dd258c56d1" providerId="LiveId" clId="{D2410D9D-6615-4140-AA6C-CE67CA701054}" dt="2023-03-17T05:25:56.276" v="140" actId="1036"/>
          <ac:spMkLst>
            <pc:docMk/>
            <pc:sldMk cId="872369247" sldId="364"/>
            <ac:spMk id="17" creationId="{181CE2B2-BFA1-4153-BC8F-0AF10AF2DC85}"/>
          </ac:spMkLst>
        </pc:spChg>
        <pc:spChg chg="mod">
          <ac:chgData name="Ha Nguyen" userId="7e36c6dd258c56d1" providerId="LiveId" clId="{D2410D9D-6615-4140-AA6C-CE67CA701054}" dt="2023-03-17T05:24:52.537" v="113" actId="1076"/>
          <ac:spMkLst>
            <pc:docMk/>
            <pc:sldMk cId="872369247" sldId="364"/>
            <ac:spMk id="18" creationId="{8ECA62C6-F9AE-43B5-89AC-2EC0238566F3}"/>
          </ac:spMkLst>
        </pc:spChg>
        <pc:spChg chg="mod">
          <ac:chgData name="Ha Nguyen" userId="7e36c6dd258c56d1" providerId="LiveId" clId="{D2410D9D-6615-4140-AA6C-CE67CA701054}" dt="2023-03-17T05:27:15.390" v="149" actId="255"/>
          <ac:spMkLst>
            <pc:docMk/>
            <pc:sldMk cId="872369247" sldId="364"/>
            <ac:spMk id="25" creationId="{EB8CED68-2117-43FA-A4C7-D5AF2BA64DD2}"/>
          </ac:spMkLst>
        </pc:spChg>
        <pc:spChg chg="mod">
          <ac:chgData name="Ha Nguyen" userId="7e36c6dd258c56d1" providerId="LiveId" clId="{D2410D9D-6615-4140-AA6C-CE67CA701054}" dt="2023-03-17T05:27:15.390" v="149" actId="255"/>
          <ac:spMkLst>
            <pc:docMk/>
            <pc:sldMk cId="872369247" sldId="364"/>
            <ac:spMk id="27" creationId="{51C272E3-9EC3-4663-956E-8DCD1B8DF093}"/>
          </ac:spMkLst>
        </pc:spChg>
        <pc:spChg chg="mod">
          <ac:chgData name="Ha Nguyen" userId="7e36c6dd258c56d1" providerId="LiveId" clId="{D2410D9D-6615-4140-AA6C-CE67CA701054}" dt="2023-03-17T05:27:15.390" v="149" actId="255"/>
          <ac:spMkLst>
            <pc:docMk/>
            <pc:sldMk cId="872369247" sldId="364"/>
            <ac:spMk id="51" creationId="{B1104675-3D2A-460E-A3E2-64307B27E56B}"/>
          </ac:spMkLst>
        </pc:spChg>
        <pc:spChg chg="mod">
          <ac:chgData name="Ha Nguyen" userId="7e36c6dd258c56d1" providerId="LiveId" clId="{D2410D9D-6615-4140-AA6C-CE67CA701054}" dt="2023-03-17T05:27:15.390" v="149" actId="255"/>
          <ac:spMkLst>
            <pc:docMk/>
            <pc:sldMk cId="872369247" sldId="364"/>
            <ac:spMk id="53" creationId="{25CB54C3-288F-42F9-B779-286166652EB3}"/>
          </ac:spMkLst>
        </pc:spChg>
        <pc:picChg chg="mod">
          <ac:chgData name="Ha Nguyen" userId="7e36c6dd258c56d1" providerId="LiveId" clId="{D2410D9D-6615-4140-AA6C-CE67CA701054}" dt="2023-03-17T05:23:51.665" v="71" actId="1076"/>
          <ac:picMkLst>
            <pc:docMk/>
            <pc:sldMk cId="872369247" sldId="364"/>
            <ac:picMk id="7" creationId="{385938BC-8ABA-4836-B0F7-6C129F0B569F}"/>
          </ac:picMkLst>
        </pc:picChg>
        <pc:picChg chg="mod">
          <ac:chgData name="Ha Nguyen" userId="7e36c6dd258c56d1" providerId="LiveId" clId="{D2410D9D-6615-4140-AA6C-CE67CA701054}" dt="2023-03-17T05:27:15.390" v="149" actId="255"/>
          <ac:picMkLst>
            <pc:docMk/>
            <pc:sldMk cId="872369247" sldId="364"/>
            <ac:picMk id="24" creationId="{58FBCCD0-9234-477E-9F0E-2A3C87544230}"/>
          </ac:picMkLst>
        </pc:picChg>
        <pc:picChg chg="mod">
          <ac:chgData name="Ha Nguyen" userId="7e36c6dd258c56d1" providerId="LiveId" clId="{D2410D9D-6615-4140-AA6C-CE67CA701054}" dt="2023-03-17T05:27:15.390" v="149" actId="255"/>
          <ac:picMkLst>
            <pc:docMk/>
            <pc:sldMk cId="872369247" sldId="364"/>
            <ac:picMk id="26" creationId="{233B5685-5FDD-4D28-AD2F-3B05373980D7}"/>
          </ac:picMkLst>
        </pc:picChg>
        <pc:picChg chg="mod">
          <ac:chgData name="Ha Nguyen" userId="7e36c6dd258c56d1" providerId="LiveId" clId="{D2410D9D-6615-4140-AA6C-CE67CA701054}" dt="2023-03-17T05:27:15.390" v="149" actId="255"/>
          <ac:picMkLst>
            <pc:docMk/>
            <pc:sldMk cId="872369247" sldId="364"/>
            <ac:picMk id="50" creationId="{0F5A3686-957F-4F05-B766-5606F6D80B8F}"/>
          </ac:picMkLst>
        </pc:picChg>
        <pc:picChg chg="mod">
          <ac:chgData name="Ha Nguyen" userId="7e36c6dd258c56d1" providerId="LiveId" clId="{D2410D9D-6615-4140-AA6C-CE67CA701054}" dt="2023-03-17T05:27:15.390" v="149" actId="255"/>
          <ac:picMkLst>
            <pc:docMk/>
            <pc:sldMk cId="872369247" sldId="364"/>
            <ac:picMk id="52" creationId="{EC686000-19F0-4867-AC76-20639EAD4B11}"/>
          </ac:picMkLst>
        </pc:picChg>
        <pc:cxnChg chg="mod">
          <ac:chgData name="Ha Nguyen" userId="7e36c6dd258c56d1" providerId="LiveId" clId="{D2410D9D-6615-4140-AA6C-CE67CA701054}" dt="2023-03-17T05:27:15.390" v="149" actId="255"/>
          <ac:cxnSpMkLst>
            <pc:docMk/>
            <pc:sldMk cId="872369247" sldId="364"/>
            <ac:cxnSpMk id="32" creationId="{DCD5E21C-9B6B-448C-B4EB-50FFADA33933}"/>
          </ac:cxnSpMkLst>
        </pc:cxnChg>
        <pc:cxnChg chg="mod">
          <ac:chgData name="Ha Nguyen" userId="7e36c6dd258c56d1" providerId="LiveId" clId="{D2410D9D-6615-4140-AA6C-CE67CA701054}" dt="2023-03-17T05:27:15.390" v="149" actId="255"/>
          <ac:cxnSpMkLst>
            <pc:docMk/>
            <pc:sldMk cId="872369247" sldId="364"/>
            <ac:cxnSpMk id="33" creationId="{4125FF95-6E2B-4468-A8F9-DAA855CA723C}"/>
          </ac:cxnSpMkLst>
        </pc:cxnChg>
        <pc:cxnChg chg="mod">
          <ac:chgData name="Ha Nguyen" userId="7e36c6dd258c56d1" providerId="LiveId" clId="{D2410D9D-6615-4140-AA6C-CE67CA701054}" dt="2023-03-17T05:27:15.390" v="149" actId="255"/>
          <ac:cxnSpMkLst>
            <pc:docMk/>
            <pc:sldMk cId="872369247" sldId="364"/>
            <ac:cxnSpMk id="34" creationId="{3B23E601-A132-4111-986C-572E6B23CCB2}"/>
          </ac:cxnSpMkLst>
        </pc:cxnChg>
        <pc:cxnChg chg="mod">
          <ac:chgData name="Ha Nguyen" userId="7e36c6dd258c56d1" providerId="LiveId" clId="{D2410D9D-6615-4140-AA6C-CE67CA701054}" dt="2023-03-17T05:27:15.390" v="149" actId="255"/>
          <ac:cxnSpMkLst>
            <pc:docMk/>
            <pc:sldMk cId="872369247" sldId="364"/>
            <ac:cxnSpMk id="45" creationId="{D73302E0-86BF-46A1-82EC-D6235142125E}"/>
          </ac:cxnSpMkLst>
        </pc:cxnChg>
        <pc:cxnChg chg="mod">
          <ac:chgData name="Ha Nguyen" userId="7e36c6dd258c56d1" providerId="LiveId" clId="{D2410D9D-6615-4140-AA6C-CE67CA701054}" dt="2023-03-17T05:27:15.390" v="149" actId="255"/>
          <ac:cxnSpMkLst>
            <pc:docMk/>
            <pc:sldMk cId="872369247" sldId="364"/>
            <ac:cxnSpMk id="46" creationId="{42B10031-BE2D-4633-AF7B-33FB6F6BCA08}"/>
          </ac:cxnSpMkLst>
        </pc:cxnChg>
      </pc:sldChg>
      <pc:sldChg chg="modSp mod">
        <pc:chgData name="Ha Nguyen" userId="7e36c6dd258c56d1" providerId="LiveId" clId="{D2410D9D-6615-4140-AA6C-CE67CA701054}" dt="2023-03-17T05:27:29.230" v="151" actId="14100"/>
        <pc:sldMkLst>
          <pc:docMk/>
          <pc:sldMk cId="2337162133" sldId="366"/>
        </pc:sldMkLst>
        <pc:spChg chg="mod">
          <ac:chgData name="Ha Nguyen" userId="7e36c6dd258c56d1" providerId="LiveId" clId="{D2410D9D-6615-4140-AA6C-CE67CA701054}" dt="2023-03-17T05:27:25.331" v="150" actId="255"/>
          <ac:spMkLst>
            <pc:docMk/>
            <pc:sldMk cId="2337162133" sldId="366"/>
            <ac:spMk id="4" creationId="{4A9278EF-9D7D-46F6-87A4-6480CC23BAEC}"/>
          </ac:spMkLst>
        </pc:spChg>
        <pc:spChg chg="mod">
          <ac:chgData name="Ha Nguyen" userId="7e36c6dd258c56d1" providerId="LiveId" clId="{D2410D9D-6615-4140-AA6C-CE67CA701054}" dt="2023-03-17T05:27:29.230" v="151" actId="14100"/>
          <ac:spMkLst>
            <pc:docMk/>
            <pc:sldMk cId="2337162133" sldId="366"/>
            <ac:spMk id="23" creationId="{906E578E-C05D-430E-80C4-FA7282D1C138}"/>
          </ac:spMkLst>
        </pc:spChg>
      </pc:sldChg>
      <pc:sldChg chg="modSp mod">
        <pc:chgData name="Ha Nguyen" userId="7e36c6dd258c56d1" providerId="LiveId" clId="{D2410D9D-6615-4140-AA6C-CE67CA701054}" dt="2023-03-17T05:30:41.037" v="170" actId="14100"/>
        <pc:sldMkLst>
          <pc:docMk/>
          <pc:sldMk cId="2429980503" sldId="367"/>
        </pc:sldMkLst>
        <pc:spChg chg="mod">
          <ac:chgData name="Ha Nguyen" userId="7e36c6dd258c56d1" providerId="LiveId" clId="{D2410D9D-6615-4140-AA6C-CE67CA701054}" dt="2023-03-17T05:30:37.745" v="169" actId="255"/>
          <ac:spMkLst>
            <pc:docMk/>
            <pc:sldMk cId="2429980503" sldId="367"/>
            <ac:spMk id="4" creationId="{4A9278EF-9D7D-46F6-87A4-6480CC23BAEC}"/>
          </ac:spMkLst>
        </pc:spChg>
        <pc:spChg chg="mod">
          <ac:chgData name="Ha Nguyen" userId="7e36c6dd258c56d1" providerId="LiveId" clId="{D2410D9D-6615-4140-AA6C-CE67CA701054}" dt="2023-03-17T05:30:41.037" v="170" actId="14100"/>
          <ac:spMkLst>
            <pc:docMk/>
            <pc:sldMk cId="2429980503" sldId="367"/>
            <ac:spMk id="23" creationId="{906E578E-C05D-430E-80C4-FA7282D1C138}"/>
          </ac:spMkLst>
        </pc:spChg>
      </pc:sldChg>
      <pc:sldChg chg="modSp mod">
        <pc:chgData name="Ha Nguyen" userId="7e36c6dd258c56d1" providerId="LiveId" clId="{D2410D9D-6615-4140-AA6C-CE67CA701054}" dt="2023-03-17T05:31:27.041" v="177" actId="2711"/>
        <pc:sldMkLst>
          <pc:docMk/>
          <pc:sldMk cId="275879016" sldId="369"/>
        </pc:sldMkLst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3" creationId="{215E95DA-718A-4BF8-8270-A3ECEDC282E8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15" creationId="{B1544C17-6259-4EFD-B2F0-E1EC8901CBD6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18" creationId="{81AE7E3F-45B0-4D28-A58A-47A518B7EB8D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19" creationId="{A49953EA-4587-4877-ABF6-1E142595E748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20" creationId="{9BD1D8F5-F837-493B-997F-D1752E11FCC3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21" creationId="{B988017C-9DC0-418F-BAB1-47EBC0F4A85E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23" creationId="{C5F6BBBD-5BDB-45AF-93D8-667EC2879E2E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24" creationId="{637D1690-AA28-4202-83F5-86539F69BFAB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25" creationId="{5DA7BA62-26A9-4719-9B29-F49145918D00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26" creationId="{67234B3E-EC40-4582-8D20-1EC6D87050D3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27" creationId="{9F69DB62-15C0-4110-AB0B-2606F7C29DEF}"/>
          </ac:spMkLst>
        </pc:spChg>
        <pc:spChg chg="mod">
          <ac:chgData name="Ha Nguyen" userId="7e36c6dd258c56d1" providerId="LiveId" clId="{D2410D9D-6615-4140-AA6C-CE67CA701054}" dt="2023-03-17T05:31:27.041" v="177" actId="2711"/>
          <ac:spMkLst>
            <pc:docMk/>
            <pc:sldMk cId="275879016" sldId="369"/>
            <ac:spMk id="30" creationId="{C1E5142A-2BFD-4259-B8B0-476C0B3941B0}"/>
          </ac:spMkLst>
        </pc:spChg>
        <pc:grpChg chg="mod">
          <ac:chgData name="Ha Nguyen" userId="7e36c6dd258c56d1" providerId="LiveId" clId="{D2410D9D-6615-4140-AA6C-CE67CA701054}" dt="2023-03-17T05:31:27.041" v="177" actId="2711"/>
          <ac:grpSpMkLst>
            <pc:docMk/>
            <pc:sldMk cId="275879016" sldId="369"/>
            <ac:grpSpMk id="6" creationId="{8B57FC3D-E282-4DCD-B666-98980BDA71C6}"/>
          </ac:grpSpMkLst>
        </pc:grpChg>
        <pc:picChg chg="mod">
          <ac:chgData name="Ha Nguyen" userId="7e36c6dd258c56d1" providerId="LiveId" clId="{D2410D9D-6615-4140-AA6C-CE67CA701054}" dt="2023-03-17T05:31:27.041" v="177" actId="2711"/>
          <ac:picMkLst>
            <pc:docMk/>
            <pc:sldMk cId="275879016" sldId="369"/>
            <ac:picMk id="13" creationId="{6E216A1F-EAF8-41FF-B9F3-424AFF4B088F}"/>
          </ac:picMkLst>
        </pc:picChg>
        <pc:picChg chg="mod">
          <ac:chgData name="Ha Nguyen" userId="7e36c6dd258c56d1" providerId="LiveId" clId="{D2410D9D-6615-4140-AA6C-CE67CA701054}" dt="2023-03-17T05:31:27.041" v="177" actId="2711"/>
          <ac:picMkLst>
            <pc:docMk/>
            <pc:sldMk cId="275879016" sldId="369"/>
            <ac:picMk id="2054" creationId="{6C0EF507-02B2-4D4B-BB6C-89E62E0D4699}"/>
          </ac:picMkLst>
        </pc:picChg>
        <pc:picChg chg="mod">
          <ac:chgData name="Ha Nguyen" userId="7e36c6dd258c56d1" providerId="LiveId" clId="{D2410D9D-6615-4140-AA6C-CE67CA701054}" dt="2023-03-17T05:31:27.041" v="177" actId="2711"/>
          <ac:picMkLst>
            <pc:docMk/>
            <pc:sldMk cId="275879016" sldId="369"/>
            <ac:picMk id="2060" creationId="{09389BC4-3C6D-4B04-A9E8-51C014C5FE2C}"/>
          </ac:picMkLst>
        </pc:picChg>
      </pc:sldChg>
      <pc:sldChg chg="modSp mod">
        <pc:chgData name="Ha Nguyen" userId="7e36c6dd258c56d1" providerId="LiveId" clId="{D2410D9D-6615-4140-AA6C-CE67CA701054}" dt="2023-03-17T05:32:19.572" v="213" actId="1037"/>
        <pc:sldMkLst>
          <pc:docMk/>
          <pc:sldMk cId="2066940245" sldId="370"/>
        </pc:sldMkLst>
        <pc:spChg chg="mod">
          <ac:chgData name="Ha Nguyen" userId="7e36c6dd258c56d1" providerId="LiveId" clId="{D2410D9D-6615-4140-AA6C-CE67CA701054}" dt="2023-03-17T05:32:14.051" v="206" actId="1036"/>
          <ac:spMkLst>
            <pc:docMk/>
            <pc:sldMk cId="2066940245" sldId="370"/>
            <ac:spMk id="25" creationId="{5DA7BA62-26A9-4719-9B29-F49145918D00}"/>
          </ac:spMkLst>
        </pc:spChg>
        <pc:spChg chg="mod">
          <ac:chgData name="Ha Nguyen" userId="7e36c6dd258c56d1" providerId="LiveId" clId="{D2410D9D-6615-4140-AA6C-CE67CA701054}" dt="2023-03-17T05:32:06.252" v="196" actId="1038"/>
          <ac:spMkLst>
            <pc:docMk/>
            <pc:sldMk cId="2066940245" sldId="370"/>
            <ac:spMk id="26" creationId="{67234B3E-EC40-4582-8D20-1EC6D87050D3}"/>
          </ac:spMkLst>
        </pc:spChg>
        <pc:spChg chg="mod">
          <ac:chgData name="Ha Nguyen" userId="7e36c6dd258c56d1" providerId="LiveId" clId="{D2410D9D-6615-4140-AA6C-CE67CA701054}" dt="2023-03-17T05:32:19.572" v="213" actId="1037"/>
          <ac:spMkLst>
            <pc:docMk/>
            <pc:sldMk cId="2066940245" sldId="370"/>
            <ac:spMk id="27" creationId="{9F69DB62-15C0-4110-AB0B-2606F7C29DEF}"/>
          </ac:spMkLst>
        </pc:spChg>
      </pc:sldChg>
      <pc:sldChg chg="modSp mod">
        <pc:chgData name="Ha Nguyen" userId="7e36c6dd258c56d1" providerId="LiveId" clId="{D2410D9D-6615-4140-AA6C-CE67CA701054}" dt="2023-03-17T05:31:52.346" v="187" actId="1076"/>
        <pc:sldMkLst>
          <pc:docMk/>
          <pc:sldMk cId="1298745634" sldId="371"/>
        </pc:sldMkLst>
        <pc:spChg chg="mod">
          <ac:chgData name="Ha Nguyen" userId="7e36c6dd258c56d1" providerId="LiveId" clId="{D2410D9D-6615-4140-AA6C-CE67CA701054}" dt="2023-03-17T05:31:45.399" v="185" actId="1037"/>
          <ac:spMkLst>
            <pc:docMk/>
            <pc:sldMk cId="1298745634" sldId="371"/>
            <ac:spMk id="25" creationId="{5DA7BA62-26A9-4719-9B29-F49145918D00}"/>
          </ac:spMkLst>
        </pc:spChg>
        <pc:spChg chg="mod">
          <ac:chgData name="Ha Nguyen" userId="7e36c6dd258c56d1" providerId="LiveId" clId="{D2410D9D-6615-4140-AA6C-CE67CA701054}" dt="2023-03-17T05:31:38.983" v="178" actId="1076"/>
          <ac:spMkLst>
            <pc:docMk/>
            <pc:sldMk cId="1298745634" sldId="371"/>
            <ac:spMk id="26" creationId="{67234B3E-EC40-4582-8D20-1EC6D87050D3}"/>
          </ac:spMkLst>
        </pc:spChg>
        <pc:spChg chg="mod">
          <ac:chgData name="Ha Nguyen" userId="7e36c6dd258c56d1" providerId="LiveId" clId="{D2410D9D-6615-4140-AA6C-CE67CA701054}" dt="2023-03-17T05:31:49.536" v="186" actId="1076"/>
          <ac:spMkLst>
            <pc:docMk/>
            <pc:sldMk cId="1298745634" sldId="371"/>
            <ac:spMk id="28" creationId="{BC83AD2F-8405-43C0-A6A4-9F982CB8587A}"/>
          </ac:spMkLst>
        </pc:spChg>
        <pc:spChg chg="mod">
          <ac:chgData name="Ha Nguyen" userId="7e36c6dd258c56d1" providerId="LiveId" clId="{D2410D9D-6615-4140-AA6C-CE67CA701054}" dt="2023-03-17T05:31:52.346" v="187" actId="1076"/>
          <ac:spMkLst>
            <pc:docMk/>
            <pc:sldMk cId="1298745634" sldId="371"/>
            <ac:spMk id="29" creationId="{92EE29E8-699F-4F77-95BF-53AC352ED2A0}"/>
          </ac:spMkLst>
        </pc:spChg>
      </pc:sldChg>
      <pc:sldChg chg="modSp mod">
        <pc:chgData name="Ha Nguyen" userId="7e36c6dd258c56d1" providerId="LiveId" clId="{D2410D9D-6615-4140-AA6C-CE67CA701054}" dt="2023-03-17T05:32:44.729" v="216" actId="1076"/>
        <pc:sldMkLst>
          <pc:docMk/>
          <pc:sldMk cId="1930863011" sldId="380"/>
        </pc:sldMkLst>
        <pc:spChg chg="mod">
          <ac:chgData name="Ha Nguyen" userId="7e36c6dd258c56d1" providerId="LiveId" clId="{D2410D9D-6615-4140-AA6C-CE67CA701054}" dt="2023-03-17T05:32:44.729" v="216" actId="1076"/>
          <ac:spMkLst>
            <pc:docMk/>
            <pc:sldMk cId="1930863011" sldId="380"/>
            <ac:spMk id="7" creationId="{00000000-0000-0000-0000-000000000000}"/>
          </ac:spMkLst>
        </pc:spChg>
      </pc:sldChg>
      <pc:sldChg chg="modSp mod">
        <pc:chgData name="Ha Nguyen" userId="7e36c6dd258c56d1" providerId="LiveId" clId="{D2410D9D-6615-4140-AA6C-CE67CA701054}" dt="2023-03-17T05:32:35.426" v="215" actId="1076"/>
        <pc:sldMkLst>
          <pc:docMk/>
          <pc:sldMk cId="2826253506" sldId="7613"/>
        </pc:sldMkLst>
        <pc:spChg chg="mod">
          <ac:chgData name="Ha Nguyen" userId="7e36c6dd258c56d1" providerId="LiveId" clId="{D2410D9D-6615-4140-AA6C-CE67CA701054}" dt="2023-03-17T05:32:35.426" v="215" actId="1076"/>
          <ac:spMkLst>
            <pc:docMk/>
            <pc:sldMk cId="2826253506" sldId="7613"/>
            <ac:spMk id="18" creationId="{99AC04B0-BF62-42C9-B022-83796D6C9087}"/>
          </ac:spMkLst>
        </pc:spChg>
        <pc:grpChg chg="mod">
          <ac:chgData name="Ha Nguyen" userId="7e36c6dd258c56d1" providerId="LiveId" clId="{D2410D9D-6615-4140-AA6C-CE67CA701054}" dt="2023-03-17T05:32:29.530" v="214" actId="1076"/>
          <ac:grpSpMkLst>
            <pc:docMk/>
            <pc:sldMk cId="2826253506" sldId="7613"/>
            <ac:grpSpMk id="10" creationId="{1C719FA0-20F2-4CD6-A00A-B38E78ABBBE2}"/>
          </ac:grpSpMkLst>
        </pc:grpChg>
      </pc:sldChg>
    </pc:docChg>
  </pc:docChgLst>
  <pc:docChgLst>
    <pc:chgData name="Ha Nguyen" userId="7e36c6dd258c56d1" providerId="LiveId" clId="{5FA07D8D-4AA4-47A3-86A5-4EF51FD69863}"/>
    <pc:docChg chg="undo redo custSel addSld delSld modSld">
      <pc:chgData name="Ha Nguyen" userId="7e36c6dd258c56d1" providerId="LiveId" clId="{5FA07D8D-4AA4-47A3-86A5-4EF51FD69863}" dt="2023-03-17T05:39:17.587" v="160" actId="1076"/>
      <pc:docMkLst>
        <pc:docMk/>
      </pc:docMkLst>
      <pc:sldChg chg="add del">
        <pc:chgData name="Ha Nguyen" userId="7e36c6dd258c56d1" providerId="LiveId" clId="{5FA07D8D-4AA4-47A3-86A5-4EF51FD69863}" dt="2023-03-17T05:33:18.792" v="2" actId="47"/>
        <pc:sldMkLst>
          <pc:docMk/>
          <pc:sldMk cId="3014149048" sldId="259"/>
        </pc:sldMkLst>
      </pc:sldChg>
      <pc:sldChg chg="addSp delSp modSp mod addAnim delAnim modAnim">
        <pc:chgData name="Ha Nguyen" userId="7e36c6dd258c56d1" providerId="LiveId" clId="{5FA07D8D-4AA4-47A3-86A5-4EF51FD69863}" dt="2023-03-17T05:35:34.653" v="89" actId="1037"/>
        <pc:sldMkLst>
          <pc:docMk/>
          <pc:sldMk cId="2839726255" sldId="307"/>
        </pc:sldMkLst>
        <pc:spChg chg="mod">
          <ac:chgData name="Ha Nguyen" userId="7e36c6dd258c56d1" providerId="LiveId" clId="{5FA07D8D-4AA4-47A3-86A5-4EF51FD69863}" dt="2023-03-17T05:35:34.653" v="89" actId="1037"/>
          <ac:spMkLst>
            <pc:docMk/>
            <pc:sldMk cId="2839726255" sldId="307"/>
            <ac:spMk id="25" creationId="{D2E88333-D57B-4671-835C-CC598DD2BBDC}"/>
          </ac:spMkLst>
        </pc:spChg>
        <pc:spChg chg="mod">
          <ac:chgData name="Ha Nguyen" userId="7e36c6dd258c56d1" providerId="LiveId" clId="{5FA07D8D-4AA4-47A3-86A5-4EF51FD69863}" dt="2023-03-17T05:35:31.577" v="88" actId="1038"/>
          <ac:spMkLst>
            <pc:docMk/>
            <pc:sldMk cId="2839726255" sldId="307"/>
            <ac:spMk id="28" creationId="{99474D0C-90D3-4622-A194-0BAB560ED056}"/>
          </ac:spMkLst>
        </pc:spChg>
        <pc:spChg chg="add del mod">
          <ac:chgData name="Ha Nguyen" userId="7e36c6dd258c56d1" providerId="LiveId" clId="{5FA07D8D-4AA4-47A3-86A5-4EF51FD69863}" dt="2023-03-17T05:35:04.841" v="77" actId="6549"/>
          <ac:spMkLst>
            <pc:docMk/>
            <pc:sldMk cId="2839726255" sldId="307"/>
            <ac:spMk id="29" creationId="{9191F7EF-7E20-4B5B-8045-1B5D999C757A}"/>
          </ac:spMkLst>
        </pc:spChg>
        <pc:spChg chg="add del mod">
          <ac:chgData name="Ha Nguyen" userId="7e36c6dd258c56d1" providerId="LiveId" clId="{5FA07D8D-4AA4-47A3-86A5-4EF51FD69863}" dt="2023-03-17T05:34:56.948" v="75" actId="478"/>
          <ac:spMkLst>
            <pc:docMk/>
            <pc:sldMk cId="2839726255" sldId="307"/>
            <ac:spMk id="31" creationId="{35A0D4AA-D3D2-4BC6-9754-5FF36DBC9651}"/>
          </ac:spMkLst>
        </pc:spChg>
        <pc:spChg chg="add del mod">
          <ac:chgData name="Ha Nguyen" userId="7e36c6dd258c56d1" providerId="LiveId" clId="{5FA07D8D-4AA4-47A3-86A5-4EF51FD69863}" dt="2023-03-17T05:34:53.935" v="73" actId="478"/>
          <ac:spMkLst>
            <pc:docMk/>
            <pc:sldMk cId="2839726255" sldId="307"/>
            <ac:spMk id="32" creationId="{F9595053-0301-48F1-A839-49ACD12152CC}"/>
          </ac:spMkLst>
        </pc:spChg>
        <pc:spChg chg="add del mod">
          <ac:chgData name="Ha Nguyen" userId="7e36c6dd258c56d1" providerId="LiveId" clId="{5FA07D8D-4AA4-47A3-86A5-4EF51FD69863}" dt="2023-03-17T05:34:51.677" v="71" actId="478"/>
          <ac:spMkLst>
            <pc:docMk/>
            <pc:sldMk cId="2839726255" sldId="307"/>
            <ac:spMk id="33" creationId="{8D341C9C-2056-47B3-B312-7EA14B7CE0DA}"/>
          </ac:spMkLst>
        </pc:spChg>
        <pc:spChg chg="add del mod">
          <ac:chgData name="Ha Nguyen" userId="7e36c6dd258c56d1" providerId="LiveId" clId="{5FA07D8D-4AA4-47A3-86A5-4EF51FD69863}" dt="2023-03-17T05:34:47.351" v="69" actId="6549"/>
          <ac:spMkLst>
            <pc:docMk/>
            <pc:sldMk cId="2839726255" sldId="307"/>
            <ac:spMk id="35" creationId="{EB579A69-811E-4728-9CDE-351B453ED530}"/>
          </ac:spMkLst>
        </pc:spChg>
        <pc:spChg chg="add del">
          <ac:chgData name="Ha Nguyen" userId="7e36c6dd258c56d1" providerId="LiveId" clId="{5FA07D8D-4AA4-47A3-86A5-4EF51FD69863}" dt="2023-03-17T05:34:09.088" v="7" actId="478"/>
          <ac:spMkLst>
            <pc:docMk/>
            <pc:sldMk cId="2839726255" sldId="307"/>
            <ac:spMk id="37" creationId="{3CD1BEC9-8DFA-44B2-9F37-1FF7E5CCE1F6}"/>
          </ac:spMkLst>
        </pc:spChg>
        <pc:picChg chg="add del">
          <ac:chgData name="Ha Nguyen" userId="7e36c6dd258c56d1" providerId="LiveId" clId="{5FA07D8D-4AA4-47A3-86A5-4EF51FD69863}" dt="2023-03-17T05:34:17.820" v="10" actId="478"/>
          <ac:picMkLst>
            <pc:docMk/>
            <pc:sldMk cId="2839726255" sldId="307"/>
            <ac:picMk id="14" creationId="{EB70B984-111C-43F1-8453-2620E63B1115}"/>
          </ac:picMkLst>
        </pc:picChg>
        <pc:picChg chg="add del">
          <ac:chgData name="Ha Nguyen" userId="7e36c6dd258c56d1" providerId="LiveId" clId="{5FA07D8D-4AA4-47A3-86A5-4EF51FD69863}" dt="2023-03-17T05:34:34.814" v="14" actId="478"/>
          <ac:picMkLst>
            <pc:docMk/>
            <pc:sldMk cId="2839726255" sldId="307"/>
            <ac:picMk id="15" creationId="{64894AE9-700B-43CC-B7EF-7805695E9565}"/>
          </ac:picMkLst>
        </pc:picChg>
      </pc:sldChg>
      <pc:sldChg chg="addSp delSp modSp mod">
        <pc:chgData name="Ha Nguyen" userId="7e36c6dd258c56d1" providerId="LiveId" clId="{5FA07D8D-4AA4-47A3-86A5-4EF51FD69863}" dt="2023-03-17T05:37:42.332" v="142" actId="14100"/>
        <pc:sldMkLst>
          <pc:docMk/>
          <pc:sldMk cId="2953690081" sldId="362"/>
        </pc:sldMkLst>
        <pc:spChg chg="mod">
          <ac:chgData name="Ha Nguyen" userId="7e36c6dd258c56d1" providerId="LiveId" clId="{5FA07D8D-4AA4-47A3-86A5-4EF51FD69863}" dt="2023-03-17T05:37:08.731" v="135" actId="1076"/>
          <ac:spMkLst>
            <pc:docMk/>
            <pc:sldMk cId="2953690081" sldId="362"/>
            <ac:spMk id="6" creationId="{D7472819-92D8-4BAD-BAA0-A6F65405A361}"/>
          </ac:spMkLst>
        </pc:spChg>
        <pc:spChg chg="add del">
          <ac:chgData name="Ha Nguyen" userId="7e36c6dd258c56d1" providerId="LiveId" clId="{5FA07D8D-4AA4-47A3-86A5-4EF51FD69863}" dt="2023-03-17T05:36:30.730" v="111" actId="478"/>
          <ac:spMkLst>
            <pc:docMk/>
            <pc:sldMk cId="2953690081" sldId="362"/>
            <ac:spMk id="7" creationId="{4437BF8D-5BFB-4FCB-9119-2A055EF48CA4}"/>
          </ac:spMkLst>
        </pc:spChg>
        <pc:spChg chg="del mod">
          <ac:chgData name="Ha Nguyen" userId="7e36c6dd258c56d1" providerId="LiveId" clId="{5FA07D8D-4AA4-47A3-86A5-4EF51FD69863}" dt="2023-03-17T05:37:21.930" v="136" actId="478"/>
          <ac:spMkLst>
            <pc:docMk/>
            <pc:sldMk cId="2953690081" sldId="362"/>
            <ac:spMk id="8" creationId="{3C501A98-51C6-4461-A1EA-DBA0D3E27B98}"/>
          </ac:spMkLst>
        </pc:spChg>
        <pc:spChg chg="mod">
          <ac:chgData name="Ha Nguyen" userId="7e36c6dd258c56d1" providerId="LiveId" clId="{5FA07D8D-4AA4-47A3-86A5-4EF51FD69863}" dt="2023-03-17T05:37:42.332" v="142" actId="14100"/>
          <ac:spMkLst>
            <pc:docMk/>
            <pc:sldMk cId="2953690081" sldId="362"/>
            <ac:spMk id="9" creationId="{FBE2A0F1-AFA6-457C-90BB-3C96B1677C31}"/>
          </ac:spMkLst>
        </pc:spChg>
        <pc:spChg chg="mod">
          <ac:chgData name="Ha Nguyen" userId="7e36c6dd258c56d1" providerId="LiveId" clId="{5FA07D8D-4AA4-47A3-86A5-4EF51FD69863}" dt="2023-03-17T05:37:08.731" v="135" actId="1076"/>
          <ac:spMkLst>
            <pc:docMk/>
            <pc:sldMk cId="2953690081" sldId="362"/>
            <ac:spMk id="11" creationId="{85A9CB3E-A3C2-4A64-B855-16D98FEB8B63}"/>
          </ac:spMkLst>
        </pc:spChg>
        <pc:spChg chg="add del mod">
          <ac:chgData name="Ha Nguyen" userId="7e36c6dd258c56d1" providerId="LiveId" clId="{5FA07D8D-4AA4-47A3-86A5-4EF51FD69863}" dt="2023-03-17T05:37:38.141" v="141" actId="1076"/>
          <ac:spMkLst>
            <pc:docMk/>
            <pc:sldMk cId="2953690081" sldId="362"/>
            <ac:spMk id="12" creationId="{B7CE8E1B-04D5-40F0-865B-74105B03B77F}"/>
          </ac:spMkLst>
        </pc:spChg>
        <pc:spChg chg="del mod">
          <ac:chgData name="Ha Nguyen" userId="7e36c6dd258c56d1" providerId="LiveId" clId="{5FA07D8D-4AA4-47A3-86A5-4EF51FD69863}" dt="2023-03-17T05:37:34.220" v="140" actId="478"/>
          <ac:spMkLst>
            <pc:docMk/>
            <pc:sldMk cId="2953690081" sldId="362"/>
            <ac:spMk id="15" creationId="{18EF9E03-4A24-4AFD-96B1-03162F317FFC}"/>
          </ac:spMkLst>
        </pc:spChg>
        <pc:picChg chg="mod">
          <ac:chgData name="Ha Nguyen" userId="7e36c6dd258c56d1" providerId="LiveId" clId="{5FA07D8D-4AA4-47A3-86A5-4EF51FD69863}" dt="2023-03-17T05:37:00.928" v="134" actId="1076"/>
          <ac:picMkLst>
            <pc:docMk/>
            <pc:sldMk cId="2953690081" sldId="362"/>
            <ac:picMk id="1026" creationId="{23EB979F-ACB2-4B98-8E5B-A2F1E1C67331}"/>
          </ac:picMkLst>
        </pc:picChg>
      </pc:sldChg>
      <pc:sldChg chg="delSp modSp mod delAnim">
        <pc:chgData name="Ha Nguyen" userId="7e36c6dd258c56d1" providerId="LiveId" clId="{5FA07D8D-4AA4-47A3-86A5-4EF51FD69863}" dt="2023-03-17T05:38:14.892" v="147" actId="478"/>
        <pc:sldMkLst>
          <pc:docMk/>
          <pc:sldMk cId="872369247" sldId="364"/>
        </pc:sldMkLst>
        <pc:spChg chg="del">
          <ac:chgData name="Ha Nguyen" userId="7e36c6dd258c56d1" providerId="LiveId" clId="{5FA07D8D-4AA4-47A3-86A5-4EF51FD69863}" dt="2023-03-17T05:38:14.892" v="147" actId="478"/>
          <ac:spMkLst>
            <pc:docMk/>
            <pc:sldMk cId="872369247" sldId="364"/>
            <ac:spMk id="25" creationId="{EB8CED68-2117-43FA-A4C7-D5AF2BA64DD2}"/>
          </ac:spMkLst>
        </pc:spChg>
        <pc:spChg chg="del">
          <ac:chgData name="Ha Nguyen" userId="7e36c6dd258c56d1" providerId="LiveId" clId="{5FA07D8D-4AA4-47A3-86A5-4EF51FD69863}" dt="2023-03-17T05:38:14.892" v="147" actId="478"/>
          <ac:spMkLst>
            <pc:docMk/>
            <pc:sldMk cId="872369247" sldId="364"/>
            <ac:spMk id="27" creationId="{51C272E3-9EC3-4663-956E-8DCD1B8DF093}"/>
          </ac:spMkLst>
        </pc:spChg>
        <pc:spChg chg="del">
          <ac:chgData name="Ha Nguyen" userId="7e36c6dd258c56d1" providerId="LiveId" clId="{5FA07D8D-4AA4-47A3-86A5-4EF51FD69863}" dt="2023-03-17T05:38:14.892" v="147" actId="478"/>
          <ac:spMkLst>
            <pc:docMk/>
            <pc:sldMk cId="872369247" sldId="364"/>
            <ac:spMk id="51" creationId="{B1104675-3D2A-460E-A3E2-64307B27E56B}"/>
          </ac:spMkLst>
        </pc:spChg>
        <pc:spChg chg="del">
          <ac:chgData name="Ha Nguyen" userId="7e36c6dd258c56d1" providerId="LiveId" clId="{5FA07D8D-4AA4-47A3-86A5-4EF51FD69863}" dt="2023-03-17T05:38:14.892" v="147" actId="478"/>
          <ac:spMkLst>
            <pc:docMk/>
            <pc:sldMk cId="872369247" sldId="364"/>
            <ac:spMk id="53" creationId="{25CB54C3-288F-42F9-B779-286166652EB3}"/>
          </ac:spMkLst>
        </pc:spChg>
        <pc:picChg chg="mod">
          <ac:chgData name="Ha Nguyen" userId="7e36c6dd258c56d1" providerId="LiveId" clId="{5FA07D8D-4AA4-47A3-86A5-4EF51FD69863}" dt="2023-03-17T05:38:05.913" v="146" actId="1076"/>
          <ac:picMkLst>
            <pc:docMk/>
            <pc:sldMk cId="872369247" sldId="364"/>
            <ac:picMk id="7" creationId="{385938BC-8ABA-4836-B0F7-6C129F0B569F}"/>
          </ac:picMkLst>
        </pc:picChg>
        <pc:picChg chg="del">
          <ac:chgData name="Ha Nguyen" userId="7e36c6dd258c56d1" providerId="LiveId" clId="{5FA07D8D-4AA4-47A3-86A5-4EF51FD69863}" dt="2023-03-17T05:38:14.892" v="147" actId="478"/>
          <ac:picMkLst>
            <pc:docMk/>
            <pc:sldMk cId="872369247" sldId="364"/>
            <ac:picMk id="24" creationId="{58FBCCD0-9234-477E-9F0E-2A3C87544230}"/>
          </ac:picMkLst>
        </pc:picChg>
        <pc:picChg chg="del">
          <ac:chgData name="Ha Nguyen" userId="7e36c6dd258c56d1" providerId="LiveId" clId="{5FA07D8D-4AA4-47A3-86A5-4EF51FD69863}" dt="2023-03-17T05:38:14.892" v="147" actId="478"/>
          <ac:picMkLst>
            <pc:docMk/>
            <pc:sldMk cId="872369247" sldId="364"/>
            <ac:picMk id="26" creationId="{233B5685-5FDD-4D28-AD2F-3B05373980D7}"/>
          </ac:picMkLst>
        </pc:picChg>
        <pc:picChg chg="del">
          <ac:chgData name="Ha Nguyen" userId="7e36c6dd258c56d1" providerId="LiveId" clId="{5FA07D8D-4AA4-47A3-86A5-4EF51FD69863}" dt="2023-03-17T05:38:14.892" v="147" actId="478"/>
          <ac:picMkLst>
            <pc:docMk/>
            <pc:sldMk cId="872369247" sldId="364"/>
            <ac:picMk id="50" creationId="{0F5A3686-957F-4F05-B766-5606F6D80B8F}"/>
          </ac:picMkLst>
        </pc:picChg>
        <pc:picChg chg="del">
          <ac:chgData name="Ha Nguyen" userId="7e36c6dd258c56d1" providerId="LiveId" clId="{5FA07D8D-4AA4-47A3-86A5-4EF51FD69863}" dt="2023-03-17T05:38:14.892" v="147" actId="478"/>
          <ac:picMkLst>
            <pc:docMk/>
            <pc:sldMk cId="872369247" sldId="364"/>
            <ac:picMk id="52" creationId="{EC686000-19F0-4867-AC76-20639EAD4B11}"/>
          </ac:picMkLst>
        </pc:picChg>
      </pc:sldChg>
      <pc:sldChg chg="modSp">
        <pc:chgData name="Ha Nguyen" userId="7e36c6dd258c56d1" providerId="LiveId" clId="{5FA07D8D-4AA4-47A3-86A5-4EF51FD69863}" dt="2023-03-17T05:34:12.695" v="9" actId="255"/>
        <pc:sldMkLst>
          <pc:docMk/>
          <pc:sldMk cId="1643264180" sldId="365"/>
        </pc:sldMkLst>
        <pc:spChg chg="mod">
          <ac:chgData name="Ha Nguyen" userId="7e36c6dd258c56d1" providerId="LiveId" clId="{5FA07D8D-4AA4-47A3-86A5-4EF51FD69863}" dt="2023-03-17T05:34:12.695" v="9" actId="255"/>
          <ac:spMkLst>
            <pc:docMk/>
            <pc:sldMk cId="1643264180" sldId="365"/>
            <ac:spMk id="6" creationId="{71755C5E-FE38-4DDF-8E73-C81A6FE539FF}"/>
          </ac:spMkLst>
        </pc:spChg>
        <pc:spChg chg="mod">
          <ac:chgData name="Ha Nguyen" userId="7e36c6dd258c56d1" providerId="LiveId" clId="{5FA07D8D-4AA4-47A3-86A5-4EF51FD69863}" dt="2023-03-17T05:34:12.695" v="9" actId="255"/>
          <ac:spMkLst>
            <pc:docMk/>
            <pc:sldMk cId="1643264180" sldId="365"/>
            <ac:spMk id="9" creationId="{8C04EF99-7214-470E-98A1-D321D79C4DC7}"/>
          </ac:spMkLst>
        </pc:spChg>
        <pc:spChg chg="mod">
          <ac:chgData name="Ha Nguyen" userId="7e36c6dd258c56d1" providerId="LiveId" clId="{5FA07D8D-4AA4-47A3-86A5-4EF51FD69863}" dt="2023-03-17T05:34:12.695" v="9" actId="255"/>
          <ac:spMkLst>
            <pc:docMk/>
            <pc:sldMk cId="1643264180" sldId="365"/>
            <ac:spMk id="40" creationId="{A10BF2D6-F05F-4AE6-97DE-253AACBCFBAD}"/>
          </ac:spMkLst>
        </pc:spChg>
        <pc:spChg chg="mod">
          <ac:chgData name="Ha Nguyen" userId="7e36c6dd258c56d1" providerId="LiveId" clId="{5FA07D8D-4AA4-47A3-86A5-4EF51FD69863}" dt="2023-03-17T05:34:12.695" v="9" actId="255"/>
          <ac:spMkLst>
            <pc:docMk/>
            <pc:sldMk cId="1643264180" sldId="365"/>
            <ac:spMk id="42" creationId="{D962A959-620F-472E-A001-E19EA2FBC965}"/>
          </ac:spMkLst>
        </pc:spChg>
        <pc:spChg chg="mod">
          <ac:chgData name="Ha Nguyen" userId="7e36c6dd258c56d1" providerId="LiveId" clId="{5FA07D8D-4AA4-47A3-86A5-4EF51FD69863}" dt="2023-03-17T05:34:12.695" v="9" actId="255"/>
          <ac:spMkLst>
            <pc:docMk/>
            <pc:sldMk cId="1643264180" sldId="365"/>
            <ac:spMk id="56" creationId="{02577589-4767-4643-96E6-51413F6E3804}"/>
          </ac:spMkLst>
        </pc:spChg>
        <pc:spChg chg="mod">
          <ac:chgData name="Ha Nguyen" userId="7e36c6dd258c56d1" providerId="LiveId" clId="{5FA07D8D-4AA4-47A3-86A5-4EF51FD69863}" dt="2023-03-17T05:34:12.695" v="9" actId="255"/>
          <ac:spMkLst>
            <pc:docMk/>
            <pc:sldMk cId="1643264180" sldId="365"/>
            <ac:spMk id="58" creationId="{449E3909-DAAB-41D6-BFB0-6E7E7581513D}"/>
          </ac:spMkLst>
        </pc:spChg>
        <pc:picChg chg="mod">
          <ac:chgData name="Ha Nguyen" userId="7e36c6dd258c56d1" providerId="LiveId" clId="{5FA07D8D-4AA4-47A3-86A5-4EF51FD69863}" dt="2023-03-17T05:33:49.891" v="3" actId="255"/>
          <ac:picMkLst>
            <pc:docMk/>
            <pc:sldMk cId="1643264180" sldId="365"/>
            <ac:picMk id="47" creationId="{88C3B02F-7813-48EE-B9DA-A91243F3C020}"/>
          </ac:picMkLst>
        </pc:picChg>
        <pc:picChg chg="mod">
          <ac:chgData name="Ha Nguyen" userId="7e36c6dd258c56d1" providerId="LiveId" clId="{5FA07D8D-4AA4-47A3-86A5-4EF51FD69863}" dt="2023-03-17T05:33:49.891" v="3" actId="255"/>
          <ac:picMkLst>
            <pc:docMk/>
            <pc:sldMk cId="1643264180" sldId="365"/>
            <ac:picMk id="57" creationId="{41AB4AC3-873E-43C7-AF18-CF6DA99519E6}"/>
          </ac:picMkLst>
        </pc:picChg>
      </pc:sldChg>
      <pc:sldChg chg="delSp modSp mod delAnim">
        <pc:chgData name="Ha Nguyen" userId="7e36c6dd258c56d1" providerId="LiveId" clId="{5FA07D8D-4AA4-47A3-86A5-4EF51FD69863}" dt="2023-03-17T05:35:55.284" v="91" actId="478"/>
        <pc:sldMkLst>
          <pc:docMk/>
          <pc:sldMk cId="2429980503" sldId="367"/>
        </pc:sldMkLst>
        <pc:spChg chg="del mod">
          <ac:chgData name="Ha Nguyen" userId="7e36c6dd258c56d1" providerId="LiveId" clId="{5FA07D8D-4AA4-47A3-86A5-4EF51FD69863}" dt="2023-03-17T05:35:55.284" v="91" actId="478"/>
          <ac:spMkLst>
            <pc:docMk/>
            <pc:sldMk cId="2429980503" sldId="367"/>
            <ac:spMk id="3" creationId="{2A2A655E-6AF2-4964-9850-8FF54F925025}"/>
          </ac:spMkLst>
        </pc:spChg>
      </pc:sldChg>
      <pc:sldChg chg="delSp mod delAnim">
        <pc:chgData name="Ha Nguyen" userId="7e36c6dd258c56d1" providerId="LiveId" clId="{5FA07D8D-4AA4-47A3-86A5-4EF51FD69863}" dt="2023-03-17T05:38:32.627" v="148" actId="478"/>
        <pc:sldMkLst>
          <pc:docMk/>
          <pc:sldMk cId="275879016" sldId="369"/>
        </pc:sldMkLst>
        <pc:grpChg chg="del">
          <ac:chgData name="Ha Nguyen" userId="7e36c6dd258c56d1" providerId="LiveId" clId="{5FA07D8D-4AA4-47A3-86A5-4EF51FD69863}" dt="2023-03-17T05:38:32.627" v="148" actId="478"/>
          <ac:grpSpMkLst>
            <pc:docMk/>
            <pc:sldMk cId="275879016" sldId="369"/>
            <ac:grpSpMk id="6" creationId="{8B57FC3D-E282-4DCD-B666-98980BDA71C6}"/>
          </ac:grpSpMkLst>
        </pc:grpChg>
      </pc:sldChg>
      <pc:sldChg chg="delSp mod delAnim">
        <pc:chgData name="Ha Nguyen" userId="7e36c6dd258c56d1" providerId="LiveId" clId="{5FA07D8D-4AA4-47A3-86A5-4EF51FD69863}" dt="2023-03-17T05:38:58.909" v="151" actId="478"/>
        <pc:sldMkLst>
          <pc:docMk/>
          <pc:sldMk cId="2066940245" sldId="370"/>
        </pc:sldMkLst>
        <pc:spChg chg="del">
          <ac:chgData name="Ha Nguyen" userId="7e36c6dd258c56d1" providerId="LiveId" clId="{5FA07D8D-4AA4-47A3-86A5-4EF51FD69863}" dt="2023-03-17T05:38:58.909" v="151" actId="478"/>
          <ac:spMkLst>
            <pc:docMk/>
            <pc:sldMk cId="2066940245" sldId="370"/>
            <ac:spMk id="16" creationId="{32E6F2EB-9BE2-41F1-985F-683242454587}"/>
          </ac:spMkLst>
        </pc:spChg>
        <pc:spChg chg="del">
          <ac:chgData name="Ha Nguyen" userId="7e36c6dd258c56d1" providerId="LiveId" clId="{5FA07D8D-4AA4-47A3-86A5-4EF51FD69863}" dt="2023-03-17T05:38:58.909" v="151" actId="478"/>
          <ac:spMkLst>
            <pc:docMk/>
            <pc:sldMk cId="2066940245" sldId="370"/>
            <ac:spMk id="41" creationId="{4CED7E94-A8FC-43C1-8EB9-C8E6D02F8F33}"/>
          </ac:spMkLst>
        </pc:spChg>
        <pc:picChg chg="del">
          <ac:chgData name="Ha Nguyen" userId="7e36c6dd258c56d1" providerId="LiveId" clId="{5FA07D8D-4AA4-47A3-86A5-4EF51FD69863}" dt="2023-03-17T05:38:58.909" v="151" actId="478"/>
          <ac:picMkLst>
            <pc:docMk/>
            <pc:sldMk cId="2066940245" sldId="370"/>
            <ac:picMk id="40" creationId="{BD0C0679-EA28-4DF6-86E4-0F68BFE22CC6}"/>
          </ac:picMkLst>
        </pc:picChg>
      </pc:sldChg>
      <pc:sldChg chg="delSp del modAnim">
        <pc:chgData name="Ha Nguyen" userId="7e36c6dd258c56d1" providerId="LiveId" clId="{5FA07D8D-4AA4-47A3-86A5-4EF51FD69863}" dt="2023-03-17T05:38:52.509" v="150" actId="47"/>
        <pc:sldMkLst>
          <pc:docMk/>
          <pc:sldMk cId="1298745634" sldId="371"/>
        </pc:sldMkLst>
        <pc:spChg chg="del">
          <ac:chgData name="Ha Nguyen" userId="7e36c6dd258c56d1" providerId="LiveId" clId="{5FA07D8D-4AA4-47A3-86A5-4EF51FD69863}" dt="2023-03-17T05:38:45.024" v="149" actId="478"/>
          <ac:spMkLst>
            <pc:docMk/>
            <pc:sldMk cId="1298745634" sldId="371"/>
            <ac:spMk id="8" creationId="{47FF11B5-03D4-49E0-8203-9EBBDE792AAD}"/>
          </ac:spMkLst>
        </pc:spChg>
        <pc:spChg chg="del">
          <ac:chgData name="Ha Nguyen" userId="7e36c6dd258c56d1" providerId="LiveId" clId="{5FA07D8D-4AA4-47A3-86A5-4EF51FD69863}" dt="2023-03-17T05:38:45.024" v="149" actId="478"/>
          <ac:spMkLst>
            <pc:docMk/>
            <pc:sldMk cId="1298745634" sldId="371"/>
            <ac:spMk id="9" creationId="{93DB639C-67EE-42B7-BA3E-58FB1DA5796E}"/>
          </ac:spMkLst>
        </pc:spChg>
        <pc:spChg chg="del">
          <ac:chgData name="Ha Nguyen" userId="7e36c6dd258c56d1" providerId="LiveId" clId="{5FA07D8D-4AA4-47A3-86A5-4EF51FD69863}" dt="2023-03-17T05:38:45.024" v="149" actId="478"/>
          <ac:spMkLst>
            <pc:docMk/>
            <pc:sldMk cId="1298745634" sldId="371"/>
            <ac:spMk id="10" creationId="{0E502179-5D98-4877-A021-9A63E7015A8B}"/>
          </ac:spMkLst>
        </pc:spChg>
        <pc:picChg chg="del">
          <ac:chgData name="Ha Nguyen" userId="7e36c6dd258c56d1" providerId="LiveId" clId="{5FA07D8D-4AA4-47A3-86A5-4EF51FD69863}" dt="2023-03-17T05:38:45.024" v="149" actId="478"/>
          <ac:picMkLst>
            <pc:docMk/>
            <pc:sldMk cId="1298745634" sldId="371"/>
            <ac:picMk id="2054" creationId="{6C0EF507-02B2-4D4B-BB6C-89E62E0D4699}"/>
          </ac:picMkLst>
        </pc:picChg>
        <pc:picChg chg="del">
          <ac:chgData name="Ha Nguyen" userId="7e36c6dd258c56d1" providerId="LiveId" clId="{5FA07D8D-4AA4-47A3-86A5-4EF51FD69863}" dt="2023-03-17T05:38:45.024" v="149" actId="478"/>
          <ac:picMkLst>
            <pc:docMk/>
            <pc:sldMk cId="1298745634" sldId="371"/>
            <ac:picMk id="2060" creationId="{09389BC4-3C6D-4B04-A9E8-51C014C5FE2C}"/>
          </ac:picMkLst>
        </pc:picChg>
      </pc:sldChg>
      <pc:sldChg chg="del">
        <pc:chgData name="Ha Nguyen" userId="7e36c6dd258c56d1" providerId="LiveId" clId="{5FA07D8D-4AA4-47A3-86A5-4EF51FD69863}" dt="2023-03-17T05:39:05.765" v="153" actId="47"/>
        <pc:sldMkLst>
          <pc:docMk/>
          <pc:sldMk cId="1940039768" sldId="7608"/>
        </pc:sldMkLst>
      </pc:sldChg>
      <pc:sldChg chg="del">
        <pc:chgData name="Ha Nguyen" userId="7e36c6dd258c56d1" providerId="LiveId" clId="{5FA07D8D-4AA4-47A3-86A5-4EF51FD69863}" dt="2023-03-17T05:39:05.270" v="152" actId="47"/>
        <pc:sldMkLst>
          <pc:docMk/>
          <pc:sldMk cId="1355617715" sldId="7610"/>
        </pc:sldMkLst>
      </pc:sldChg>
      <pc:sldChg chg="del">
        <pc:chgData name="Ha Nguyen" userId="7e36c6dd258c56d1" providerId="LiveId" clId="{5FA07D8D-4AA4-47A3-86A5-4EF51FD69863}" dt="2023-03-17T05:39:07.043" v="154" actId="47"/>
        <pc:sldMkLst>
          <pc:docMk/>
          <pc:sldMk cId="252397127" sldId="7611"/>
        </pc:sldMkLst>
      </pc:sldChg>
      <pc:sldChg chg="del">
        <pc:chgData name="Ha Nguyen" userId="7e36c6dd258c56d1" providerId="LiveId" clId="{5FA07D8D-4AA4-47A3-86A5-4EF51FD69863}" dt="2023-03-17T05:39:07.509" v="155" actId="47"/>
        <pc:sldMkLst>
          <pc:docMk/>
          <pc:sldMk cId="3989596746" sldId="7612"/>
        </pc:sldMkLst>
      </pc:sldChg>
      <pc:sldChg chg="delSp modSp add del mod delAnim">
        <pc:chgData name="Ha Nguyen" userId="7e36c6dd258c56d1" providerId="LiveId" clId="{5FA07D8D-4AA4-47A3-86A5-4EF51FD69863}" dt="2023-03-17T05:39:17.587" v="160" actId="1076"/>
        <pc:sldMkLst>
          <pc:docMk/>
          <pc:sldMk cId="2826253506" sldId="7613"/>
        </pc:sldMkLst>
        <pc:spChg chg="del">
          <ac:chgData name="Ha Nguyen" userId="7e36c6dd258c56d1" providerId="LiveId" clId="{5FA07D8D-4AA4-47A3-86A5-4EF51FD69863}" dt="2023-03-17T05:39:13.086" v="158" actId="478"/>
          <ac:spMkLst>
            <pc:docMk/>
            <pc:sldMk cId="2826253506" sldId="7613"/>
            <ac:spMk id="17" creationId="{20FB37AC-8E43-4665-B8B1-156AC9FE4BEB}"/>
          </ac:spMkLst>
        </pc:spChg>
        <pc:spChg chg="del">
          <ac:chgData name="Ha Nguyen" userId="7e36c6dd258c56d1" providerId="LiveId" clId="{5FA07D8D-4AA4-47A3-86A5-4EF51FD69863}" dt="2023-03-17T05:39:14.537" v="159" actId="478"/>
          <ac:spMkLst>
            <pc:docMk/>
            <pc:sldMk cId="2826253506" sldId="7613"/>
            <ac:spMk id="18" creationId="{99AC04B0-BF62-42C9-B022-83796D6C9087}"/>
          </ac:spMkLst>
        </pc:spChg>
        <pc:grpChg chg="mod">
          <ac:chgData name="Ha Nguyen" userId="7e36c6dd258c56d1" providerId="LiveId" clId="{5FA07D8D-4AA4-47A3-86A5-4EF51FD69863}" dt="2023-03-17T05:39:17.587" v="160" actId="1076"/>
          <ac:grpSpMkLst>
            <pc:docMk/>
            <pc:sldMk cId="2826253506" sldId="7613"/>
            <ac:grpSpMk id="10" creationId="{1C719FA0-20F2-4CD6-A00A-B38E78ABBBE2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C0158-2C1A-43B2-8202-82BA280AD8E9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26D0-F3A2-41D6-BD02-43A23AB2FB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76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534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7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03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044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85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154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>
                <a:solidFill>
                  <a:srgbClr val="00206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GV có thể yêu cầu HS nêu cách đổi 2h40p ra giờ trước. Sau đó chốt:</a:t>
            </a:r>
            <a:br>
              <a:rPr lang="en-US" altLang="zh-CN" sz="1200">
                <a:solidFill>
                  <a:srgbClr val="002060"/>
                </a:solidFill>
                <a:latin typeface="#9Slide05 SVNSteady" pitchFamily="2" charset="0"/>
                <a:ea typeface="字魂105号-简雅黑" panose="00000500000000000000" pitchFamily="2" charset="-122"/>
              </a:rPr>
            </a:br>
            <a:r>
              <a:rPr lang="en-US" altLang="zh-CN" sz="1200">
                <a:solidFill>
                  <a:srgbClr val="00206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Khi đổi số đo thời gian, nếu kết quả là số thập phân vô hạn thì ta nên </a:t>
            </a:r>
            <a:r>
              <a:rPr lang="en-US" altLang="zh-CN" sz="1200" u="sng">
                <a:solidFill>
                  <a:srgbClr val="00206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để ở dạng phân số</a:t>
            </a:r>
            <a:r>
              <a:rPr lang="en-US" altLang="zh-CN" sz="1200">
                <a:solidFill>
                  <a:srgbClr val="00206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 để tìm ra kết quả chính xác.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295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112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375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36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48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76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092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Chuyển: Như vậy, qua phần khởi động, các em đã được ôn tập lại cách tính vận tốc v của một chuyển động đều khi biết quãng đường s và thời gian t. Còn giả sử chúng ta được biết vận tốc v và thời gian t, chúng ta sẽ đi tính quãng đường s như thế nào? Đó chính là nội dung bài học ngày hôm nay.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46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Chuyển: Như vậy, qua phần khởi động, các em đã được ôn tập lại cách tính vận tốc v của một chuyển động đều khi biết quãng đường s và thời gian t. Còn giả sử chúng ta được biết vận tốc v và thời gian t, chúng ta sẽ đi tính quãng đường s như thế nào? Đó chính là nội dung bài học ngày hôm nay.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75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55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78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20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5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88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57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8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38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80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8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1.png"/><Relationship Id="rId15" Type="http://schemas.openxmlformats.org/officeDocument/2006/relationships/image" Target="../media/image36.sv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1.png"/><Relationship Id="rId15" Type="http://schemas.openxmlformats.org/officeDocument/2006/relationships/image" Target="../media/image36.sv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sv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4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sv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0.png"/><Relationship Id="rId11" Type="http://schemas.openxmlformats.org/officeDocument/2006/relationships/image" Target="../media/image27.svg"/><Relationship Id="rId5" Type="http://schemas.openxmlformats.org/officeDocument/2006/relationships/image" Target="../media/image19.sv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E4E4D55-D140-42B3-BE07-03D18F81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475" y="-921907"/>
            <a:ext cx="10067297" cy="82010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582331-0876-418F-A7FE-095463F09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784" y="1"/>
            <a:ext cx="5619093" cy="68580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AFD47DC7-4989-4D59-AF0D-0770FE4BA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130763">
            <a:off x="8613421" y="4444937"/>
            <a:ext cx="609600" cy="20955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A364B1FC-3260-4213-8C32-21EA5F12C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65002" y="3447425"/>
            <a:ext cx="466725" cy="13239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83E7BD63-7E3A-4D9A-9B0C-873C19F12B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58972" y="4913871"/>
            <a:ext cx="704850" cy="117157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D8BA3053-0FCE-41AA-AFEB-1AF34ABBAB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06305" y="405672"/>
            <a:ext cx="643818" cy="91022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020B95D-033F-405A-A888-05AA3A8F227A}"/>
              </a:ext>
            </a:extLst>
          </p:cNvPr>
          <p:cNvSpPr txBox="1"/>
          <p:nvPr/>
        </p:nvSpPr>
        <p:spPr>
          <a:xfrm>
            <a:off x="1822578" y="999073"/>
            <a:ext cx="544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011A51"/>
                </a:solidFill>
                <a:effectLst>
                  <a:outerShdw blurRad="12700" dist="12700" dir="18900000" algn="bl" rotWithShape="0">
                    <a:prstClr val="black">
                      <a:alpha val="40000"/>
                    </a:prstClr>
                  </a:outerShdw>
                </a:effectLst>
                <a:latin typeface="#9Slide07 SVNCinnamoncake" panose="02000000000000000000" pitchFamily="2" charset="0"/>
                <a:ea typeface="字魂164号-方悦黑" panose="00000500000000000000" pitchFamily="2" charset="-122"/>
              </a:rPr>
              <a:t>TOÁN</a:t>
            </a:r>
            <a:r>
              <a:rPr lang="en-US" altLang="zh-CN" sz="4000" b="1" dirty="0">
                <a:solidFill>
                  <a:srgbClr val="011A51"/>
                </a:solidFill>
                <a:effectLst>
                  <a:outerShdw blurRad="12700" dist="12700" dir="18900000" algn="bl" rotWithShape="0">
                    <a:prstClr val="black">
                      <a:alpha val="40000"/>
                    </a:prstClr>
                  </a:outerShdw>
                </a:effectLst>
                <a:latin typeface="#9Slide07 SVNCinnamoncake" panose="02000000000000000000" pitchFamily="2" charset="0"/>
                <a:ea typeface="字魂164号-方悦黑" panose="00000500000000000000" pitchFamily="2" charset="-122"/>
              </a:rPr>
              <a:t> 5 - </a:t>
            </a:r>
            <a:r>
              <a:rPr lang="en-US" altLang="zh-CN" sz="4000" b="1" dirty="0" err="1">
                <a:solidFill>
                  <a:srgbClr val="011A51"/>
                </a:solidFill>
                <a:effectLst>
                  <a:outerShdw blurRad="12700" dist="12700" dir="18900000" algn="bl" rotWithShape="0">
                    <a:prstClr val="black">
                      <a:alpha val="40000"/>
                    </a:prstClr>
                  </a:outerShdw>
                </a:effectLst>
                <a:latin typeface="#9Slide07 SVNCinnamoncake" panose="02000000000000000000" pitchFamily="2" charset="0"/>
                <a:ea typeface="字魂164号-方悦黑" panose="00000500000000000000" pitchFamily="2" charset="-122"/>
              </a:rPr>
              <a:t>TUẦN</a:t>
            </a:r>
            <a:r>
              <a:rPr lang="en-US" altLang="zh-CN" sz="4000" b="1" dirty="0">
                <a:solidFill>
                  <a:srgbClr val="011A51"/>
                </a:solidFill>
                <a:effectLst>
                  <a:outerShdw blurRad="12700" dist="12700" dir="18900000" algn="bl" rotWithShape="0">
                    <a:prstClr val="black">
                      <a:alpha val="40000"/>
                    </a:prstClr>
                  </a:outerShdw>
                </a:effectLst>
                <a:latin typeface="#9Slide07 SVNCinnamoncake" panose="02000000000000000000" pitchFamily="2" charset="0"/>
                <a:ea typeface="字魂164号-方悦黑" panose="00000500000000000000" pitchFamily="2" charset="-122"/>
              </a:rPr>
              <a:t> 27</a:t>
            </a:r>
            <a:endParaRPr lang="zh-CN" altLang="en-US" sz="4000" b="1" dirty="0">
              <a:solidFill>
                <a:srgbClr val="011A51"/>
              </a:solidFill>
              <a:effectLst>
                <a:outerShdw blurRad="12700" dist="12700" dir="18900000" algn="bl" rotWithShape="0">
                  <a:prstClr val="black">
                    <a:alpha val="40000"/>
                  </a:prstClr>
                </a:outerShdw>
              </a:effectLst>
              <a:latin typeface="#9Slide07 SVNCinnamoncake" panose="02000000000000000000" pitchFamily="2" charset="0"/>
              <a:ea typeface="字魂164号-方悦黑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EFEC7-18E0-4E84-A09A-4F5DA4B27EA6}"/>
              </a:ext>
            </a:extLst>
          </p:cNvPr>
          <p:cNvSpPr txBox="1"/>
          <p:nvPr/>
        </p:nvSpPr>
        <p:spPr>
          <a:xfrm>
            <a:off x="1763716" y="1846336"/>
            <a:ext cx="514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220" dirty="0" err="1">
                <a:solidFill>
                  <a:srgbClr val="B35C80"/>
                </a:solidFill>
                <a:latin typeface="UTM Billhead 1910" panose="02040603050506020204" pitchFamily="18" charset="0"/>
              </a:rPr>
              <a:t>Q</a:t>
            </a:r>
            <a:r>
              <a:rPr lang="en-US" sz="9600" b="1" spc="220" dirty="0" err="1">
                <a:solidFill>
                  <a:srgbClr val="51347B"/>
                </a:solidFill>
                <a:latin typeface="UTM Billhead 1910" panose="02040603050506020204" pitchFamily="18" charset="0"/>
              </a:rPr>
              <a:t>U</a:t>
            </a:r>
            <a:r>
              <a:rPr lang="en-US" sz="9600" b="1" spc="220" dirty="0" err="1">
                <a:solidFill>
                  <a:srgbClr val="FFC776"/>
                </a:solidFill>
                <a:latin typeface="UTM Billhead 1910" panose="02040603050506020204" pitchFamily="18" charset="0"/>
              </a:rPr>
              <a:t>Ã</a:t>
            </a:r>
            <a:r>
              <a:rPr lang="en-US" sz="9600" b="1" spc="220" dirty="0" err="1">
                <a:solidFill>
                  <a:srgbClr val="2CA349"/>
                </a:solidFill>
                <a:latin typeface="UTM Billhead 1910" panose="02040603050506020204" pitchFamily="18" charset="0"/>
              </a:rPr>
              <a:t>N</a:t>
            </a:r>
            <a:r>
              <a:rPr lang="en-US" sz="9600" b="1" spc="220" dirty="0" err="1">
                <a:solidFill>
                  <a:srgbClr val="90BF37"/>
                </a:solidFill>
                <a:latin typeface="UTM Billhead 1910" panose="02040603050506020204" pitchFamily="18" charset="0"/>
              </a:rPr>
              <a:t>G</a:t>
            </a:r>
            <a:endParaRPr lang="en-US" sz="9600" b="1" spc="220" dirty="0">
              <a:solidFill>
                <a:srgbClr val="90BF37"/>
              </a:solidFill>
              <a:latin typeface="UTM Billhead 1910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432D5-B7F4-4386-8F29-835C4555F0C8}"/>
              </a:ext>
            </a:extLst>
          </p:cNvPr>
          <p:cNvSpPr txBox="1"/>
          <p:nvPr/>
        </p:nvSpPr>
        <p:spPr>
          <a:xfrm>
            <a:off x="3002275" y="3201740"/>
            <a:ext cx="5603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220" dirty="0" err="1">
                <a:solidFill>
                  <a:srgbClr val="165083"/>
                </a:solidFill>
                <a:latin typeface="UTM Billhead 1910" panose="02040603050506020204" pitchFamily="18" charset="0"/>
              </a:rPr>
              <a:t>Đ</a:t>
            </a:r>
            <a:r>
              <a:rPr lang="en-US" sz="9600" b="1" spc="220" dirty="0" err="1">
                <a:solidFill>
                  <a:srgbClr val="B45C80"/>
                </a:solidFill>
                <a:latin typeface="UTM Billhead 1910" panose="02040603050506020204" pitchFamily="18" charset="0"/>
              </a:rPr>
              <a:t>Ư</a:t>
            </a:r>
            <a:r>
              <a:rPr lang="en-US" sz="9600" b="1" spc="220" dirty="0" err="1">
                <a:solidFill>
                  <a:srgbClr val="51347B"/>
                </a:solidFill>
                <a:latin typeface="UTM Billhead 1910" panose="02040603050506020204" pitchFamily="18" charset="0"/>
              </a:rPr>
              <a:t>Ờ</a:t>
            </a:r>
            <a:r>
              <a:rPr lang="en-US" sz="9600" b="1" spc="220" dirty="0" err="1">
                <a:solidFill>
                  <a:srgbClr val="FFC776"/>
                </a:solidFill>
                <a:latin typeface="UTM Billhead 1910" panose="02040603050506020204" pitchFamily="18" charset="0"/>
              </a:rPr>
              <a:t>N</a:t>
            </a:r>
            <a:r>
              <a:rPr lang="en-US" sz="9600" b="1" spc="220" dirty="0" err="1">
                <a:solidFill>
                  <a:srgbClr val="2CA349"/>
                </a:solidFill>
                <a:latin typeface="UTM Billhead 1910" panose="02040603050506020204" pitchFamily="18" charset="0"/>
              </a:rPr>
              <a:t>G</a:t>
            </a:r>
            <a:endParaRPr lang="en-US" sz="9600" b="1" spc="220" dirty="0">
              <a:solidFill>
                <a:srgbClr val="2CA349"/>
              </a:solidFill>
              <a:latin typeface="UTM Billhead 1910" panose="02040603050506020204" pitchFamily="18" charset="0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F4F3314C-9D74-4EAB-A6FE-C1DAB7C643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97" y="1987431"/>
            <a:ext cx="3715164" cy="37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2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0158C992-0E15-4269-91D5-89C4753EC3E1}"/>
              </a:ext>
            </a:extLst>
          </p:cNvPr>
          <p:cNvGrpSpPr/>
          <p:nvPr/>
        </p:nvGrpSpPr>
        <p:grpSpPr>
          <a:xfrm>
            <a:off x="2026502" y="850173"/>
            <a:ext cx="8537231" cy="6527801"/>
            <a:chOff x="4621357" y="939029"/>
            <a:chExt cx="7421391" cy="6045972"/>
          </a:xfr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F897EC5-9522-4F4E-8BF9-2C18924FBD23}"/>
                </a:ext>
              </a:extLst>
            </p:cNvPr>
            <p:cNvSpPr/>
            <p:nvPr/>
          </p:nvSpPr>
          <p:spPr>
            <a:xfrm>
              <a:off x="5473700" y="2095500"/>
              <a:ext cx="6045200" cy="3695700"/>
            </a:xfrm>
            <a:prstGeom prst="roundRect">
              <a:avLst>
                <a:gd name="adj" fmla="val 12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2D75673-E365-4F65-AD1D-47A6A6D01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357" y="939029"/>
              <a:ext cx="7421391" cy="604597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721427-BBE4-42E6-AA0A-C2364D8EA9DC}"/>
              </a:ext>
            </a:extLst>
          </p:cNvPr>
          <p:cNvSpPr txBox="1"/>
          <p:nvPr/>
        </p:nvSpPr>
        <p:spPr>
          <a:xfrm>
            <a:off x="2584422" y="352344"/>
            <a:ext cx="742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adena" panose="02000503000000020004" pitchFamily="2" charset="0"/>
                <a:ea typeface="字魂164号-方悦黑" panose="00000500000000000000" pitchFamily="2" charset="-122"/>
              </a:rPr>
              <a:t>KIẾN THỨC CẦN NHỚ</a:t>
            </a:r>
            <a:endParaRPr lang="zh-CN" altLang="en-US" sz="48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Cadena" panose="02000503000000020004" pitchFamily="2" charset="0"/>
              <a:ea typeface="字魂164号-方悦黑" panose="000005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9278EF-9D7D-46F6-87A4-6480CC23BAEC}"/>
              </a:ext>
            </a:extLst>
          </p:cNvPr>
          <p:cNvSpPr txBox="1"/>
          <p:nvPr/>
        </p:nvSpPr>
        <p:spPr>
          <a:xfrm>
            <a:off x="4538626" y="2482870"/>
            <a:ext cx="5136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Muốn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tính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quãng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, ta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lấy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vận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nhân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với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thời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gian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.</a:t>
            </a:r>
            <a:endParaRPr lang="zh-CN" altLang="en-US" sz="3200" dirty="0">
              <a:latin typeface="#9Slide05 SVNSteady" pitchFamily="2" charset="0"/>
              <a:ea typeface="字魂105号-简雅黑" panose="00000500000000000000" pitchFamily="2" charset="-122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02F19A29-68AC-4C6D-A1F6-89C5F9AC6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33" y="3144589"/>
            <a:ext cx="3715164" cy="3715164"/>
          </a:xfrm>
          <a:prstGeom prst="rect">
            <a:avLst/>
          </a:prstGeom>
        </p:spPr>
      </p:pic>
      <p:sp>
        <p:nvSpPr>
          <p:cNvPr id="23" name="文本框 3">
            <a:extLst>
              <a:ext uri="{FF2B5EF4-FFF2-40B4-BE49-F238E27FC236}">
                <a16:creationId xmlns:a16="http://schemas.microsoft.com/office/drawing/2014/main" id="{906E578E-C05D-430E-80C4-FA7282D1C138}"/>
              </a:ext>
            </a:extLst>
          </p:cNvPr>
          <p:cNvSpPr txBox="1"/>
          <p:nvPr/>
        </p:nvSpPr>
        <p:spPr>
          <a:xfrm>
            <a:off x="3483429" y="5063472"/>
            <a:ext cx="6139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(</a:t>
            </a:r>
            <a:r>
              <a:rPr lang="en-US" altLang="zh-CN" sz="2800" dirty="0">
                <a:solidFill>
                  <a:srgbClr val="0070C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s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quãng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; </a:t>
            </a:r>
            <a:r>
              <a:rPr lang="en-US" altLang="zh-CN" sz="2800" dirty="0">
                <a:solidFill>
                  <a:srgbClr val="0070C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v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vận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; </a:t>
            </a:r>
            <a:r>
              <a:rPr lang="en-US" altLang="zh-CN" sz="2800" dirty="0">
                <a:solidFill>
                  <a:srgbClr val="0070C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t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thời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gian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)</a:t>
            </a:r>
            <a:endParaRPr lang="zh-CN" altLang="en-US" sz="2800" dirty="0">
              <a:latin typeface="#9Slide05 SVNSteady" pitchFamily="2" charset="0"/>
              <a:ea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F390CD-C457-46D3-8A76-5AFE053909CB}"/>
              </a:ext>
            </a:extLst>
          </p:cNvPr>
          <p:cNvGrpSpPr/>
          <p:nvPr/>
        </p:nvGrpSpPr>
        <p:grpSpPr>
          <a:xfrm>
            <a:off x="4784151" y="3856210"/>
            <a:ext cx="4190449" cy="1114983"/>
            <a:chOff x="4784151" y="3856210"/>
            <a:chExt cx="4190449" cy="111498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679655D-5F68-454D-A91E-D0FB38F8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10041" y="3856210"/>
              <a:ext cx="564559" cy="110089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44B68F1-70D8-47B8-9D7A-B67E44E01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84151" y="4098915"/>
              <a:ext cx="419385" cy="8487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CC5FBD9-FDB9-4C99-A20A-AF69E473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65941" y="4019756"/>
              <a:ext cx="799159" cy="928753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FDA2FA0-7C5F-49E9-9E0E-E195FA3CF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20776" y="4387712"/>
              <a:ext cx="769969" cy="53664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F7C50ED-AF5A-479E-90C7-5C5EAF0B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802046">
              <a:off x="7680316" y="4337760"/>
              <a:ext cx="662668" cy="604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716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F7CD861-A23A-43BC-BA00-1FFB6CC74D95}"/>
              </a:ext>
            </a:extLst>
          </p:cNvPr>
          <p:cNvSpPr/>
          <p:nvPr/>
        </p:nvSpPr>
        <p:spPr>
          <a:xfrm>
            <a:off x="7317298" y="3679394"/>
            <a:ext cx="1678085" cy="626259"/>
          </a:xfrm>
          <a:prstGeom prst="roundRect">
            <a:avLst/>
          </a:prstGeom>
          <a:solidFill>
            <a:srgbClr val="179FD9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Bài giải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7540E-6383-4E4A-8800-C5D7EE937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06"/>
          <a:stretch/>
        </p:blipFill>
        <p:spPr>
          <a:xfrm>
            <a:off x="315685" y="73925"/>
            <a:ext cx="12930053" cy="1768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4B407-5840-4E78-995E-0964F1C790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9" t="33918" r="1" b="38713"/>
          <a:stretch/>
        </p:blipFill>
        <p:spPr>
          <a:xfrm>
            <a:off x="192505" y="0"/>
            <a:ext cx="2720512" cy="1658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F242BA-4525-4FE0-9F46-9F5D8F0DFD53}"/>
              </a:ext>
            </a:extLst>
          </p:cNvPr>
          <p:cNvSpPr txBox="1"/>
          <p:nvPr/>
        </p:nvSpPr>
        <p:spPr>
          <a:xfrm>
            <a:off x="540389" y="644556"/>
            <a:ext cx="1946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Bài toán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D6A33-6961-4A21-969F-99465D9FA959}"/>
              </a:ext>
            </a:extLst>
          </p:cNvPr>
          <p:cNvSpPr txBox="1"/>
          <p:nvPr/>
        </p:nvSpPr>
        <p:spPr>
          <a:xfrm>
            <a:off x="2609935" y="400485"/>
            <a:ext cx="8648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đi xe đạp với vận tốc 12 km/giờ trong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giờ 30 phút. Tính quãng đường người đó đã đi được.</a:t>
            </a: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A8F9C82A-9454-4099-BDD6-134EF2568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0" y="1541409"/>
            <a:ext cx="12218080" cy="176898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D2E681-53EE-48C6-A361-7AF0033EA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85" y="73925"/>
            <a:ext cx="1989252" cy="1989252"/>
          </a:xfrm>
          <a:prstGeom prst="rect">
            <a:avLst/>
          </a:prstGeom>
          <a:effectLst>
            <a:outerShdw blurRad="12700" algn="ctr" rotWithShape="0">
              <a:prstClr val="black">
                <a:alpha val="73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B9C783-AB2F-459E-8A2D-FE997CBF27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82"/>
          <a:stretch/>
        </p:blipFill>
        <p:spPr>
          <a:xfrm>
            <a:off x="-157385" y="3429000"/>
            <a:ext cx="5288280" cy="4890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AB1C55-B5DF-4783-825D-A61A5630FB95}"/>
              </a:ext>
            </a:extLst>
          </p:cNvPr>
          <p:cNvSpPr txBox="1"/>
          <p:nvPr/>
        </p:nvSpPr>
        <p:spPr>
          <a:xfrm>
            <a:off x="681272" y="4211908"/>
            <a:ext cx="258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B71576-AADD-4643-9B21-E19261EDC28C}"/>
              </a:ext>
            </a:extLst>
          </p:cNvPr>
          <p:cNvSpPr txBox="1"/>
          <p:nvPr/>
        </p:nvSpPr>
        <p:spPr>
          <a:xfrm>
            <a:off x="1243199" y="5282180"/>
            <a:ext cx="30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2 giờ 30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CF0AE-3D44-4018-B56D-A589ADDEF705}"/>
              </a:ext>
            </a:extLst>
          </p:cNvPr>
          <p:cNvSpPr txBox="1"/>
          <p:nvPr/>
        </p:nvSpPr>
        <p:spPr>
          <a:xfrm>
            <a:off x="1243200" y="4787287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12 km/giờ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C6DED4-C6AF-4A67-B096-EC497C92835B}"/>
              </a:ext>
            </a:extLst>
          </p:cNvPr>
          <p:cNvSpPr txBox="1"/>
          <p:nvPr/>
        </p:nvSpPr>
        <p:spPr>
          <a:xfrm>
            <a:off x="1243200" y="5777073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...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D9DC8-F39B-47FF-B2A9-E46A28599A18}"/>
              </a:ext>
            </a:extLst>
          </p:cNvPr>
          <p:cNvSpPr txBox="1"/>
          <p:nvPr/>
        </p:nvSpPr>
        <p:spPr>
          <a:xfrm>
            <a:off x="6184952" y="389806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km/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22BAF-2B41-4D9E-B81E-EB28AA051D6D}"/>
              </a:ext>
            </a:extLst>
          </p:cNvPr>
          <p:cNvSpPr txBox="1"/>
          <p:nvPr/>
        </p:nvSpPr>
        <p:spPr>
          <a:xfrm>
            <a:off x="2609935" y="818371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giờ 30 phút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E88333-D57B-4671-835C-CC598DD2BBDC}"/>
              </a:ext>
            </a:extLst>
          </p:cNvPr>
          <p:cNvSpPr txBox="1"/>
          <p:nvPr/>
        </p:nvSpPr>
        <p:spPr>
          <a:xfrm>
            <a:off x="4698198" y="817329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rgbClr val="A40B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9F1D88D-F34E-482F-8036-19F61A9823F7}"/>
              </a:ext>
            </a:extLst>
          </p:cNvPr>
          <p:cNvSpPr/>
          <p:nvPr/>
        </p:nvSpPr>
        <p:spPr>
          <a:xfrm rot="16200000">
            <a:off x="5912696" y="-2933822"/>
            <a:ext cx="419404" cy="12139205"/>
          </a:xfrm>
          <a:prstGeom prst="leftBrace">
            <a:avLst>
              <a:gd name="adj1" fmla="val 105484"/>
              <a:gd name="adj2" fmla="val 50000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880B1-2216-4B0B-A3E2-48D071373083}"/>
              </a:ext>
            </a:extLst>
          </p:cNvPr>
          <p:cNvSpPr txBox="1"/>
          <p:nvPr/>
        </p:nvSpPr>
        <p:spPr>
          <a:xfrm>
            <a:off x="5955553" y="3406807"/>
            <a:ext cx="16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2FDA9-0904-4CEC-91BA-CBC270C64ADA}"/>
              </a:ext>
            </a:extLst>
          </p:cNvPr>
          <p:cNvGrpSpPr/>
          <p:nvPr/>
        </p:nvGrpSpPr>
        <p:grpSpPr>
          <a:xfrm>
            <a:off x="-966185" y="798665"/>
            <a:ext cx="2751724" cy="1940903"/>
            <a:chOff x="-966185" y="798665"/>
            <a:chExt cx="2751724" cy="1940903"/>
          </a:xfrm>
        </p:grpSpPr>
        <p:pic>
          <p:nvPicPr>
            <p:cNvPr id="1026" name="Picture 2" descr="Download HD Bicycle Cartoon Clip Art - Ride A Bike Animado Transparent PNG  Image - NicePNG.com">
              <a:extLst>
                <a:ext uri="{FF2B5EF4-FFF2-40B4-BE49-F238E27FC236}">
                  <a16:creationId xmlns:a16="http://schemas.microsoft.com/office/drawing/2014/main" id="{404476C9-9B76-4733-BA70-A6BC9446D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27940" y="798665"/>
              <a:ext cx="2613479" cy="1940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lowchart: Punched Tape 4">
              <a:extLst>
                <a:ext uri="{FF2B5EF4-FFF2-40B4-BE49-F238E27FC236}">
                  <a16:creationId xmlns:a16="http://schemas.microsoft.com/office/drawing/2014/main" id="{CB44D177-FCAD-452A-AFA0-1A697759A61B}"/>
                </a:ext>
              </a:extLst>
            </p:cNvPr>
            <p:cNvSpPr/>
            <p:nvPr/>
          </p:nvSpPr>
          <p:spPr>
            <a:xfrm>
              <a:off x="-934973" y="1286382"/>
              <a:ext cx="934973" cy="637011"/>
            </a:xfrm>
            <a:prstGeom prst="flowChartPunchedTape">
              <a:avLst/>
            </a:prstGeom>
            <a:solidFill>
              <a:srgbClr val="A40B5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9A1034-7FC5-47B0-B8D1-43D151099FF5}"/>
                </a:ext>
              </a:extLst>
            </p:cNvPr>
            <p:cNvSpPr txBox="1"/>
            <p:nvPr/>
          </p:nvSpPr>
          <p:spPr>
            <a:xfrm rot="21344926">
              <a:off x="-966185" y="1327246"/>
              <a:ext cx="1092358" cy="555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4000"/>
                </a:lnSpc>
              </a:pPr>
              <a:r>
                <a:rPr lang="en-US" sz="1600">
                  <a:solidFill>
                    <a:srgbClr val="FDE9E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vận tốc</a:t>
              </a:r>
            </a:p>
            <a:p>
              <a:pPr>
                <a:lnSpc>
                  <a:spcPct val="94000"/>
                </a:lnSpc>
              </a:pPr>
              <a:r>
                <a:rPr lang="en-US" sz="1600">
                  <a:solidFill>
                    <a:srgbClr val="FDE9E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12 km/giờ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C6CEF1-8BF7-4122-9E45-90A12D195879}"/>
              </a:ext>
            </a:extLst>
          </p:cNvPr>
          <p:cNvSpPr txBox="1"/>
          <p:nvPr/>
        </p:nvSpPr>
        <p:spPr>
          <a:xfrm>
            <a:off x="1972089" y="5284858"/>
            <a:ext cx="80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474D0C-90D3-4622-A194-0BAB560ED056}"/>
              </a:ext>
            </a:extLst>
          </p:cNvPr>
          <p:cNvSpPr txBox="1"/>
          <p:nvPr/>
        </p:nvSpPr>
        <p:spPr>
          <a:xfrm>
            <a:off x="2976102" y="5273258"/>
            <a:ext cx="106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91F7EF-7E20-4B5B-8045-1B5D999C757A}"/>
              </a:ext>
            </a:extLst>
          </p:cNvPr>
          <p:cNvSpPr txBox="1"/>
          <p:nvPr/>
        </p:nvSpPr>
        <p:spPr>
          <a:xfrm>
            <a:off x="10941962" y="3947488"/>
            <a:ext cx="281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579A69-811E-4728-9CDE-351B453ED530}"/>
              </a:ext>
            </a:extLst>
          </p:cNvPr>
          <p:cNvSpPr txBox="1"/>
          <p:nvPr/>
        </p:nvSpPr>
        <p:spPr>
          <a:xfrm>
            <a:off x="10861640" y="3185489"/>
            <a:ext cx="333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0A91EC-49E4-4E72-9895-150921484B50}"/>
              </a:ext>
            </a:extLst>
          </p:cNvPr>
          <p:cNvSpPr txBox="1"/>
          <p:nvPr/>
        </p:nvSpPr>
        <p:spPr>
          <a:xfrm>
            <a:off x="5399806" y="4332143"/>
            <a:ext cx="4238164" cy="461665"/>
          </a:xfrm>
          <a:prstGeom prst="rect">
            <a:avLst/>
          </a:prstGeom>
          <a:solidFill>
            <a:srgbClr val="FDE9E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2 giờ 30 phút = ... giờ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F661E70-C17C-474C-9D79-4D338F9AE13E}"/>
              </a:ext>
            </a:extLst>
          </p:cNvPr>
          <p:cNvSpPr/>
          <p:nvPr/>
        </p:nvSpPr>
        <p:spPr>
          <a:xfrm>
            <a:off x="7404422" y="4865909"/>
            <a:ext cx="332871" cy="522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1C7313-2D78-4148-8FD2-9AAF7720F438}"/>
                  </a:ext>
                </a:extLst>
              </p:cNvPr>
              <p:cNvSpPr txBox="1"/>
              <p:nvPr/>
            </p:nvSpPr>
            <p:spPr>
              <a:xfrm>
                <a:off x="6475989" y="5417345"/>
                <a:ext cx="2598786" cy="613886"/>
              </a:xfrm>
              <a:prstGeom prst="rect">
                <a:avLst/>
              </a:prstGeom>
              <a:solidFill>
                <a:srgbClr val="FDE9E0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 = 0,5 giờ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1C7313-2D78-4148-8FD2-9AAF7720F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989" y="5417345"/>
                <a:ext cx="2598786" cy="613886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CD1BEC9-8DFA-44B2-9F37-1FF7E5CCE1F6}"/>
              </a:ext>
            </a:extLst>
          </p:cNvPr>
          <p:cNvSpPr txBox="1"/>
          <p:nvPr/>
        </p:nvSpPr>
        <p:spPr>
          <a:xfrm>
            <a:off x="7902646" y="4323828"/>
            <a:ext cx="831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AE9C4A-462D-4D03-8117-D5FC949906EB}"/>
              </a:ext>
            </a:extLst>
          </p:cNvPr>
          <p:cNvSpPr txBox="1"/>
          <p:nvPr/>
        </p:nvSpPr>
        <p:spPr>
          <a:xfrm>
            <a:off x="4854877" y="4884413"/>
            <a:ext cx="6905579" cy="147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người đó đã đi được là: </a:t>
            </a:r>
          </a:p>
          <a:p>
            <a:pPr>
              <a:lnSpc>
                <a:spcPct val="11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12 x 2,5 = 30 (km)</a:t>
            </a:r>
          </a:p>
          <a:p>
            <a:pPr>
              <a:lnSpc>
                <a:spcPct val="11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Đáp số: 30 km</a:t>
            </a:r>
          </a:p>
        </p:txBody>
      </p:sp>
    </p:spTree>
    <p:extLst>
      <p:ext uri="{BB962C8B-B14F-4D97-AF65-F5344CB8AC3E}">
        <p14:creationId xmlns:p14="http://schemas.microsoft.com/office/powerpoint/2010/main" val="2839726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1.07917 -3.7037E-7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ldTgt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ldTgt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ldTgt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/>
      <p:bldP spid="18" grpId="0"/>
      <p:bldP spid="22" grpId="0"/>
      <p:bldP spid="23" grpId="0"/>
      <p:bldP spid="2" grpId="0"/>
      <p:bldP spid="24" grpId="0"/>
      <p:bldP spid="25" grpId="0"/>
      <p:bldP spid="3" grpId="0" animBg="1"/>
      <p:bldP spid="4" grpId="0"/>
      <p:bldP spid="27" grpId="0"/>
      <p:bldP spid="28" grpId="0"/>
      <p:bldP spid="29" grpId="0"/>
      <p:bldP spid="29" grpId="1"/>
      <p:bldP spid="35" grpId="0"/>
      <p:bldP spid="35" grpId="1"/>
      <p:bldP spid="34" grpId="0" animBg="1"/>
      <p:bldP spid="20" grpId="0" animBg="1"/>
      <p:bldP spid="20" grpId="1" animBg="1"/>
      <p:bldP spid="38" grpId="0" animBg="1"/>
      <p:bldP spid="38" grpId="1" animBg="1"/>
      <p:bldP spid="37" grpId="0"/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0158C992-0E15-4269-91D5-89C4753EC3E1}"/>
              </a:ext>
            </a:extLst>
          </p:cNvPr>
          <p:cNvGrpSpPr/>
          <p:nvPr/>
        </p:nvGrpSpPr>
        <p:grpSpPr>
          <a:xfrm>
            <a:off x="2083652" y="165099"/>
            <a:ext cx="8537231" cy="6527801"/>
            <a:chOff x="4621357" y="939029"/>
            <a:chExt cx="7421391" cy="6045972"/>
          </a:xfr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F897EC5-9522-4F4E-8BF9-2C18924FBD23}"/>
                </a:ext>
              </a:extLst>
            </p:cNvPr>
            <p:cNvSpPr/>
            <p:nvPr/>
          </p:nvSpPr>
          <p:spPr>
            <a:xfrm>
              <a:off x="5473700" y="2095500"/>
              <a:ext cx="6045200" cy="3695700"/>
            </a:xfrm>
            <a:prstGeom prst="roundRect">
              <a:avLst>
                <a:gd name="adj" fmla="val 12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2D75673-E365-4F65-AD1D-47A6A6D01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357" y="939029"/>
              <a:ext cx="7421391" cy="604597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721427-BBE4-42E6-AA0A-C2364D8EA9DC}"/>
              </a:ext>
            </a:extLst>
          </p:cNvPr>
          <p:cNvSpPr txBox="1"/>
          <p:nvPr/>
        </p:nvSpPr>
        <p:spPr>
          <a:xfrm>
            <a:off x="200314" y="171895"/>
            <a:ext cx="742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adena" panose="02000503000000020004" pitchFamily="2" charset="0"/>
                <a:ea typeface="字魂164号-方悦黑" panose="00000500000000000000" pitchFamily="2" charset="-122"/>
              </a:rPr>
              <a:t>KIẾN THỨC CẦN NHỚ</a:t>
            </a:r>
            <a:endParaRPr lang="zh-CN" altLang="en-US" sz="48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Cadena" panose="02000503000000020004" pitchFamily="2" charset="0"/>
              <a:ea typeface="字魂164号-方悦黑" panose="000005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9278EF-9D7D-46F6-87A4-6480CC23BAEC}"/>
              </a:ext>
            </a:extLst>
          </p:cNvPr>
          <p:cNvSpPr txBox="1"/>
          <p:nvPr/>
        </p:nvSpPr>
        <p:spPr>
          <a:xfrm>
            <a:off x="4595776" y="1797796"/>
            <a:ext cx="513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Muốn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tính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quãng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, ta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lấy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vận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nhân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với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thời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gian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.</a:t>
            </a:r>
            <a:endParaRPr lang="zh-CN" altLang="en-US" sz="2800" dirty="0">
              <a:latin typeface="#9Slide05 SVNSteady" pitchFamily="2" charset="0"/>
              <a:ea typeface="字魂105号-简雅黑" panose="00000500000000000000" pitchFamily="2" charset="-122"/>
            </a:endParaRPr>
          </a:p>
        </p:txBody>
      </p:sp>
      <p:pic>
        <p:nvPicPr>
          <p:cNvPr id="22" name="图片 18">
            <a:extLst>
              <a:ext uri="{FF2B5EF4-FFF2-40B4-BE49-F238E27FC236}">
                <a16:creationId xmlns:a16="http://schemas.microsoft.com/office/drawing/2014/main" id="{02F19A29-68AC-4C6D-A1F6-89C5F9AC6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33" y="3144589"/>
            <a:ext cx="3715164" cy="3715164"/>
          </a:xfrm>
          <a:prstGeom prst="rect">
            <a:avLst/>
          </a:prstGeom>
        </p:spPr>
      </p:pic>
      <p:sp>
        <p:nvSpPr>
          <p:cNvPr id="23" name="文本框 3">
            <a:extLst>
              <a:ext uri="{FF2B5EF4-FFF2-40B4-BE49-F238E27FC236}">
                <a16:creationId xmlns:a16="http://schemas.microsoft.com/office/drawing/2014/main" id="{906E578E-C05D-430E-80C4-FA7282D1C138}"/>
              </a:ext>
            </a:extLst>
          </p:cNvPr>
          <p:cNvSpPr txBox="1"/>
          <p:nvPr/>
        </p:nvSpPr>
        <p:spPr>
          <a:xfrm>
            <a:off x="3526971" y="4378398"/>
            <a:ext cx="615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(</a:t>
            </a:r>
            <a:r>
              <a:rPr lang="en-US" altLang="zh-CN" sz="2800" dirty="0">
                <a:solidFill>
                  <a:srgbClr val="0070C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s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quãng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; </a:t>
            </a:r>
            <a:r>
              <a:rPr lang="en-US" altLang="zh-CN" sz="2800" dirty="0">
                <a:solidFill>
                  <a:srgbClr val="0070C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v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vận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; </a:t>
            </a:r>
            <a:r>
              <a:rPr lang="en-US" altLang="zh-CN" sz="2800" dirty="0">
                <a:solidFill>
                  <a:srgbClr val="0070C0"/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t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thời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gian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)</a:t>
            </a:r>
            <a:endParaRPr lang="zh-CN" altLang="en-US" sz="2800" dirty="0">
              <a:latin typeface="#9Slide05 SVNSteady" pitchFamily="2" charset="0"/>
              <a:ea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F390CD-C457-46D3-8A76-5AFE053909CB}"/>
              </a:ext>
            </a:extLst>
          </p:cNvPr>
          <p:cNvGrpSpPr/>
          <p:nvPr/>
        </p:nvGrpSpPr>
        <p:grpSpPr>
          <a:xfrm>
            <a:off x="4841301" y="3171136"/>
            <a:ext cx="4190449" cy="1114983"/>
            <a:chOff x="4784151" y="3856210"/>
            <a:chExt cx="4190449" cy="111498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679655D-5F68-454D-A91E-D0FB38F8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10041" y="3856210"/>
              <a:ext cx="564559" cy="110089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44B68F1-70D8-47B8-9D7A-B67E44E01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84151" y="4098915"/>
              <a:ext cx="419385" cy="8487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CC5FBD9-FDB9-4C99-A20A-AF69E473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65941" y="4019756"/>
              <a:ext cx="799159" cy="928753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FDA2FA0-7C5F-49E9-9E0E-E195FA3CF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20776" y="4387712"/>
              <a:ext cx="769969" cy="53664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F7C50ED-AF5A-479E-90C7-5C5EAF0B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802046">
              <a:off x="7680316" y="4337760"/>
              <a:ext cx="662668" cy="60419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C8A8F4-96B0-4214-852C-6B59707855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14456" y="5814221"/>
            <a:ext cx="885475" cy="88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80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29" y="362857"/>
            <a:ext cx="11669371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097FCE7-E161-4CDE-BE53-C78CD120FDAC}"/>
              </a:ext>
            </a:extLst>
          </p:cNvPr>
          <p:cNvSpPr txBox="1"/>
          <p:nvPr/>
        </p:nvSpPr>
        <p:spPr>
          <a:xfrm>
            <a:off x="759580" y="2767281"/>
            <a:ext cx="543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64号-方悦黑" panose="00000500000000000000" pitchFamily="2" charset="-122"/>
              </a:rPr>
              <a:t>VẬN DỤNG</a:t>
            </a:r>
            <a:endParaRPr lang="zh-CN" altLang="en-US" sz="72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64号-方悦黑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7C5223-DBA1-444D-9421-504EFFD75269}"/>
              </a:ext>
            </a:extLst>
          </p:cNvPr>
          <p:cNvSpPr txBox="1"/>
          <p:nvPr/>
        </p:nvSpPr>
        <p:spPr>
          <a:xfrm>
            <a:off x="978174" y="1323768"/>
            <a:ext cx="2989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7200" b="1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05号-简雅黑" panose="00000500000000000000" pitchFamily="2" charset="-122"/>
              </a:rPr>
              <a:t>3</a:t>
            </a:r>
            <a:endParaRPr lang="zh-CN" altLang="en-US" sz="7200" b="1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488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216A1F-EAF8-41FF-B9F3-424AFF4B08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7919" r="91742">
                        <a14:foregroundMark x1="8145" y1="32018" x2="11425" y2="54386"/>
                        <a14:foregroundMark x1="7919" y1="62281" x2="8824" y2="66228"/>
                        <a14:foregroundMark x1="91742" y1="26754" x2="91742" y2="71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888" y="-471919"/>
            <a:ext cx="13679775" cy="27050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15E95DA-718A-4BF8-8270-A3ECEDC282E8}"/>
              </a:ext>
            </a:extLst>
          </p:cNvPr>
          <p:cNvSpPr txBox="1"/>
          <p:nvPr/>
        </p:nvSpPr>
        <p:spPr>
          <a:xfrm>
            <a:off x="2695394" y="114697"/>
            <a:ext cx="9318419" cy="130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#9Slide07 Cadena" panose="02000503000000020004" pitchFamily="2" charset="0"/>
                <a:ea typeface="字魂105号-简雅黑" panose="00000500000000000000" pitchFamily="2" charset="-122"/>
              </a:rPr>
              <a:t>Một ca nô đi với vận tốc 15,2 km/giờ. Tính quãng đường đi được của ca nô trong 3 giờ.</a:t>
            </a:r>
            <a:endParaRPr lang="zh-CN" altLang="en-US" sz="2800" dirty="0">
              <a:latin typeface="#9Slide07 Cadena" panose="02000503000000020004" pitchFamily="2" charset="0"/>
              <a:ea typeface="字魂105号-简雅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44C17-6259-4EFD-B2F0-E1EC8901CBD6}"/>
              </a:ext>
            </a:extLst>
          </p:cNvPr>
          <p:cNvSpPr txBox="1"/>
          <p:nvPr/>
        </p:nvSpPr>
        <p:spPr>
          <a:xfrm>
            <a:off x="-2116899" y="49624"/>
            <a:ext cx="68392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latin typeface="#9Slide05 SVNKitten" pitchFamily="2" charset="0"/>
              </a:rPr>
              <a:t>Bài 1</a:t>
            </a:r>
            <a:endParaRPr lang="zh-CN" altLang="en-US" sz="4800">
              <a:solidFill>
                <a:schemeClr val="bg1"/>
              </a:solidFill>
              <a:latin typeface="#9Slide05 SVNKitten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1CD43-88EA-4711-9136-56BA7BEB55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82"/>
          <a:stretch/>
        </p:blipFill>
        <p:spPr>
          <a:xfrm>
            <a:off x="630701" y="1513723"/>
            <a:ext cx="5288280" cy="48907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AE7E3F-45B0-4D28-A58A-47A518B7EB8D}"/>
              </a:ext>
            </a:extLst>
          </p:cNvPr>
          <p:cNvSpPr txBox="1"/>
          <p:nvPr/>
        </p:nvSpPr>
        <p:spPr>
          <a:xfrm>
            <a:off x="1469358" y="2296631"/>
            <a:ext cx="258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5 Pattaya" panose="00000500000000000000" pitchFamily="2" charset="-34"/>
                <a:cs typeface="#9Slide05 Pattaya" panose="00000500000000000000" pitchFamily="2" charset="-34"/>
              </a:rPr>
              <a:t>Tóm tắt: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953EA-4587-4877-ABF6-1E142595E748}"/>
              </a:ext>
            </a:extLst>
          </p:cNvPr>
          <p:cNvSpPr txBox="1"/>
          <p:nvPr/>
        </p:nvSpPr>
        <p:spPr>
          <a:xfrm>
            <a:off x="2031285" y="3366903"/>
            <a:ext cx="30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 = 3 giờ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1D8F5-F837-493B-997F-D1752E11FCC3}"/>
              </a:ext>
            </a:extLst>
          </p:cNvPr>
          <p:cNvSpPr txBox="1"/>
          <p:nvPr/>
        </p:nvSpPr>
        <p:spPr>
          <a:xfrm>
            <a:off x="2031286" y="2872010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 = 15,2 km/giờ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8017C-9DC0-418F-BAB1-47EBC0F4A85E}"/>
              </a:ext>
            </a:extLst>
          </p:cNvPr>
          <p:cNvSpPr txBox="1"/>
          <p:nvPr/>
        </p:nvSpPr>
        <p:spPr>
          <a:xfrm>
            <a:off x="2031286" y="3861796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 = ... ?</a:t>
            </a:r>
          </a:p>
        </p:txBody>
      </p:sp>
      <p:sp>
        <p:nvSpPr>
          <p:cNvPr id="24" name="矩形: 圆角 7">
            <a:extLst>
              <a:ext uri="{FF2B5EF4-FFF2-40B4-BE49-F238E27FC236}">
                <a16:creationId xmlns:a16="http://schemas.microsoft.com/office/drawing/2014/main" id="{637D1690-AA28-4202-83F5-86539F69BFAB}"/>
              </a:ext>
            </a:extLst>
          </p:cNvPr>
          <p:cNvSpPr/>
          <p:nvPr/>
        </p:nvSpPr>
        <p:spPr>
          <a:xfrm>
            <a:off x="7596700" y="2209686"/>
            <a:ext cx="2096105" cy="685800"/>
          </a:xfrm>
          <a:prstGeom prst="roundRect">
            <a:avLst/>
          </a:prstGeom>
          <a:solidFill>
            <a:srgbClr val="179FD9"/>
          </a:solidFill>
          <a:ln>
            <a:noFill/>
          </a:ln>
          <a:effectLst>
            <a:outerShdw blurRad="25400" algn="c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C5F6BBBD-5BDB-45AF-93D8-667EC2879E2E}"/>
              </a:ext>
            </a:extLst>
          </p:cNvPr>
          <p:cNvSpPr txBox="1"/>
          <p:nvPr/>
        </p:nvSpPr>
        <p:spPr>
          <a:xfrm>
            <a:off x="7187880" y="2249155"/>
            <a:ext cx="29137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24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105号-简雅黑" panose="00000500000000000000" pitchFamily="2" charset="-122"/>
                <a:cs typeface="#9Slide07 Pattaya" panose="00000500000000000000" pitchFamily="2" charset="-34"/>
              </a:rPr>
              <a:t>Bài giải</a:t>
            </a:r>
            <a:endParaRPr lang="zh-CN" altLang="en-US" sz="3600" b="1" spc="24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105号-简雅黑" panose="00000500000000000000" pitchFamily="2" charset="-122"/>
              <a:cs typeface="#9Slide07 Pattaya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7BA62-26A9-4719-9B29-F49145918D00}"/>
              </a:ext>
            </a:extLst>
          </p:cNvPr>
          <p:cNvSpPr txBox="1"/>
          <p:nvPr/>
        </p:nvSpPr>
        <p:spPr>
          <a:xfrm>
            <a:off x="5098828" y="249903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#9Slide07 IcielCadena" panose="02000503000000020004" pitchFamily="2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7 IcielCadena" panose="02000503000000020004" pitchFamily="2" charset="0"/>
              </a:rPr>
              <a:t>tốc</a:t>
            </a:r>
            <a:r>
              <a:rPr lang="en-US" sz="2800" dirty="0">
                <a:solidFill>
                  <a:srgbClr val="0070C0"/>
                </a:solidFill>
                <a:latin typeface="#9Slide07 IcielCadena" panose="02000503000000020004" pitchFamily="2" charset="0"/>
              </a:rPr>
              <a:t> 15,2 km/</a:t>
            </a:r>
            <a:r>
              <a:rPr lang="en-US" sz="2800" dirty="0" err="1">
                <a:solidFill>
                  <a:srgbClr val="0070C0"/>
                </a:solidFill>
                <a:latin typeface="#9Slide07 IcielCadena" panose="02000503000000020004" pitchFamily="2" charset="0"/>
              </a:rPr>
              <a:t>giờ</a:t>
            </a:r>
            <a:endParaRPr lang="en-US" sz="2800" dirty="0">
              <a:solidFill>
                <a:srgbClr val="0070C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234B3E-EC40-4582-8D20-1EC6D87050D3}"/>
              </a:ext>
            </a:extLst>
          </p:cNvPr>
          <p:cNvSpPr txBox="1"/>
          <p:nvPr/>
        </p:nvSpPr>
        <p:spPr>
          <a:xfrm>
            <a:off x="5842275" y="917812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#9Slide07 IcielCadena" panose="02000503000000020004" pitchFamily="2" charset="0"/>
              </a:rPr>
              <a:t>3 </a:t>
            </a:r>
            <a:r>
              <a:rPr lang="en-US" sz="2800" dirty="0" err="1">
                <a:solidFill>
                  <a:srgbClr val="0070C0"/>
                </a:solidFill>
                <a:latin typeface="#9Slide07 IcielCadena" panose="02000503000000020004" pitchFamily="2" charset="0"/>
              </a:rPr>
              <a:t>giờ</a:t>
            </a:r>
            <a:endParaRPr lang="en-US" sz="2800" dirty="0">
              <a:solidFill>
                <a:srgbClr val="0070C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69DB62-15C0-4110-AB0B-2606F7C29DEF}"/>
              </a:ext>
            </a:extLst>
          </p:cNvPr>
          <p:cNvSpPr txBox="1"/>
          <p:nvPr/>
        </p:nvSpPr>
        <p:spPr>
          <a:xfrm>
            <a:off x="8161593" y="256694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A40B5D"/>
                </a:solidFill>
                <a:latin typeface="#9Slide07 IcielCadena" panose="02000503000000020004" pitchFamily="2" charset="0"/>
              </a:rPr>
              <a:t>Tính</a:t>
            </a:r>
            <a:r>
              <a:rPr lang="en-US" sz="2800" dirty="0">
                <a:solidFill>
                  <a:srgbClr val="A40B5D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A40B5D"/>
                </a:solidFill>
                <a:latin typeface="#9Slide07 IcielCadena" panose="02000503000000020004" pitchFamily="2" charset="0"/>
              </a:rPr>
              <a:t>quãng</a:t>
            </a:r>
            <a:r>
              <a:rPr lang="en-US" sz="2800" dirty="0">
                <a:solidFill>
                  <a:srgbClr val="A40B5D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A40B5D"/>
                </a:solidFill>
                <a:latin typeface="#9Slide07 IcielCadena" panose="02000503000000020004" pitchFamily="2" charset="0"/>
              </a:rPr>
              <a:t>đường</a:t>
            </a:r>
            <a:endParaRPr lang="en-US" sz="2800" dirty="0">
              <a:solidFill>
                <a:srgbClr val="A40B5D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028" name="Picture 4" descr="Sea Water PNG Clipart​ | Gallery Yopriceville - High-Quality Free Images  and Transparent PNG Clipart">
            <a:extLst>
              <a:ext uri="{FF2B5EF4-FFF2-40B4-BE49-F238E27FC236}">
                <a16:creationId xmlns:a16="http://schemas.microsoft.com/office/drawing/2014/main" id="{3714BC06-5AAD-4A5A-AB02-624E87382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7" b="40039"/>
          <a:stretch/>
        </p:blipFill>
        <p:spPr bwMode="auto">
          <a:xfrm>
            <a:off x="-29904" y="5161478"/>
            <a:ext cx="12221904" cy="17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ng chủ - saomaivisa.com">
            <a:extLst>
              <a:ext uri="{FF2B5EF4-FFF2-40B4-BE49-F238E27FC236}">
                <a16:creationId xmlns:a16="http://schemas.microsoft.com/office/drawing/2014/main" id="{141E161B-7BA9-4FF7-B1A8-8F016B85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23" y="3360338"/>
            <a:ext cx="2944980" cy="31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E5142A-2BFD-4259-B8B0-476C0B3941B0}"/>
              </a:ext>
            </a:extLst>
          </p:cNvPr>
          <p:cNvSpPr txBox="1"/>
          <p:nvPr/>
        </p:nvSpPr>
        <p:spPr>
          <a:xfrm>
            <a:off x="5489850" y="3021768"/>
            <a:ext cx="6571772" cy="231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     Quãng đường ca nô đi được trong 3 giờ là:</a:t>
            </a:r>
          </a:p>
          <a:p>
            <a:pPr>
              <a:lnSpc>
                <a:spcPct val="115000"/>
              </a:lnSpc>
            </a:pPr>
            <a:r>
              <a:rPr lang="en-US" sz="3200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		15,2 x 3 = 45,6 (km)</a:t>
            </a:r>
          </a:p>
          <a:p>
            <a:pPr>
              <a:lnSpc>
                <a:spcPct val="115000"/>
              </a:lnSpc>
            </a:pPr>
            <a:r>
              <a:rPr lang="en-US" sz="3200">
                <a:solidFill>
                  <a:srgbClr val="00206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			      Đáp số: 45,6 km.</a:t>
            </a:r>
          </a:p>
        </p:txBody>
      </p:sp>
    </p:spTree>
    <p:extLst>
      <p:ext uri="{BB962C8B-B14F-4D97-AF65-F5344CB8AC3E}">
        <p14:creationId xmlns:p14="http://schemas.microsoft.com/office/powerpoint/2010/main" val="1926068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4" grpId="0" animBg="1"/>
      <p:bldP spid="23" grpId="0"/>
      <p:bldP spid="25" grpId="0"/>
      <p:bldP spid="26" grpId="0"/>
      <p:bldP spid="27" grpId="0"/>
      <p:bldP spid="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2,286 Straight Highway Illustrations &amp;amp; Clip Art - iStock">
            <a:extLst>
              <a:ext uri="{FF2B5EF4-FFF2-40B4-BE49-F238E27FC236}">
                <a16:creationId xmlns:a16="http://schemas.microsoft.com/office/drawing/2014/main" id="{6C0EF507-02B2-4D4B-BB6C-89E62E0D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644961"/>
            <a:ext cx="58293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16A1F-EAF8-41FF-B9F3-424AFF4B088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1" b="89474" l="7919" r="91742">
                        <a14:foregroundMark x1="8145" y1="32018" x2="11425" y2="54386"/>
                        <a14:foregroundMark x1="7919" y1="62281" x2="8824" y2="66228"/>
                        <a14:foregroundMark x1="91742" y1="26754" x2="91742" y2="71491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888" y="-471919"/>
            <a:ext cx="13679775" cy="27050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15E95DA-718A-4BF8-8270-A3ECEDC282E8}"/>
              </a:ext>
            </a:extLst>
          </p:cNvPr>
          <p:cNvSpPr txBox="1"/>
          <p:nvPr/>
        </p:nvSpPr>
        <p:spPr>
          <a:xfrm>
            <a:off x="2695394" y="114697"/>
            <a:ext cx="9318419" cy="130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Một người đi xe đạp trong 15 phút với vận tốc 12,6 km/giờ. Tính quãng đường đi được của người đó.</a:t>
            </a:r>
            <a:endParaRPr lang="zh-CN" altLang="en-US" sz="2800" dirty="0"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44C17-6259-4EFD-B2F0-E1EC8901CBD6}"/>
              </a:ext>
            </a:extLst>
          </p:cNvPr>
          <p:cNvSpPr txBox="1"/>
          <p:nvPr/>
        </p:nvSpPr>
        <p:spPr>
          <a:xfrm>
            <a:off x="-2116899" y="49624"/>
            <a:ext cx="68392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zh-CN" alt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AE7E3F-45B0-4D28-A58A-47A518B7EB8D}"/>
              </a:ext>
            </a:extLst>
          </p:cNvPr>
          <p:cNvSpPr txBox="1"/>
          <p:nvPr/>
        </p:nvSpPr>
        <p:spPr>
          <a:xfrm>
            <a:off x="404184" y="1813805"/>
            <a:ext cx="2581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953EA-4587-4877-ABF6-1E142595E748}"/>
              </a:ext>
            </a:extLst>
          </p:cNvPr>
          <p:cNvSpPr txBox="1"/>
          <p:nvPr/>
        </p:nvSpPr>
        <p:spPr>
          <a:xfrm>
            <a:off x="966111" y="2877767"/>
            <a:ext cx="306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51347B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 = 15 phút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1D8F5-F837-493B-997F-D1752E11FCC3}"/>
              </a:ext>
            </a:extLst>
          </p:cNvPr>
          <p:cNvSpPr txBox="1"/>
          <p:nvPr/>
        </p:nvSpPr>
        <p:spPr>
          <a:xfrm>
            <a:off x="966112" y="2376564"/>
            <a:ext cx="345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51347B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v = 12,6 km/giờ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8017C-9DC0-418F-BAB1-47EBC0F4A85E}"/>
              </a:ext>
            </a:extLst>
          </p:cNvPr>
          <p:cNvSpPr txBox="1"/>
          <p:nvPr/>
        </p:nvSpPr>
        <p:spPr>
          <a:xfrm>
            <a:off x="966112" y="3378970"/>
            <a:ext cx="345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51347B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s = ... ?</a:t>
            </a:r>
          </a:p>
        </p:txBody>
      </p:sp>
      <p:sp>
        <p:nvSpPr>
          <p:cNvPr id="24" name="矩形: 圆角 7">
            <a:extLst>
              <a:ext uri="{FF2B5EF4-FFF2-40B4-BE49-F238E27FC236}">
                <a16:creationId xmlns:a16="http://schemas.microsoft.com/office/drawing/2014/main" id="{637D1690-AA28-4202-83F5-86539F69BFAB}"/>
              </a:ext>
            </a:extLst>
          </p:cNvPr>
          <p:cNvSpPr/>
          <p:nvPr/>
        </p:nvSpPr>
        <p:spPr>
          <a:xfrm>
            <a:off x="3264773" y="3861164"/>
            <a:ext cx="2096105" cy="685800"/>
          </a:xfrm>
          <a:prstGeom prst="roundRect">
            <a:avLst/>
          </a:prstGeom>
          <a:solidFill>
            <a:srgbClr val="179FD9"/>
          </a:solidFill>
          <a:ln>
            <a:noFill/>
          </a:ln>
          <a:effectLst>
            <a:outerShdw blurRad="25400" algn="c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C5F6BBBD-5BDB-45AF-93D8-667EC2879E2E}"/>
              </a:ext>
            </a:extLst>
          </p:cNvPr>
          <p:cNvSpPr txBox="1"/>
          <p:nvPr/>
        </p:nvSpPr>
        <p:spPr>
          <a:xfrm>
            <a:off x="2855953" y="3955870"/>
            <a:ext cx="29137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24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Bài giải</a:t>
            </a:r>
            <a:endParaRPr lang="zh-CN" altLang="en-US" sz="3600" b="1" spc="24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7BA62-26A9-4719-9B29-F49145918D00}"/>
              </a:ext>
            </a:extLst>
          </p:cNvPr>
          <p:cNvSpPr txBox="1"/>
          <p:nvPr/>
        </p:nvSpPr>
        <p:spPr>
          <a:xfrm>
            <a:off x="8339248" y="244668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CA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2CA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CA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2CA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12,6 km/</a:t>
            </a:r>
            <a:r>
              <a:rPr lang="en-US" sz="2800" dirty="0" err="1">
                <a:solidFill>
                  <a:srgbClr val="2CA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rgbClr val="2CA3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234B3E-EC40-4582-8D20-1EC6D87050D3}"/>
              </a:ext>
            </a:extLst>
          </p:cNvPr>
          <p:cNvSpPr txBox="1"/>
          <p:nvPr/>
        </p:nvSpPr>
        <p:spPr>
          <a:xfrm>
            <a:off x="6604887" y="270313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CA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800" dirty="0" err="1">
                <a:solidFill>
                  <a:srgbClr val="2CA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2CA3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69DB62-15C0-4110-AB0B-2606F7C29DEF}"/>
              </a:ext>
            </a:extLst>
          </p:cNvPr>
          <p:cNvSpPr txBox="1"/>
          <p:nvPr/>
        </p:nvSpPr>
        <p:spPr>
          <a:xfrm>
            <a:off x="2695394" y="879037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A4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quãng đường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E5142A-2BFD-4259-B8B0-476C0B3941B0}"/>
              </a:ext>
            </a:extLst>
          </p:cNvPr>
          <p:cNvSpPr txBox="1"/>
          <p:nvPr/>
        </p:nvSpPr>
        <p:spPr>
          <a:xfrm>
            <a:off x="404184" y="4594326"/>
            <a:ext cx="7718452" cy="231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15 phút = 0,25 giờ</a:t>
            </a:r>
          </a:p>
          <a:p>
            <a:pPr>
              <a:lnSpc>
                <a:spcPct val="115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Quãng đường người đó đi được là:</a:t>
            </a:r>
          </a:p>
          <a:p>
            <a:pPr>
              <a:lnSpc>
                <a:spcPct val="115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		12,6 x 0,25 = 3,15 (km)</a:t>
            </a:r>
          </a:p>
          <a:p>
            <a:pPr>
              <a:lnSpc>
                <a:spcPct val="115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			  Đáp số: 3,15 km.</a:t>
            </a:r>
          </a:p>
        </p:txBody>
      </p:sp>
      <p:pic>
        <p:nvPicPr>
          <p:cNvPr id="2060" name="Picture 12" descr="Cross Cartoon png download - 604*1024 - Free Transparent Bicycle Pedals png  Download. - CleanPNG / KissPNG">
            <a:extLst>
              <a:ext uri="{FF2B5EF4-FFF2-40B4-BE49-F238E27FC236}">
                <a16:creationId xmlns:a16="http://schemas.microsoft.com/office/drawing/2014/main" id="{09389BC4-3C6D-4B04-A9E8-51C014C5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46" b="95865" l="10000" r="90000">
                        <a14:foregroundMark x1="35889" y1="6635" x2="49111" y2="11442"/>
                        <a14:foregroundMark x1="49111" y1="11442" x2="49111" y2="11442"/>
                        <a14:foregroundMark x1="35444" y1="3558" x2="39000" y2="1442"/>
                        <a14:foregroundMark x1="53667" y1="85673" x2="57556" y2="82500"/>
                        <a14:foregroundMark x1="62889" y1="60385" x2="65444" y2="62885"/>
                        <a14:foregroundMark x1="25333" y1="89423" x2="29667" y2="95865"/>
                        <a14:foregroundMark x1="33000" y1="21058" x2="29889" y2="35769"/>
                        <a14:foregroundMark x1="29889" y1="35769" x2="28889" y2="37115"/>
                        <a14:foregroundMark x1="65778" y1="26058" x2="62333" y2="25673"/>
                        <a14:foregroundMark x1="64778" y1="27885" x2="61667" y2="31635"/>
                        <a14:foregroundMark x1="35889" y1="56442" x2="35889" y2="61058"/>
                        <a14:foregroundMark x1="39000" y1="60385" x2="43556" y2="78077"/>
                        <a14:foregroundMark x1="43556" y1="78077" x2="43556" y2="85865"/>
                        <a14:foregroundMark x1="43556" y1="85865" x2="41444" y2="90000"/>
                        <a14:foregroundMark x1="39222" y1="92692" x2="36333" y2="95192"/>
                        <a14:foregroundMark x1="22444" y1="77885" x2="24333" y2="88558"/>
                        <a14:foregroundMark x1="22444" y1="76250" x2="25556" y2="87885"/>
                        <a14:foregroundMark x1="73000" y1="50385" x2="79222" y2="58942"/>
                        <a14:foregroundMark x1="79222" y1="58942" x2="81889" y2="76635"/>
                        <a14:foregroundMark x1="81889" y1="76635" x2="78444" y2="86635"/>
                        <a14:foregroundMark x1="76111" y1="74808" x2="75333" y2="70192"/>
                        <a14:foregroundMark x1="65222" y1="80192" x2="75556" y2="75673"/>
                        <a14:foregroundMark x1="75556" y1="75673" x2="75556" y2="75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921" y="4051835"/>
            <a:ext cx="2079935" cy="290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4" grpId="0" animBg="1"/>
      <p:bldP spid="23" grpId="0"/>
      <p:bldP spid="25" grpId="0"/>
      <p:bldP spid="26" grpId="0"/>
      <p:bldP spid="27" grpId="0"/>
      <p:bldP spid="3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E5142A-2BFD-4259-B8B0-476C0B3941B0}"/>
                  </a:ext>
                </a:extLst>
              </p:cNvPr>
              <p:cNvSpPr txBox="1"/>
              <p:nvPr/>
            </p:nvSpPr>
            <p:spPr>
              <a:xfrm>
                <a:off x="2268287" y="3215655"/>
                <a:ext cx="7718452" cy="3751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Thời gian người đó đi là:</a:t>
                </a:r>
              </a:p>
              <a:p>
                <a:pPr algn="ctr"/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11 giờ - 8 giờ 20 phút = 2 giờ 40 phút</a:t>
                </a:r>
              </a:p>
              <a:p>
                <a:pPr algn="ctr"/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Đổi: 2 giờ 40 phút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giờ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giờ</a:t>
                </a:r>
              </a:p>
              <a:p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Quãng đường người đó đi được là:</a:t>
                </a:r>
              </a:p>
              <a:p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	42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112 (km)</a:t>
                </a:r>
              </a:p>
              <a:p>
                <a:r>
                  <a:rPr lang="en-US" sz="3200" b="1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      Đáp số: 112 km.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E5142A-2BFD-4259-B8B0-476C0B394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287" y="3215655"/>
                <a:ext cx="7718452" cy="3751476"/>
              </a:xfrm>
              <a:prstGeom prst="rect">
                <a:avLst/>
              </a:prstGeom>
              <a:blipFill>
                <a:blip r:embed="rId4"/>
                <a:stretch>
                  <a:fillRect l="-1975" t="-2114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E216A1F-EAF8-41FF-B9F3-424AFF4B088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1" b="89474" l="7919" r="91742">
                        <a14:foregroundMark x1="8145" y1="32018" x2="11425" y2="54386"/>
                        <a14:foregroundMark x1="7919" y1="62281" x2="8824" y2="66228"/>
                        <a14:foregroundMark x1="91742" y1="26754" x2="91742" y2="71491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888" y="-471919"/>
            <a:ext cx="13679775" cy="270508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15E95DA-718A-4BF8-8270-A3ECEDC282E8}"/>
              </a:ext>
            </a:extLst>
          </p:cNvPr>
          <p:cNvSpPr txBox="1"/>
          <p:nvPr/>
        </p:nvSpPr>
        <p:spPr>
          <a:xfrm>
            <a:off x="2695394" y="114697"/>
            <a:ext cx="9318419" cy="1306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#9Slide07 Cadena" panose="02000503000000020004" pitchFamily="2" charset="0"/>
                <a:ea typeface="字魂105号-简雅黑" panose="00000500000000000000" pitchFamily="2" charset="-122"/>
              </a:rPr>
              <a:t>Một xe máy đi từ A lúc 8 giờ 20 phút với vận tốc 42 km/giờ, đến B lúc 11 giờ. Tính độ dài quãng đường AB.</a:t>
            </a:r>
            <a:endParaRPr lang="zh-CN" altLang="en-US" sz="2800" dirty="0">
              <a:latin typeface="#9Slide07 Cadena" panose="02000503000000020004" pitchFamily="2" charset="0"/>
              <a:ea typeface="字魂105号-简雅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44C17-6259-4EFD-B2F0-E1EC8901CBD6}"/>
              </a:ext>
            </a:extLst>
          </p:cNvPr>
          <p:cNvSpPr txBox="1"/>
          <p:nvPr/>
        </p:nvSpPr>
        <p:spPr>
          <a:xfrm>
            <a:off x="-2116899" y="49624"/>
            <a:ext cx="68392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latin typeface="#9Slide05 SVNKitten" pitchFamily="2" charset="0"/>
              </a:rPr>
              <a:t>Bài 3</a:t>
            </a:r>
            <a:endParaRPr lang="zh-CN" altLang="en-US" sz="4800">
              <a:solidFill>
                <a:schemeClr val="bg1"/>
              </a:solidFill>
              <a:latin typeface="#9Slide05 SVNKitten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AE7E3F-45B0-4D28-A58A-47A518B7EB8D}"/>
              </a:ext>
            </a:extLst>
          </p:cNvPr>
          <p:cNvSpPr txBox="1"/>
          <p:nvPr/>
        </p:nvSpPr>
        <p:spPr>
          <a:xfrm>
            <a:off x="11727264" y="2062588"/>
            <a:ext cx="258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#9Slide01 Tieu de ngan" panose="00000800000000000000" pitchFamily="2" charset="0"/>
                <a:cs typeface="#9Slide05 Pattaya" panose="00000500000000000000" pitchFamily="2" charset="-34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953EA-4587-4877-ABF6-1E142595E748}"/>
              </a:ext>
            </a:extLst>
          </p:cNvPr>
          <p:cNvSpPr txBox="1"/>
          <p:nvPr/>
        </p:nvSpPr>
        <p:spPr>
          <a:xfrm>
            <a:off x="11056794" y="2708717"/>
            <a:ext cx="30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51347B"/>
                </a:solidFill>
                <a:latin typeface="#9Slide07 IcielCadena" panose="02000503000000020004" pitchFamily="2" charset="0"/>
              </a:rPr>
              <a:t>11 giờ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1D8F5-F837-493B-997F-D1752E11FCC3}"/>
              </a:ext>
            </a:extLst>
          </p:cNvPr>
          <p:cNvSpPr txBox="1"/>
          <p:nvPr/>
        </p:nvSpPr>
        <p:spPr>
          <a:xfrm>
            <a:off x="98881" y="2705537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51347B"/>
                </a:solidFill>
                <a:latin typeface="#9Slide07 IcielCadena" panose="02000503000000020004" pitchFamily="2" charset="0"/>
              </a:rPr>
              <a:t>8 giờ 20 phút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88017C-9DC0-418F-BAB1-47EBC0F4A85E}"/>
              </a:ext>
            </a:extLst>
          </p:cNvPr>
          <p:cNvSpPr txBox="1"/>
          <p:nvPr/>
        </p:nvSpPr>
        <p:spPr>
          <a:xfrm>
            <a:off x="233260" y="2098277"/>
            <a:ext cx="345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#9Slide01 Tieu de ngan" panose="00000800000000000000" pitchFamily="2" charset="0"/>
                <a:ea typeface="#9Slide02 Noi dung dai" panose="02000000000000000000" pitchFamily="2" charset="0"/>
              </a:rPr>
              <a:t>A</a:t>
            </a:r>
          </a:p>
        </p:txBody>
      </p:sp>
      <p:sp>
        <p:nvSpPr>
          <p:cNvPr id="24" name="矩形: 圆角 7">
            <a:extLst>
              <a:ext uri="{FF2B5EF4-FFF2-40B4-BE49-F238E27FC236}">
                <a16:creationId xmlns:a16="http://schemas.microsoft.com/office/drawing/2014/main" id="{637D1690-AA28-4202-83F5-86539F69BFAB}"/>
              </a:ext>
            </a:extLst>
          </p:cNvPr>
          <p:cNvSpPr/>
          <p:nvPr/>
        </p:nvSpPr>
        <p:spPr>
          <a:xfrm>
            <a:off x="5095831" y="2694277"/>
            <a:ext cx="2096105" cy="588526"/>
          </a:xfrm>
          <a:prstGeom prst="roundRect">
            <a:avLst/>
          </a:prstGeom>
          <a:solidFill>
            <a:srgbClr val="179FD9"/>
          </a:solidFill>
          <a:ln>
            <a:noFill/>
          </a:ln>
          <a:effectLst>
            <a:outerShdw blurRad="25400" algn="c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C5F6BBBD-5BDB-45AF-93D8-667EC2879E2E}"/>
              </a:ext>
            </a:extLst>
          </p:cNvPr>
          <p:cNvSpPr txBox="1"/>
          <p:nvPr/>
        </p:nvSpPr>
        <p:spPr>
          <a:xfrm>
            <a:off x="4687013" y="2694277"/>
            <a:ext cx="29137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24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105号-简雅黑" panose="00000500000000000000" pitchFamily="2" charset="-122"/>
                <a:cs typeface="#9Slide07 Pattaya" panose="00000500000000000000" pitchFamily="2" charset="-34"/>
              </a:rPr>
              <a:t>Bài giải</a:t>
            </a:r>
            <a:endParaRPr lang="zh-CN" altLang="en-US" sz="3600" b="1" spc="24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105号-简雅黑" panose="00000500000000000000" pitchFamily="2" charset="-122"/>
              <a:cs typeface="#9Slide07 Pattaya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A7BA62-26A9-4719-9B29-F49145918D00}"/>
              </a:ext>
            </a:extLst>
          </p:cNvPr>
          <p:cNvSpPr txBox="1"/>
          <p:nvPr/>
        </p:nvSpPr>
        <p:spPr>
          <a:xfrm>
            <a:off x="8596625" y="262463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vận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tốc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 42 km/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IcielCadena" panose="02000503000000020004" pitchFamily="2" charset="0"/>
              </a:rPr>
              <a:t>giờ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234B3E-EC40-4582-8D20-1EC6D87050D3}"/>
              </a:ext>
            </a:extLst>
          </p:cNvPr>
          <p:cNvSpPr txBox="1"/>
          <p:nvPr/>
        </p:nvSpPr>
        <p:spPr>
          <a:xfrm>
            <a:off x="4488575" y="262837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CA349"/>
                </a:solidFill>
                <a:latin typeface="#9Slide07 IcielCadena" panose="02000503000000020004" pitchFamily="2" charset="0"/>
              </a:rPr>
              <a:t>đi</a:t>
            </a:r>
            <a:r>
              <a:rPr lang="en-US" sz="2800" dirty="0">
                <a:solidFill>
                  <a:srgbClr val="2CA349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2CA349"/>
                </a:solidFill>
                <a:latin typeface="#9Slide07 IcielCadena" panose="02000503000000020004" pitchFamily="2" charset="0"/>
              </a:rPr>
              <a:t>từ</a:t>
            </a:r>
            <a:r>
              <a:rPr lang="en-US" sz="2800" dirty="0">
                <a:solidFill>
                  <a:srgbClr val="2CA349"/>
                </a:solidFill>
                <a:latin typeface="#9Slide07 IcielCadena" panose="02000503000000020004" pitchFamily="2" charset="0"/>
              </a:rPr>
              <a:t> A </a:t>
            </a:r>
            <a:r>
              <a:rPr lang="en-US" sz="2800" dirty="0" err="1">
                <a:solidFill>
                  <a:srgbClr val="2CA349"/>
                </a:solidFill>
                <a:latin typeface="#9Slide07 IcielCadena" panose="02000503000000020004" pitchFamily="2" charset="0"/>
              </a:rPr>
              <a:t>lúc</a:t>
            </a:r>
            <a:r>
              <a:rPr lang="en-US" sz="2800" dirty="0">
                <a:solidFill>
                  <a:srgbClr val="2CA349"/>
                </a:solidFill>
                <a:latin typeface="#9Slide07 IcielCadena" panose="02000503000000020004" pitchFamily="2" charset="0"/>
              </a:rPr>
              <a:t> 8 </a:t>
            </a:r>
            <a:r>
              <a:rPr lang="en-US" sz="2800" dirty="0" err="1">
                <a:solidFill>
                  <a:srgbClr val="2CA349"/>
                </a:solidFill>
                <a:latin typeface="#9Slide07 IcielCadena" panose="02000503000000020004" pitchFamily="2" charset="0"/>
              </a:rPr>
              <a:t>giờ</a:t>
            </a:r>
            <a:r>
              <a:rPr lang="en-US" sz="2800" dirty="0">
                <a:solidFill>
                  <a:srgbClr val="2CA349"/>
                </a:solidFill>
                <a:latin typeface="#9Slide07 IcielCadena" panose="02000503000000020004" pitchFamily="2" charset="0"/>
              </a:rPr>
              <a:t> 20 </a:t>
            </a:r>
            <a:r>
              <a:rPr lang="en-US" sz="2800" dirty="0" err="1">
                <a:solidFill>
                  <a:srgbClr val="2CA349"/>
                </a:solidFill>
                <a:latin typeface="#9Slide07 IcielCadena" panose="02000503000000020004" pitchFamily="2" charset="0"/>
              </a:rPr>
              <a:t>phút</a:t>
            </a:r>
            <a:endParaRPr lang="en-US" sz="2800" dirty="0">
              <a:solidFill>
                <a:srgbClr val="2CA349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69DB62-15C0-4110-AB0B-2606F7C29DEF}"/>
              </a:ext>
            </a:extLst>
          </p:cNvPr>
          <p:cNvSpPr txBox="1"/>
          <p:nvPr/>
        </p:nvSpPr>
        <p:spPr>
          <a:xfrm>
            <a:off x="5177116" y="890106"/>
            <a:ext cx="4775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Tính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độ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dài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quãng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đường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Cadena" panose="02000503000000020004" pitchFamily="2" charset="0"/>
              </a:rPr>
              <a:t> 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B64BD-EBE3-451C-BAC4-BDE066990992}"/>
              </a:ext>
            </a:extLst>
          </p:cNvPr>
          <p:cNvSpPr txBox="1"/>
          <p:nvPr/>
        </p:nvSpPr>
        <p:spPr>
          <a:xfrm>
            <a:off x="2695394" y="897552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CA349"/>
                </a:solidFill>
                <a:latin typeface="#9Slide07 IcielCadena" panose="02000503000000020004" pitchFamily="2" charset="0"/>
              </a:rPr>
              <a:t>đến B lúc 11 giờ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6F7B8A-015A-4092-8AE0-9789C9421881}"/>
              </a:ext>
            </a:extLst>
          </p:cNvPr>
          <p:cNvCxnSpPr>
            <a:cxnSpLocks/>
          </p:cNvCxnSpPr>
          <p:nvPr/>
        </p:nvCxnSpPr>
        <p:spPr>
          <a:xfrm>
            <a:off x="895157" y="2298947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2C72E9-D2F2-421E-8032-CD31F92C868C}"/>
              </a:ext>
            </a:extLst>
          </p:cNvPr>
          <p:cNvCxnSpPr>
            <a:cxnSpLocks/>
          </p:cNvCxnSpPr>
          <p:nvPr/>
        </p:nvCxnSpPr>
        <p:spPr>
          <a:xfrm>
            <a:off x="11658600" y="2290224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FC0BABC-95D9-44F5-9636-A5D1F4F7FFFF}"/>
              </a:ext>
            </a:extLst>
          </p:cNvPr>
          <p:cNvCxnSpPr>
            <a:cxnSpLocks/>
          </p:cNvCxnSpPr>
          <p:nvPr/>
        </p:nvCxnSpPr>
        <p:spPr>
          <a:xfrm>
            <a:off x="895157" y="2479663"/>
            <a:ext cx="107634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248EADD3-13A7-4DE4-A01D-853653B4DA5B}"/>
              </a:ext>
            </a:extLst>
          </p:cNvPr>
          <p:cNvSpPr/>
          <p:nvPr/>
        </p:nvSpPr>
        <p:spPr>
          <a:xfrm rot="5400000" flipV="1">
            <a:off x="6136948" y="-3013495"/>
            <a:ext cx="245468" cy="10626118"/>
          </a:xfrm>
          <a:prstGeom prst="leftBracket">
            <a:avLst>
              <a:gd name="adj" fmla="val 617821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961279-3018-4E6E-AFFC-49259F7999FE}"/>
              </a:ext>
            </a:extLst>
          </p:cNvPr>
          <p:cNvSpPr txBox="1"/>
          <p:nvPr/>
        </p:nvSpPr>
        <p:spPr>
          <a:xfrm>
            <a:off x="1431278" y="1692608"/>
            <a:ext cx="1833495" cy="400110"/>
          </a:xfrm>
          <a:prstGeom prst="rect">
            <a:avLst/>
          </a:prstGeom>
          <a:solidFill>
            <a:srgbClr val="FDE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#9Slide03 BoosterNextFYBlack" panose="02000A03000000020004" pitchFamily="2" charset="0"/>
              </a:rPr>
              <a:t>v = 42 km/giờ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2160C-1DAF-40E9-94CB-DB50A10506E6}"/>
              </a:ext>
            </a:extLst>
          </p:cNvPr>
          <p:cNvCxnSpPr>
            <a:endCxn id="38" idx="2"/>
          </p:cNvCxnSpPr>
          <p:nvPr/>
        </p:nvCxnSpPr>
        <p:spPr>
          <a:xfrm>
            <a:off x="1584836" y="2092718"/>
            <a:ext cx="763190" cy="0"/>
          </a:xfrm>
          <a:prstGeom prst="straightConnector1">
            <a:avLst/>
          </a:prstGeom>
          <a:ln w="38100">
            <a:solidFill>
              <a:srgbClr val="A40B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8E123B9-3C6F-4008-8AE6-07CECCDADCED}"/>
              </a:ext>
            </a:extLst>
          </p:cNvPr>
          <p:cNvSpPr txBox="1"/>
          <p:nvPr/>
        </p:nvSpPr>
        <p:spPr>
          <a:xfrm>
            <a:off x="6143885" y="1615362"/>
            <a:ext cx="167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A40B5D"/>
                </a:solidFill>
                <a:latin typeface="#9Slide07 Pattaya" panose="00000500000000000000" pitchFamily="2" charset="-34"/>
                <a:cs typeface="#9Slide07 Pattaya" panose="00000500000000000000" pitchFamily="2" charset="-34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9CAA0D-A6BD-4426-ACAC-545658796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12" y="1218497"/>
            <a:ext cx="1075509" cy="10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" grpId="0"/>
      <p:bldP spid="18" grpId="0"/>
      <p:bldP spid="19" grpId="0"/>
      <p:bldP spid="20" grpId="0"/>
      <p:bldP spid="21" grpId="0"/>
      <p:bldP spid="24" grpId="0" animBg="1"/>
      <p:bldP spid="23" grpId="0"/>
      <p:bldP spid="25" grpId="0"/>
      <p:bldP spid="26" grpId="0"/>
      <p:bldP spid="27" grpId="0"/>
      <p:bldP spid="17" grpId="0"/>
      <p:bldP spid="37" grpId="0" animBg="1"/>
      <p:bldP spid="38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29" y="362857"/>
            <a:ext cx="11669371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097FCE7-E161-4CDE-BE53-C78CD120FDAC}"/>
              </a:ext>
            </a:extLst>
          </p:cNvPr>
          <p:cNvSpPr txBox="1"/>
          <p:nvPr/>
        </p:nvSpPr>
        <p:spPr>
          <a:xfrm>
            <a:off x="759580" y="2767281"/>
            <a:ext cx="543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64号-方悦黑" panose="00000500000000000000" pitchFamily="2" charset="-122"/>
              </a:rPr>
              <a:t>CỦNG CỐ</a:t>
            </a:r>
            <a:endParaRPr lang="zh-CN" altLang="en-US" sz="72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64号-方悦黑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7C5223-DBA1-444D-9421-504EFFD75269}"/>
              </a:ext>
            </a:extLst>
          </p:cNvPr>
          <p:cNvSpPr txBox="1"/>
          <p:nvPr/>
        </p:nvSpPr>
        <p:spPr>
          <a:xfrm>
            <a:off x="978174" y="1323768"/>
            <a:ext cx="2989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7200" b="1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05号-简雅黑" panose="00000500000000000000" pitchFamily="2" charset="-122"/>
              </a:rPr>
              <a:t>4</a:t>
            </a:r>
            <a:endParaRPr lang="zh-CN" altLang="en-US" sz="7200" b="1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40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721427-BBE4-42E6-AA0A-C2364D8EA9DC}"/>
              </a:ext>
            </a:extLst>
          </p:cNvPr>
          <p:cNvSpPr txBox="1"/>
          <p:nvPr/>
        </p:nvSpPr>
        <p:spPr>
          <a:xfrm>
            <a:off x="3248522" y="275133"/>
            <a:ext cx="569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adena" panose="02000503000000020004" pitchFamily="2" charset="0"/>
                <a:ea typeface="字魂164号-方悦黑" panose="00000500000000000000" pitchFamily="2" charset="-122"/>
              </a:rPr>
              <a:t>KIẾN THỨC CẦN NHỚ</a:t>
            </a:r>
            <a:endParaRPr lang="zh-CN" altLang="en-US" sz="48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Cadena" panose="02000503000000020004" pitchFamily="2" charset="0"/>
              <a:ea typeface="字魂164号-方悦黑" panose="000005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9278EF-9D7D-46F6-87A4-6480CC23BAEC}"/>
              </a:ext>
            </a:extLst>
          </p:cNvPr>
          <p:cNvSpPr txBox="1"/>
          <p:nvPr/>
        </p:nvSpPr>
        <p:spPr>
          <a:xfrm>
            <a:off x="825436" y="1155202"/>
            <a:ext cx="978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>
                <a:solidFill>
                  <a:schemeClr val="accent3">
                    <a:lumMod val="50000"/>
                  </a:schemeClr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1) Muốn tính quãng đường, ta lấy </a:t>
            </a:r>
            <a:r>
              <a:rPr lang="en-US" altLang="zh-CN" sz="4000" u="sng">
                <a:solidFill>
                  <a:schemeClr val="accent3">
                    <a:lumMod val="50000"/>
                  </a:schemeClr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vận tốc nhân với thời gian</a:t>
            </a:r>
            <a:r>
              <a:rPr lang="en-US" altLang="zh-CN" sz="4000">
                <a:solidFill>
                  <a:schemeClr val="accent3">
                    <a:lumMod val="50000"/>
                  </a:schemeClr>
                </a:solidFill>
                <a:latin typeface="#9Slide05 SVNSteady" pitchFamily="2" charset="0"/>
                <a:ea typeface="字魂105号-简雅黑" panose="00000500000000000000" pitchFamily="2" charset="-122"/>
              </a:rPr>
              <a:t>.</a:t>
            </a:r>
            <a:endParaRPr lang="zh-CN" altLang="en-US" sz="4000" dirty="0">
              <a:solidFill>
                <a:schemeClr val="accent3">
                  <a:lumMod val="50000"/>
                </a:schemeClr>
              </a:solidFill>
              <a:latin typeface="#9Slide05 SVNSteady" pitchFamily="2" charset="0"/>
              <a:ea typeface="字魂105号-简雅黑" panose="00000500000000000000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719FA0-20F2-4CD6-A00A-B38E78ABBBE2}"/>
              </a:ext>
            </a:extLst>
          </p:cNvPr>
          <p:cNvGrpSpPr/>
          <p:nvPr/>
        </p:nvGrpSpPr>
        <p:grpSpPr>
          <a:xfrm>
            <a:off x="3732010" y="3164017"/>
            <a:ext cx="5459349" cy="1560986"/>
            <a:chOff x="3427210" y="1901589"/>
            <a:chExt cx="5459349" cy="15609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9ED21BA-7B51-430A-88E3-06FCA850F2DF}"/>
                </a:ext>
              </a:extLst>
            </p:cNvPr>
            <p:cNvSpPr/>
            <p:nvPr/>
          </p:nvSpPr>
          <p:spPr>
            <a:xfrm>
              <a:off x="3427210" y="1901589"/>
              <a:ext cx="5384234" cy="1528144"/>
            </a:xfrm>
            <a:prstGeom prst="roundRect">
              <a:avLst/>
            </a:prstGeom>
            <a:solidFill>
              <a:srgbClr val="51347B">
                <a:alpha val="8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文本框 3">
              <a:extLst>
                <a:ext uri="{FF2B5EF4-FFF2-40B4-BE49-F238E27FC236}">
                  <a16:creationId xmlns:a16="http://schemas.microsoft.com/office/drawing/2014/main" id="{906E578E-C05D-430E-80C4-FA7282D1C138}"/>
                </a:ext>
              </a:extLst>
            </p:cNvPr>
            <p:cNvSpPr txBox="1"/>
            <p:nvPr/>
          </p:nvSpPr>
          <p:spPr>
            <a:xfrm>
              <a:off x="3749885" y="2939355"/>
              <a:ext cx="51366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>
                  <a:solidFill>
                    <a:srgbClr val="FDE9E0"/>
                  </a:solidFill>
                  <a:latin typeface="#9Slide05 SVNSteady" pitchFamily="2" charset="0"/>
                  <a:ea typeface="字魂105号-简雅黑" panose="00000500000000000000" pitchFamily="2" charset="-122"/>
                </a:rPr>
                <a:t>(</a:t>
              </a:r>
              <a:r>
                <a:rPr lang="en-US" altLang="zh-CN" sz="2800">
                  <a:solidFill>
                    <a:srgbClr val="FFFF00"/>
                  </a:solidFill>
                  <a:latin typeface="#9Slide05 SVNSteady" pitchFamily="2" charset="0"/>
                  <a:ea typeface="字魂105号-简雅黑" panose="00000500000000000000" pitchFamily="2" charset="-122"/>
                </a:rPr>
                <a:t>s</a:t>
              </a:r>
              <a:r>
                <a:rPr lang="en-US" altLang="zh-CN" sz="2800">
                  <a:solidFill>
                    <a:srgbClr val="FDE9E0"/>
                  </a:solidFill>
                  <a:latin typeface="#9Slide05 SVNSteady" pitchFamily="2" charset="0"/>
                  <a:ea typeface="字魂105号-简雅黑" panose="00000500000000000000" pitchFamily="2" charset="-122"/>
                </a:rPr>
                <a:t>: quãng đường; </a:t>
              </a:r>
              <a:r>
                <a:rPr lang="en-US" altLang="zh-CN" sz="2800">
                  <a:solidFill>
                    <a:srgbClr val="FFFF00"/>
                  </a:solidFill>
                  <a:latin typeface="#9Slide05 SVNSteady" pitchFamily="2" charset="0"/>
                  <a:ea typeface="字魂105号-简雅黑" panose="00000500000000000000" pitchFamily="2" charset="-122"/>
                </a:rPr>
                <a:t>v</a:t>
              </a:r>
              <a:r>
                <a:rPr lang="en-US" altLang="zh-CN" sz="2800">
                  <a:solidFill>
                    <a:srgbClr val="FDE9E0"/>
                  </a:solidFill>
                  <a:latin typeface="#9Slide05 SVNSteady" pitchFamily="2" charset="0"/>
                  <a:ea typeface="字魂105号-简雅黑" panose="00000500000000000000" pitchFamily="2" charset="-122"/>
                </a:rPr>
                <a:t>: vận tốc; </a:t>
              </a:r>
              <a:r>
                <a:rPr lang="en-US" altLang="zh-CN" sz="2800">
                  <a:solidFill>
                    <a:srgbClr val="FFFF00"/>
                  </a:solidFill>
                  <a:latin typeface="#9Slide05 SVNSteady" pitchFamily="2" charset="0"/>
                  <a:ea typeface="字魂105号-简雅黑" panose="00000500000000000000" pitchFamily="2" charset="-122"/>
                </a:rPr>
                <a:t>t</a:t>
              </a:r>
              <a:r>
                <a:rPr lang="en-US" altLang="zh-CN" sz="2800">
                  <a:solidFill>
                    <a:srgbClr val="FDE9E0"/>
                  </a:solidFill>
                  <a:latin typeface="#9Slide05 SVNSteady" pitchFamily="2" charset="0"/>
                  <a:ea typeface="字魂105号-简雅黑" panose="00000500000000000000" pitchFamily="2" charset="-122"/>
                </a:rPr>
                <a:t>: thời gian)</a:t>
              </a:r>
              <a:endParaRPr lang="zh-CN" altLang="en-US" sz="2800" dirty="0">
                <a:solidFill>
                  <a:srgbClr val="FDE9E0"/>
                </a:solidFill>
                <a:latin typeface="#9Slide05 SVNSteady" pitchFamily="2" charset="0"/>
                <a:ea typeface="字魂105号-简雅黑" panose="00000500000000000000" pitchFamily="2" charset="-122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F390CD-C457-46D3-8A76-5AFE053909CB}"/>
                </a:ext>
              </a:extLst>
            </p:cNvPr>
            <p:cNvGrpSpPr/>
            <p:nvPr/>
          </p:nvGrpSpPr>
          <p:grpSpPr>
            <a:xfrm>
              <a:off x="4468835" y="2034279"/>
              <a:ext cx="3254329" cy="911891"/>
              <a:chOff x="4784151" y="3856210"/>
              <a:chExt cx="4190449" cy="1114983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679655D-5F68-454D-A91E-D0FB38F8E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40000" contrast="4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10041" y="3856210"/>
                <a:ext cx="564559" cy="1100890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C44B68F1-70D8-47B8-9D7A-B67E44E01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0000" contrast="4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84151" y="4098915"/>
                <a:ext cx="419385" cy="848756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CC5FBD9-FDB9-4C99-A20A-AF69E4739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65941" y="4019756"/>
                <a:ext cx="799159" cy="928753"/>
              </a:xfrm>
              <a:prstGeom prst="rect">
                <a:avLst/>
              </a:prstGeom>
            </p:spPr>
          </p:pic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2FDA2FA0-7C5F-49E9-9E0E-E195FA3CF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620776" y="4387712"/>
                <a:ext cx="769969" cy="536645"/>
              </a:xfrm>
              <a:prstGeom prst="rect">
                <a:avLst/>
              </a:prstGeom>
            </p:spPr>
          </p:pic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6F7C50ED-AF5A-479E-90C7-5C5EAF0B2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2802046">
                <a:off x="7680316" y="4337760"/>
                <a:ext cx="662668" cy="6041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26253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6592" y="1848921"/>
            <a:ext cx="723627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b="1" dirty="0" err="1">
                <a:solidFill>
                  <a:schemeClr val="bg1"/>
                </a:solidFill>
                <a:latin typeface="UTM Billhead 1910" panose="02040603050506020204" pitchFamily="18" charset="0"/>
                <a:cs typeface="+mn-ea"/>
                <a:sym typeface="+mn-lt"/>
              </a:rPr>
              <a:t>Hẹn</a:t>
            </a:r>
            <a:r>
              <a:rPr lang="en-US" altLang="zh-CN" sz="16600" b="1" dirty="0">
                <a:solidFill>
                  <a:schemeClr val="bg1"/>
                </a:solidFill>
                <a:latin typeface="UTM Billhead 1910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16600" b="1" dirty="0" err="1">
                <a:solidFill>
                  <a:schemeClr val="bg1"/>
                </a:solidFill>
                <a:latin typeface="UTM Billhead 1910" panose="02040603050506020204" pitchFamily="18" charset="0"/>
                <a:cs typeface="+mn-ea"/>
                <a:sym typeface="+mn-lt"/>
              </a:rPr>
              <a:t>gặp</a:t>
            </a:r>
            <a:r>
              <a:rPr lang="en-US" altLang="zh-CN" sz="16600" b="1" dirty="0">
                <a:solidFill>
                  <a:schemeClr val="bg1"/>
                </a:solidFill>
                <a:latin typeface="UTM Billhead 1910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16600" b="1" dirty="0" err="1">
                <a:solidFill>
                  <a:schemeClr val="bg1"/>
                </a:solidFill>
                <a:latin typeface="UTM Billhead 1910" panose="02040603050506020204" pitchFamily="18" charset="0"/>
                <a:cs typeface="+mn-ea"/>
                <a:sym typeface="+mn-lt"/>
              </a:rPr>
              <a:t>lại</a:t>
            </a:r>
            <a:r>
              <a:rPr lang="en-US" altLang="zh-CN" sz="16600" b="1" dirty="0">
                <a:solidFill>
                  <a:schemeClr val="bg1"/>
                </a:solidFill>
                <a:latin typeface="UTM Billhead 1910" panose="02040603050506020204" pitchFamily="18" charset="0"/>
                <a:cs typeface="+mn-ea"/>
                <a:sym typeface="+mn-lt"/>
              </a:rPr>
              <a:t> !</a:t>
            </a:r>
            <a:endParaRPr lang="zh-CN" altLang="en-US" sz="16600" b="1" dirty="0">
              <a:solidFill>
                <a:schemeClr val="bg1"/>
              </a:solidFill>
              <a:latin typeface="UTM Billhead 1910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0863011"/>
      </p:ext>
    </p:extLst>
  </p:cSld>
  <p:clrMapOvr>
    <a:masterClrMapping/>
  </p:clrMapOvr>
  <p:transition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45320" y="2282858"/>
            <a:ext cx="250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300" dirty="0" err="1">
                <a:solidFill>
                  <a:srgbClr val="FFC000"/>
                </a:solidFill>
                <a:latin typeface="#9Slide03 Aturdida" pitchFamily="2" charset="0"/>
                <a:cs typeface="+mn-ea"/>
                <a:sym typeface="+mn-lt"/>
              </a:rPr>
              <a:t>Nội</a:t>
            </a:r>
            <a:r>
              <a:rPr lang="en-US" altLang="zh-CN" sz="3600" spc="300" dirty="0">
                <a:solidFill>
                  <a:srgbClr val="FFC000"/>
                </a:solidFill>
                <a:latin typeface="#9Slide03 Aturdida" pitchFamily="2" charset="0"/>
                <a:cs typeface="+mn-ea"/>
                <a:sym typeface="+mn-lt"/>
              </a:rPr>
              <a:t> dung</a:t>
            </a:r>
            <a:endParaRPr lang="zh-CN" altLang="en-US" sz="3600" spc="300" dirty="0">
              <a:solidFill>
                <a:srgbClr val="FFC000"/>
              </a:solidFill>
              <a:latin typeface="#9Slide03 Aturdida" pitchFamily="2" charset="0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31381" y="1256801"/>
            <a:ext cx="5128499" cy="4325308"/>
            <a:chOff x="1366520" y="2305050"/>
            <a:chExt cx="3224700" cy="3058795"/>
          </a:xfrm>
        </p:grpSpPr>
        <p:sp>
          <p:nvSpPr>
            <p:cNvPr id="6" name="圆角矩形 16"/>
            <p:cNvSpPr/>
            <p:nvPr/>
          </p:nvSpPr>
          <p:spPr>
            <a:xfrm>
              <a:off x="1366520" y="2305050"/>
              <a:ext cx="1035685" cy="601980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3200" dirty="0">
                  <a:latin typeface="Jokerman" panose="04090605060D06020702" pitchFamily="82" charset="0"/>
                  <a:cs typeface="+mn-ea"/>
                  <a:sym typeface="+mn-lt"/>
                </a:rPr>
                <a:t>01</a:t>
              </a:r>
              <a:endParaRPr lang="zh-CN" altLang="en-US" sz="3200" dirty="0">
                <a:latin typeface="Jokerman" panose="04090605060D06020702" pitchFamily="82" charset="0"/>
                <a:cs typeface="+mn-ea"/>
                <a:sym typeface="+mn-lt"/>
              </a:endParaRPr>
            </a:p>
          </p:txBody>
        </p:sp>
        <p:sp>
          <p:nvSpPr>
            <p:cNvPr id="7" name="圆角矩形 95"/>
            <p:cNvSpPr/>
            <p:nvPr/>
          </p:nvSpPr>
          <p:spPr>
            <a:xfrm>
              <a:off x="1366520" y="3124200"/>
              <a:ext cx="1035685" cy="601980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3200" dirty="0">
                  <a:latin typeface="Jokerman" panose="04090605060D06020702" pitchFamily="82" charset="0"/>
                  <a:cs typeface="+mn-ea"/>
                  <a:sym typeface="+mn-lt"/>
                </a:rPr>
                <a:t>02</a:t>
              </a:r>
              <a:endParaRPr lang="zh-CN" altLang="en-US" sz="3200" dirty="0">
                <a:latin typeface="Jokerman" panose="04090605060D06020702" pitchFamily="82" charset="0"/>
                <a:cs typeface="+mn-ea"/>
                <a:sym typeface="+mn-lt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366520" y="3942715"/>
              <a:ext cx="1035685" cy="601980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3200" dirty="0">
                  <a:latin typeface="Jokerman" panose="04090605060D06020702" pitchFamily="82" charset="0"/>
                  <a:cs typeface="+mn-ea"/>
                  <a:sym typeface="+mn-lt"/>
                </a:rPr>
                <a:t>03</a:t>
              </a:r>
              <a:endParaRPr lang="zh-CN" altLang="en-US" sz="3200" dirty="0">
                <a:latin typeface="Jokerman" panose="04090605060D06020702" pitchFamily="82" charset="0"/>
                <a:cs typeface="+mn-ea"/>
                <a:sym typeface="+mn-lt"/>
              </a:endParaRPr>
            </a:p>
          </p:txBody>
        </p:sp>
        <p:sp>
          <p:nvSpPr>
            <p:cNvPr id="9" name="圆角矩形 101"/>
            <p:cNvSpPr/>
            <p:nvPr/>
          </p:nvSpPr>
          <p:spPr>
            <a:xfrm>
              <a:off x="1366520" y="4761865"/>
              <a:ext cx="1035685" cy="601980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CN" sz="3200" dirty="0">
                  <a:latin typeface="Jokerman" panose="04090605060D06020702" pitchFamily="82" charset="0"/>
                  <a:cs typeface="+mn-ea"/>
                  <a:sym typeface="+mn-lt"/>
                </a:rPr>
                <a:t>04</a:t>
              </a:r>
              <a:endParaRPr lang="zh-CN" altLang="en-US" sz="3200" dirty="0">
                <a:latin typeface="Jokerman" panose="04090605060D06020702" pitchFamily="82" charset="0"/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707184" y="2375207"/>
              <a:ext cx="1884036" cy="413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>
                  <a:solidFill>
                    <a:srgbClr val="835B2E"/>
                  </a:solidFill>
                  <a:latin typeface="#9Slide03 SFU Futura_05" panose="00000800000000000000" pitchFamily="2" charset="0"/>
                  <a:cs typeface="+mn-ea"/>
                  <a:sym typeface="+mn-lt"/>
                </a:rPr>
                <a:t>KHỞI ĐỘNG</a:t>
              </a:r>
              <a:endParaRPr kumimoji="1" lang="en-US" altLang="zh-CN" sz="3200" dirty="0">
                <a:solidFill>
                  <a:schemeClr val="bg1"/>
                </a:solidFill>
                <a:latin typeface="#9Slide03 SFU Futura_05" panose="000008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707184" y="3175306"/>
              <a:ext cx="1749980" cy="413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>
                  <a:solidFill>
                    <a:srgbClr val="835B2E"/>
                  </a:solidFill>
                  <a:latin typeface="#9Slide03 SFU Futura_05" panose="00000800000000000000" pitchFamily="2" charset="0"/>
                  <a:cs typeface="+mn-ea"/>
                  <a:sym typeface="+mn-lt"/>
                </a:rPr>
                <a:t>KHÁM PHÁ</a:t>
              </a:r>
              <a:endParaRPr kumimoji="1" lang="en-US" altLang="zh-CN" sz="3200" dirty="0">
                <a:solidFill>
                  <a:schemeClr val="bg1"/>
                </a:solidFill>
                <a:latin typeface="#9Slide03 SFU Futura_05" panose="000008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707184" y="4030317"/>
              <a:ext cx="1748972" cy="413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>
                  <a:solidFill>
                    <a:srgbClr val="835B2E"/>
                  </a:solidFill>
                  <a:latin typeface="#9Slide03 SFU Futura_05" panose="00000800000000000000" pitchFamily="2" charset="0"/>
                  <a:cs typeface="+mn-ea"/>
                  <a:sym typeface="+mn-lt"/>
                </a:rPr>
                <a:t>VẬN DỤNG</a:t>
              </a:r>
              <a:endParaRPr kumimoji="1" lang="en-US" altLang="zh-CN" sz="3200" dirty="0">
                <a:solidFill>
                  <a:schemeClr val="bg1"/>
                </a:solidFill>
                <a:latin typeface="#9Slide03 SFU Futura_05" panose="00000800000000000000" pitchFamily="2" charset="0"/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07184" y="4875368"/>
              <a:ext cx="1459694" cy="413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>
                  <a:solidFill>
                    <a:srgbClr val="835B2E"/>
                  </a:solidFill>
                  <a:latin typeface="#9Slide03 SFU Futura_05" panose="00000800000000000000" pitchFamily="2" charset="0"/>
                  <a:cs typeface="+mn-ea"/>
                  <a:sym typeface="+mn-lt"/>
                </a:rPr>
                <a:t>CỦNG CỐ</a:t>
              </a:r>
              <a:endParaRPr kumimoji="1" lang="en-US" altLang="zh-CN" sz="3200" dirty="0">
                <a:solidFill>
                  <a:schemeClr val="bg1"/>
                </a:solidFill>
                <a:latin typeface="#9Slide03 SFU Futura_05" panose="0000080000000000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9" y="3116935"/>
            <a:ext cx="3715164" cy="371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153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29" y="362857"/>
            <a:ext cx="11669371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097FCE7-E161-4CDE-BE53-C78CD120FDAC}"/>
              </a:ext>
            </a:extLst>
          </p:cNvPr>
          <p:cNvSpPr txBox="1"/>
          <p:nvPr/>
        </p:nvSpPr>
        <p:spPr>
          <a:xfrm>
            <a:off x="759580" y="2767281"/>
            <a:ext cx="5075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64号-方悦黑" panose="00000500000000000000" pitchFamily="2" charset="-122"/>
              </a:rPr>
              <a:t>KHỞI ĐỘNG</a:t>
            </a:r>
            <a:endParaRPr lang="zh-CN" altLang="en-US" sz="72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64号-方悦黑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7C5223-DBA1-444D-9421-504EFFD75269}"/>
              </a:ext>
            </a:extLst>
          </p:cNvPr>
          <p:cNvSpPr txBox="1"/>
          <p:nvPr/>
        </p:nvSpPr>
        <p:spPr>
          <a:xfrm>
            <a:off x="437847" y="1309914"/>
            <a:ext cx="2989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7200" b="1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05号-简雅黑" panose="00000500000000000000" pitchFamily="2" charset="-122"/>
              </a:rPr>
              <a:t>1</a:t>
            </a:r>
            <a:endParaRPr lang="zh-CN" altLang="en-US" sz="7200" b="1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9745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5 Cartoon Of A Monorail Illustrations &amp;amp; Clip Art - iStock">
            <a:extLst>
              <a:ext uri="{FF2B5EF4-FFF2-40B4-BE49-F238E27FC236}">
                <a16:creationId xmlns:a16="http://schemas.microsoft.com/office/drawing/2014/main" id="{23EB979F-ACB2-4B98-8E5B-A2F1E1C67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23" y="-293519"/>
            <a:ext cx="4611915" cy="2860849"/>
          </a:xfrm>
          <a:prstGeom prst="rect">
            <a:avLst/>
          </a:prstGeom>
          <a:noFill/>
          <a:ln>
            <a:solidFill>
              <a:srgbClr val="51347B"/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E2A0F1-AFA6-457C-90BB-3C96B1677C31}"/>
              </a:ext>
            </a:extLst>
          </p:cNvPr>
          <p:cNvSpPr txBox="1"/>
          <p:nvPr/>
        </p:nvSpPr>
        <p:spPr>
          <a:xfrm>
            <a:off x="384785" y="1550017"/>
            <a:ext cx="6843329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</a:pP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	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Hiện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nay,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tuyến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sắt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Cát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Linh - Hà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Đông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đi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vào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hoạt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động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.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Tuyến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sắt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này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có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chiều</a:t>
            </a:r>
            <a:endParaRPr lang="zh-CN" altLang="en-US" sz="2400" dirty="0">
              <a:latin typeface="#9Slide03 Ample" panose="02000000000000000000" pitchFamily="2" charset="0"/>
              <a:ea typeface="字魂105号-简雅黑" panose="00000500000000000000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E8E1B-04D5-40F0-865B-74105B03B77F}"/>
              </a:ext>
            </a:extLst>
          </p:cNvPr>
          <p:cNvSpPr txBox="1"/>
          <p:nvPr/>
        </p:nvSpPr>
        <p:spPr>
          <a:xfrm>
            <a:off x="384785" y="2434967"/>
            <a:ext cx="11925299" cy="94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</a:pP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dài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13km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và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thời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gian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tàu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cao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lưu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thông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trên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tuyến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này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là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24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phút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.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Hỏi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đoàn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tàu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chạy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với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vận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trung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bình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là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bao 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nhiêu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 km/</a:t>
            </a:r>
            <a:r>
              <a:rPr lang="en-US" altLang="zh-CN" sz="2400" dirty="0" err="1">
                <a:latin typeface="#9Slide03 Ample" panose="02000000000000000000" pitchFamily="2" charset="0"/>
                <a:ea typeface="字魂105号-简雅黑" panose="00000500000000000000" pitchFamily="2" charset="-122"/>
              </a:rPr>
              <a:t>giờ</a:t>
            </a:r>
            <a:r>
              <a:rPr lang="en-US" altLang="zh-CN" sz="2400" dirty="0">
                <a:latin typeface="#9Slide03 Ample" panose="02000000000000000000" pitchFamily="2" charset="0"/>
                <a:ea typeface="字魂105号-简雅黑" panose="00000500000000000000" pitchFamily="2" charset="-122"/>
              </a:rPr>
              <a:t>?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D881D-E974-4C08-87DF-2EB10B5FD491}"/>
              </a:ext>
            </a:extLst>
          </p:cNvPr>
          <p:cNvSpPr/>
          <p:nvPr/>
        </p:nvSpPr>
        <p:spPr>
          <a:xfrm>
            <a:off x="5473953" y="4366763"/>
            <a:ext cx="6261315" cy="2143101"/>
          </a:xfrm>
          <a:custGeom>
            <a:avLst/>
            <a:gdLst>
              <a:gd name="connsiteX0" fmla="*/ 0 w 6261315"/>
              <a:gd name="connsiteY0" fmla="*/ 0 h 2143101"/>
              <a:gd name="connsiteX1" fmla="*/ 507862 w 6261315"/>
              <a:gd name="connsiteY1" fmla="*/ 0 h 2143101"/>
              <a:gd name="connsiteX2" fmla="*/ 1015724 w 6261315"/>
              <a:gd name="connsiteY2" fmla="*/ 0 h 2143101"/>
              <a:gd name="connsiteX3" fmla="*/ 1648813 w 6261315"/>
              <a:gd name="connsiteY3" fmla="*/ 0 h 2143101"/>
              <a:gd name="connsiteX4" fmla="*/ 2219288 w 6261315"/>
              <a:gd name="connsiteY4" fmla="*/ 0 h 2143101"/>
              <a:gd name="connsiteX5" fmla="*/ 2914990 w 6261315"/>
              <a:gd name="connsiteY5" fmla="*/ 0 h 2143101"/>
              <a:gd name="connsiteX6" fmla="*/ 3422852 w 6261315"/>
              <a:gd name="connsiteY6" fmla="*/ 0 h 2143101"/>
              <a:gd name="connsiteX7" fmla="*/ 3930714 w 6261315"/>
              <a:gd name="connsiteY7" fmla="*/ 0 h 2143101"/>
              <a:gd name="connsiteX8" fmla="*/ 4751642 w 6261315"/>
              <a:gd name="connsiteY8" fmla="*/ 0 h 2143101"/>
              <a:gd name="connsiteX9" fmla="*/ 5259505 w 6261315"/>
              <a:gd name="connsiteY9" fmla="*/ 0 h 2143101"/>
              <a:gd name="connsiteX10" fmla="*/ 6261315 w 6261315"/>
              <a:gd name="connsiteY10" fmla="*/ 0 h 2143101"/>
              <a:gd name="connsiteX11" fmla="*/ 6261315 w 6261315"/>
              <a:gd name="connsiteY11" fmla="*/ 557206 h 2143101"/>
              <a:gd name="connsiteX12" fmla="*/ 6261315 w 6261315"/>
              <a:gd name="connsiteY12" fmla="*/ 1135844 h 2143101"/>
              <a:gd name="connsiteX13" fmla="*/ 6261315 w 6261315"/>
              <a:gd name="connsiteY13" fmla="*/ 2143101 h 2143101"/>
              <a:gd name="connsiteX14" fmla="*/ 5440387 w 6261315"/>
              <a:gd name="connsiteY14" fmla="*/ 2143101 h 2143101"/>
              <a:gd name="connsiteX15" fmla="*/ 4869912 w 6261315"/>
              <a:gd name="connsiteY15" fmla="*/ 2143101 h 2143101"/>
              <a:gd name="connsiteX16" fmla="*/ 4111597 w 6261315"/>
              <a:gd name="connsiteY16" fmla="*/ 2143101 h 2143101"/>
              <a:gd name="connsiteX17" fmla="*/ 3353282 w 6261315"/>
              <a:gd name="connsiteY17" fmla="*/ 2143101 h 2143101"/>
              <a:gd name="connsiteX18" fmla="*/ 2532354 w 6261315"/>
              <a:gd name="connsiteY18" fmla="*/ 2143101 h 2143101"/>
              <a:gd name="connsiteX19" fmla="*/ 1711426 w 6261315"/>
              <a:gd name="connsiteY19" fmla="*/ 2143101 h 2143101"/>
              <a:gd name="connsiteX20" fmla="*/ 1015724 w 6261315"/>
              <a:gd name="connsiteY20" fmla="*/ 2143101 h 2143101"/>
              <a:gd name="connsiteX21" fmla="*/ 0 w 6261315"/>
              <a:gd name="connsiteY21" fmla="*/ 2143101 h 2143101"/>
              <a:gd name="connsiteX22" fmla="*/ 0 w 6261315"/>
              <a:gd name="connsiteY22" fmla="*/ 1585895 h 2143101"/>
              <a:gd name="connsiteX23" fmla="*/ 0 w 6261315"/>
              <a:gd name="connsiteY23" fmla="*/ 1114413 h 2143101"/>
              <a:gd name="connsiteX24" fmla="*/ 0 w 6261315"/>
              <a:gd name="connsiteY24" fmla="*/ 600068 h 2143101"/>
              <a:gd name="connsiteX25" fmla="*/ 0 w 6261315"/>
              <a:gd name="connsiteY25" fmla="*/ 0 h 214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61315" h="2143101" fill="none" extrusionOk="0">
                <a:moveTo>
                  <a:pt x="0" y="0"/>
                </a:moveTo>
                <a:cubicBezTo>
                  <a:pt x="149150" y="22870"/>
                  <a:pt x="302157" y="-17373"/>
                  <a:pt x="507862" y="0"/>
                </a:cubicBezTo>
                <a:cubicBezTo>
                  <a:pt x="713567" y="17373"/>
                  <a:pt x="842742" y="-17840"/>
                  <a:pt x="1015724" y="0"/>
                </a:cubicBezTo>
                <a:cubicBezTo>
                  <a:pt x="1188706" y="17840"/>
                  <a:pt x="1412776" y="2757"/>
                  <a:pt x="1648813" y="0"/>
                </a:cubicBezTo>
                <a:cubicBezTo>
                  <a:pt x="1884850" y="-2757"/>
                  <a:pt x="2096603" y="-5163"/>
                  <a:pt x="2219288" y="0"/>
                </a:cubicBezTo>
                <a:cubicBezTo>
                  <a:pt x="2341973" y="5163"/>
                  <a:pt x="2623880" y="-6447"/>
                  <a:pt x="2914990" y="0"/>
                </a:cubicBezTo>
                <a:cubicBezTo>
                  <a:pt x="3206100" y="6447"/>
                  <a:pt x="3255354" y="-4301"/>
                  <a:pt x="3422852" y="0"/>
                </a:cubicBezTo>
                <a:cubicBezTo>
                  <a:pt x="3590350" y="4301"/>
                  <a:pt x="3822909" y="-18962"/>
                  <a:pt x="3930714" y="0"/>
                </a:cubicBezTo>
                <a:cubicBezTo>
                  <a:pt x="4038519" y="18962"/>
                  <a:pt x="4492679" y="28132"/>
                  <a:pt x="4751642" y="0"/>
                </a:cubicBezTo>
                <a:cubicBezTo>
                  <a:pt x="5010605" y="-28132"/>
                  <a:pt x="5156261" y="-23602"/>
                  <a:pt x="5259505" y="0"/>
                </a:cubicBezTo>
                <a:cubicBezTo>
                  <a:pt x="5362749" y="23602"/>
                  <a:pt x="5783955" y="29793"/>
                  <a:pt x="6261315" y="0"/>
                </a:cubicBezTo>
                <a:cubicBezTo>
                  <a:pt x="6256971" y="169781"/>
                  <a:pt x="6246883" y="368495"/>
                  <a:pt x="6261315" y="557206"/>
                </a:cubicBezTo>
                <a:cubicBezTo>
                  <a:pt x="6275747" y="745917"/>
                  <a:pt x="6279977" y="927602"/>
                  <a:pt x="6261315" y="1135844"/>
                </a:cubicBezTo>
                <a:cubicBezTo>
                  <a:pt x="6242653" y="1344086"/>
                  <a:pt x="6274514" y="1912206"/>
                  <a:pt x="6261315" y="2143101"/>
                </a:cubicBezTo>
                <a:cubicBezTo>
                  <a:pt x="6085470" y="2168369"/>
                  <a:pt x="5725620" y="2134953"/>
                  <a:pt x="5440387" y="2143101"/>
                </a:cubicBezTo>
                <a:cubicBezTo>
                  <a:pt x="5155154" y="2151249"/>
                  <a:pt x="5057455" y="2153899"/>
                  <a:pt x="4869912" y="2143101"/>
                </a:cubicBezTo>
                <a:cubicBezTo>
                  <a:pt x="4682370" y="2132303"/>
                  <a:pt x="4438247" y="2150566"/>
                  <a:pt x="4111597" y="2143101"/>
                </a:cubicBezTo>
                <a:cubicBezTo>
                  <a:pt x="3784948" y="2135636"/>
                  <a:pt x="3662269" y="2140430"/>
                  <a:pt x="3353282" y="2143101"/>
                </a:cubicBezTo>
                <a:cubicBezTo>
                  <a:pt x="3044296" y="2145772"/>
                  <a:pt x="2849874" y="2146223"/>
                  <a:pt x="2532354" y="2143101"/>
                </a:cubicBezTo>
                <a:cubicBezTo>
                  <a:pt x="2214834" y="2139979"/>
                  <a:pt x="2093126" y="2126447"/>
                  <a:pt x="1711426" y="2143101"/>
                </a:cubicBezTo>
                <a:cubicBezTo>
                  <a:pt x="1329726" y="2159755"/>
                  <a:pt x="1347936" y="2139357"/>
                  <a:pt x="1015724" y="2143101"/>
                </a:cubicBezTo>
                <a:cubicBezTo>
                  <a:pt x="683512" y="2146845"/>
                  <a:pt x="296681" y="2170389"/>
                  <a:pt x="0" y="2143101"/>
                </a:cubicBezTo>
                <a:cubicBezTo>
                  <a:pt x="3325" y="1910520"/>
                  <a:pt x="27238" y="1737976"/>
                  <a:pt x="0" y="1585895"/>
                </a:cubicBezTo>
                <a:cubicBezTo>
                  <a:pt x="-27238" y="1433814"/>
                  <a:pt x="8344" y="1234490"/>
                  <a:pt x="0" y="1114413"/>
                </a:cubicBezTo>
                <a:cubicBezTo>
                  <a:pt x="-8344" y="994336"/>
                  <a:pt x="-16151" y="716274"/>
                  <a:pt x="0" y="600068"/>
                </a:cubicBezTo>
                <a:cubicBezTo>
                  <a:pt x="16151" y="483862"/>
                  <a:pt x="22446" y="277494"/>
                  <a:pt x="0" y="0"/>
                </a:cubicBezTo>
                <a:close/>
              </a:path>
              <a:path w="6261315" h="2143101" stroke="0" extrusionOk="0">
                <a:moveTo>
                  <a:pt x="0" y="0"/>
                </a:moveTo>
                <a:cubicBezTo>
                  <a:pt x="140779" y="8515"/>
                  <a:pt x="341573" y="-2037"/>
                  <a:pt x="507862" y="0"/>
                </a:cubicBezTo>
                <a:cubicBezTo>
                  <a:pt x="674151" y="2037"/>
                  <a:pt x="1009193" y="-18071"/>
                  <a:pt x="1140951" y="0"/>
                </a:cubicBezTo>
                <a:cubicBezTo>
                  <a:pt x="1272709" y="18071"/>
                  <a:pt x="1523552" y="-14981"/>
                  <a:pt x="1774039" y="0"/>
                </a:cubicBezTo>
                <a:cubicBezTo>
                  <a:pt x="2024526" y="14981"/>
                  <a:pt x="2143872" y="-4745"/>
                  <a:pt x="2469741" y="0"/>
                </a:cubicBezTo>
                <a:cubicBezTo>
                  <a:pt x="2795610" y="4745"/>
                  <a:pt x="2918801" y="10742"/>
                  <a:pt x="3290669" y="0"/>
                </a:cubicBezTo>
                <a:cubicBezTo>
                  <a:pt x="3662537" y="-10742"/>
                  <a:pt x="3756287" y="-25675"/>
                  <a:pt x="3923757" y="0"/>
                </a:cubicBezTo>
                <a:cubicBezTo>
                  <a:pt x="4091227" y="25675"/>
                  <a:pt x="4459582" y="28329"/>
                  <a:pt x="4744685" y="0"/>
                </a:cubicBezTo>
                <a:cubicBezTo>
                  <a:pt x="5029788" y="-28329"/>
                  <a:pt x="5321972" y="4950"/>
                  <a:pt x="5503000" y="0"/>
                </a:cubicBezTo>
                <a:cubicBezTo>
                  <a:pt x="5684028" y="-4950"/>
                  <a:pt x="6087460" y="-6561"/>
                  <a:pt x="6261315" y="0"/>
                </a:cubicBezTo>
                <a:cubicBezTo>
                  <a:pt x="6237230" y="204440"/>
                  <a:pt x="6241171" y="269139"/>
                  <a:pt x="6261315" y="492913"/>
                </a:cubicBezTo>
                <a:cubicBezTo>
                  <a:pt x="6281459" y="716687"/>
                  <a:pt x="6267557" y="803712"/>
                  <a:pt x="6261315" y="964395"/>
                </a:cubicBezTo>
                <a:cubicBezTo>
                  <a:pt x="6255073" y="1125078"/>
                  <a:pt x="6282177" y="1321402"/>
                  <a:pt x="6261315" y="1457309"/>
                </a:cubicBezTo>
                <a:cubicBezTo>
                  <a:pt x="6240453" y="1593216"/>
                  <a:pt x="6236449" y="1821978"/>
                  <a:pt x="6261315" y="2143101"/>
                </a:cubicBezTo>
                <a:cubicBezTo>
                  <a:pt x="6002139" y="2158982"/>
                  <a:pt x="5891163" y="2166409"/>
                  <a:pt x="5565613" y="2143101"/>
                </a:cubicBezTo>
                <a:cubicBezTo>
                  <a:pt x="5240063" y="2119793"/>
                  <a:pt x="5078207" y="2167974"/>
                  <a:pt x="4807299" y="2143101"/>
                </a:cubicBezTo>
                <a:cubicBezTo>
                  <a:pt x="4536391" y="2118228"/>
                  <a:pt x="4348994" y="2114819"/>
                  <a:pt x="4048984" y="2143101"/>
                </a:cubicBezTo>
                <a:cubicBezTo>
                  <a:pt x="3748975" y="2171383"/>
                  <a:pt x="3678150" y="2166101"/>
                  <a:pt x="3478508" y="2143101"/>
                </a:cubicBezTo>
                <a:cubicBezTo>
                  <a:pt x="3278866" y="2120101"/>
                  <a:pt x="3103179" y="2141604"/>
                  <a:pt x="2908033" y="2143101"/>
                </a:cubicBezTo>
                <a:cubicBezTo>
                  <a:pt x="2712887" y="2144598"/>
                  <a:pt x="2410257" y="2140091"/>
                  <a:pt x="2149718" y="2143101"/>
                </a:cubicBezTo>
                <a:cubicBezTo>
                  <a:pt x="1889180" y="2146111"/>
                  <a:pt x="1797736" y="2145965"/>
                  <a:pt x="1516630" y="2143101"/>
                </a:cubicBezTo>
                <a:cubicBezTo>
                  <a:pt x="1235524" y="2140237"/>
                  <a:pt x="1089319" y="2134575"/>
                  <a:pt x="946154" y="2143101"/>
                </a:cubicBezTo>
                <a:cubicBezTo>
                  <a:pt x="802989" y="2151627"/>
                  <a:pt x="204374" y="2135882"/>
                  <a:pt x="0" y="2143101"/>
                </a:cubicBezTo>
                <a:cubicBezTo>
                  <a:pt x="18621" y="1969010"/>
                  <a:pt x="-8912" y="1705130"/>
                  <a:pt x="0" y="1585895"/>
                </a:cubicBezTo>
                <a:cubicBezTo>
                  <a:pt x="8912" y="1466660"/>
                  <a:pt x="-10613" y="1264147"/>
                  <a:pt x="0" y="1007257"/>
                </a:cubicBezTo>
                <a:cubicBezTo>
                  <a:pt x="10613" y="750367"/>
                  <a:pt x="21007" y="46031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mpd="sng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6296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A40B5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>
                <a:solidFill>
                  <a:srgbClr val="A40B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24 phút = 0,4 giờ</a:t>
            </a:r>
          </a:p>
          <a:p>
            <a:pPr algn="ctr"/>
            <a:r>
              <a:rPr lang="en-US" sz="2400">
                <a:solidFill>
                  <a:srgbClr val="A40B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trung bình của đoàn tàu là:</a:t>
            </a:r>
          </a:p>
          <a:p>
            <a:pPr algn="ctr"/>
            <a:r>
              <a:rPr lang="en-US" sz="2400">
                <a:solidFill>
                  <a:srgbClr val="A40B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: 0,4 = 32,5 (km/giờ)</a:t>
            </a:r>
          </a:p>
          <a:p>
            <a:pPr algn="ctr"/>
            <a:r>
              <a:rPr lang="en-US" sz="2400">
                <a:solidFill>
                  <a:srgbClr val="A40B5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Đáp số: 32,5 km/giờ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5A9CB3E-A3C2-4A64-B855-16D98FEB8B63}"/>
              </a:ext>
            </a:extLst>
          </p:cNvPr>
          <p:cNvSpPr/>
          <p:nvPr/>
        </p:nvSpPr>
        <p:spPr>
          <a:xfrm>
            <a:off x="7324590" y="3758550"/>
            <a:ext cx="2913743" cy="584776"/>
          </a:xfrm>
          <a:prstGeom prst="roundRect">
            <a:avLst>
              <a:gd name="adj" fmla="val 32110"/>
            </a:avLst>
          </a:prstGeom>
          <a:solidFill>
            <a:srgbClr val="B35C80"/>
          </a:solidFill>
          <a:ln w="38100">
            <a:solidFill>
              <a:srgbClr val="002060"/>
            </a:solidFill>
            <a:prstDash val="dash"/>
          </a:ln>
          <a:effectLst>
            <a:outerShdw blurRad="381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472819-92D8-4BAD-BAA0-A6F65405A361}"/>
              </a:ext>
            </a:extLst>
          </p:cNvPr>
          <p:cNvSpPr txBox="1"/>
          <p:nvPr/>
        </p:nvSpPr>
        <p:spPr>
          <a:xfrm>
            <a:off x="7324590" y="3748719"/>
            <a:ext cx="29137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1 Tieu de ngan" panose="00000800000000000000" pitchFamily="2" charset="0"/>
                <a:ea typeface="字魂105号-简雅黑" panose="00000500000000000000" pitchFamily="2" charset="-122"/>
              </a:rPr>
              <a:t>Bài giải</a:t>
            </a:r>
            <a:endParaRPr lang="zh-CN" alt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1 Tieu de ngan" panose="00000800000000000000" pitchFamily="2" charset="0"/>
              <a:ea typeface="字魂105号-简雅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AEA96-9A8E-460F-9718-4D2D46FBEC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8"/>
          <a:stretch/>
        </p:blipFill>
        <p:spPr>
          <a:xfrm>
            <a:off x="-42731" y="3429000"/>
            <a:ext cx="5446634" cy="4234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25B97-93E6-46B3-86A4-D8F2B66C2D40}"/>
              </a:ext>
            </a:extLst>
          </p:cNvPr>
          <p:cNvSpPr txBox="1"/>
          <p:nvPr/>
        </p:nvSpPr>
        <p:spPr>
          <a:xfrm>
            <a:off x="734291" y="4170218"/>
            <a:ext cx="37822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</a:p>
          <a:p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	s = 13 km</a:t>
            </a:r>
          </a:p>
          <a:p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	t = 24 phút</a:t>
            </a:r>
          </a:p>
          <a:p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	v = ... km/giờ ?</a:t>
            </a:r>
          </a:p>
        </p:txBody>
      </p:sp>
    </p:spTree>
    <p:extLst>
      <p:ext uri="{BB962C8B-B14F-4D97-AF65-F5344CB8AC3E}">
        <p14:creationId xmlns:p14="http://schemas.microsoft.com/office/powerpoint/2010/main" val="2953690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0158C992-0E15-4269-91D5-89C4753EC3E1}"/>
              </a:ext>
            </a:extLst>
          </p:cNvPr>
          <p:cNvGrpSpPr/>
          <p:nvPr/>
        </p:nvGrpSpPr>
        <p:grpSpPr>
          <a:xfrm>
            <a:off x="2026502" y="595654"/>
            <a:ext cx="8870098" cy="6782319"/>
            <a:chOff x="4621357" y="703297"/>
            <a:chExt cx="7710751" cy="6281704"/>
          </a:xfr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F897EC5-9522-4F4E-8BF9-2C18924FBD23}"/>
                </a:ext>
              </a:extLst>
            </p:cNvPr>
            <p:cNvSpPr/>
            <p:nvPr/>
          </p:nvSpPr>
          <p:spPr>
            <a:xfrm>
              <a:off x="5473700" y="2095500"/>
              <a:ext cx="6045200" cy="3695700"/>
            </a:xfrm>
            <a:prstGeom prst="roundRect">
              <a:avLst>
                <a:gd name="adj" fmla="val 12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2D75673-E365-4F65-AD1D-47A6A6D01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357" y="703297"/>
              <a:ext cx="7710751" cy="6281704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721427-BBE4-42E6-AA0A-C2364D8EA9DC}"/>
              </a:ext>
            </a:extLst>
          </p:cNvPr>
          <p:cNvSpPr txBox="1"/>
          <p:nvPr/>
        </p:nvSpPr>
        <p:spPr>
          <a:xfrm>
            <a:off x="2584422" y="352344"/>
            <a:ext cx="742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adena" panose="02000503000000020004" pitchFamily="2" charset="0"/>
                <a:ea typeface="字魂164号-方悦黑" panose="00000500000000000000" pitchFamily="2" charset="-122"/>
              </a:rPr>
              <a:t>KIẾN THỨC CẦN NHỚ</a:t>
            </a:r>
            <a:endParaRPr lang="zh-CN" altLang="en-US" sz="48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IcielCadena" panose="02000503000000020004" pitchFamily="2" charset="0"/>
              <a:ea typeface="字魂164号-方悦黑" panose="000005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9278EF-9D7D-46F6-87A4-6480CC23BAEC}"/>
              </a:ext>
            </a:extLst>
          </p:cNvPr>
          <p:cNvSpPr txBox="1"/>
          <p:nvPr/>
        </p:nvSpPr>
        <p:spPr>
          <a:xfrm>
            <a:off x="4431179" y="2766273"/>
            <a:ext cx="5529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Muốn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tính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vận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, ta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lấy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quãng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chia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cho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thời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3200" dirty="0" err="1">
                <a:latin typeface="#9Slide05 SVNSteady" pitchFamily="2" charset="0"/>
                <a:ea typeface="字魂105号-简雅黑" panose="00000500000000000000" pitchFamily="2" charset="-122"/>
              </a:rPr>
              <a:t>gian</a:t>
            </a:r>
            <a:r>
              <a:rPr lang="en-US" altLang="zh-CN" sz="3200" dirty="0">
                <a:latin typeface="#9Slide05 SVNSteady" pitchFamily="2" charset="0"/>
                <a:ea typeface="字魂105号-简雅黑" panose="00000500000000000000" pitchFamily="2" charset="-122"/>
              </a:rPr>
              <a:t>.</a:t>
            </a:r>
            <a:endParaRPr lang="zh-CN" altLang="en-US" sz="3200" dirty="0">
              <a:latin typeface="#9Slide05 SVNSteady" pitchFamily="2" charset="0"/>
              <a:ea typeface="字魂105号-简雅黑" panose="00000500000000000000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2CB4DE-F994-49DD-B768-59F316472870}"/>
              </a:ext>
            </a:extLst>
          </p:cNvPr>
          <p:cNvGrpSpPr/>
          <p:nvPr/>
        </p:nvGrpSpPr>
        <p:grpSpPr>
          <a:xfrm>
            <a:off x="4538626" y="3856210"/>
            <a:ext cx="4435974" cy="1148144"/>
            <a:chOff x="4286453" y="4288581"/>
            <a:chExt cx="4435974" cy="1148144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679655D-5F68-454D-A91E-D0FB38F8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7868" y="4288581"/>
              <a:ext cx="564559" cy="110089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44B68F1-70D8-47B8-9D7A-B67E44E01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92397" y="4507972"/>
              <a:ext cx="419385" cy="8487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CC5FBD9-FDB9-4C99-A20A-AF69E473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86453" y="4507972"/>
              <a:ext cx="799159" cy="92875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68763E-AE23-44BB-9997-EC3D681BC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15959" y="4572838"/>
              <a:ext cx="303321" cy="816633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FDA2FA0-7C5F-49E9-9E0E-E195FA3CF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68603" y="4820083"/>
              <a:ext cx="769969" cy="536645"/>
            </a:xfrm>
            <a:prstGeom prst="rect">
              <a:avLst/>
            </a:prstGeom>
          </p:spPr>
        </p:pic>
      </p:grpSp>
      <p:pic>
        <p:nvPicPr>
          <p:cNvPr id="22" name="图片 18">
            <a:extLst>
              <a:ext uri="{FF2B5EF4-FFF2-40B4-BE49-F238E27FC236}">
                <a16:creationId xmlns:a16="http://schemas.microsoft.com/office/drawing/2014/main" id="{02F19A29-68AC-4C6D-A1F6-89C5F9AC6F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33" y="3144589"/>
            <a:ext cx="3715164" cy="3715164"/>
          </a:xfrm>
          <a:prstGeom prst="rect">
            <a:avLst/>
          </a:prstGeom>
        </p:spPr>
      </p:pic>
      <p:sp>
        <p:nvSpPr>
          <p:cNvPr id="23" name="文本框 3">
            <a:extLst>
              <a:ext uri="{FF2B5EF4-FFF2-40B4-BE49-F238E27FC236}">
                <a16:creationId xmlns:a16="http://schemas.microsoft.com/office/drawing/2014/main" id="{906E578E-C05D-430E-80C4-FA7282D1C138}"/>
              </a:ext>
            </a:extLst>
          </p:cNvPr>
          <p:cNvSpPr txBox="1"/>
          <p:nvPr/>
        </p:nvSpPr>
        <p:spPr>
          <a:xfrm>
            <a:off x="3742327" y="5063472"/>
            <a:ext cx="62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(v: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vận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tốc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; s: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quãng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; t: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thời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 </a:t>
            </a:r>
            <a:r>
              <a:rPr lang="en-US" altLang="zh-CN" sz="2800" dirty="0" err="1">
                <a:latin typeface="#9Slide05 SVNSteady" pitchFamily="2" charset="0"/>
                <a:ea typeface="字魂105号-简雅黑" panose="00000500000000000000" pitchFamily="2" charset="-122"/>
              </a:rPr>
              <a:t>gian</a:t>
            </a:r>
            <a:r>
              <a:rPr lang="en-US" altLang="zh-CN" sz="2800" dirty="0">
                <a:latin typeface="#9Slide05 SVNSteady" pitchFamily="2" charset="0"/>
                <a:ea typeface="字魂105号-简雅黑" panose="00000500000000000000" pitchFamily="2" charset="-122"/>
              </a:rPr>
              <a:t>)</a:t>
            </a:r>
            <a:endParaRPr lang="zh-CN" altLang="en-US" sz="2800" dirty="0">
              <a:latin typeface="#9Slide05 SVNSteady" pitchFamily="2" charset="0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0826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29" y="362857"/>
            <a:ext cx="11669371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097FCE7-E161-4CDE-BE53-C78CD120FDAC}"/>
              </a:ext>
            </a:extLst>
          </p:cNvPr>
          <p:cNvSpPr txBox="1"/>
          <p:nvPr/>
        </p:nvSpPr>
        <p:spPr>
          <a:xfrm>
            <a:off x="759580" y="2767281"/>
            <a:ext cx="543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64号-方悦黑" panose="00000500000000000000" pitchFamily="2" charset="-122"/>
              </a:rPr>
              <a:t>KHÁM PHÁ</a:t>
            </a:r>
            <a:endParaRPr lang="zh-CN" altLang="en-US" sz="72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64号-方悦黑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7C5223-DBA1-444D-9421-504EFFD75269}"/>
              </a:ext>
            </a:extLst>
          </p:cNvPr>
          <p:cNvSpPr txBox="1"/>
          <p:nvPr/>
        </p:nvSpPr>
        <p:spPr>
          <a:xfrm>
            <a:off x="978174" y="1323768"/>
            <a:ext cx="2989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7200" b="1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字魂105号-简雅黑" panose="00000500000000000000" pitchFamily="2" charset="-122"/>
              </a:rPr>
              <a:t>2</a:t>
            </a:r>
            <a:endParaRPr lang="zh-CN" altLang="en-US" sz="7200" b="1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769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>
            <a:extLst>
              <a:ext uri="{FF2B5EF4-FFF2-40B4-BE49-F238E27FC236}">
                <a16:creationId xmlns:a16="http://schemas.microsoft.com/office/drawing/2014/main" id="{AE42975A-68A3-4877-B016-6561398AF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8" y="-25901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C7822B4-3645-4303-89CC-1067CA6D8F72}"/>
              </a:ext>
            </a:extLst>
          </p:cNvPr>
          <p:cNvSpPr txBox="1"/>
          <p:nvPr/>
        </p:nvSpPr>
        <p:spPr>
          <a:xfrm>
            <a:off x="6843728" y="618885"/>
            <a:ext cx="3606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7 Cadena" panose="02000503000000020004" pitchFamily="2" charset="0"/>
                <a:ea typeface="字魂164号-方悦黑" panose="00000500000000000000" pitchFamily="2" charset="-122"/>
              </a:rPr>
              <a:t>MỤC TIÊU</a:t>
            </a:r>
            <a:endParaRPr lang="zh-CN" altLang="en-US" sz="5400" dirty="0"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7 Cadena" panose="02000503000000020004" pitchFamily="2" charset="0"/>
              <a:ea typeface="字魂164号-方悦黑" panose="000005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9002BC-07DC-4D74-9DE4-6767A7B40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68" y="2046989"/>
            <a:ext cx="4553746" cy="461051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1BA2DFB-4284-4A47-B576-50D6B6D1A6AA}"/>
              </a:ext>
            </a:extLst>
          </p:cNvPr>
          <p:cNvSpPr txBox="1"/>
          <p:nvPr/>
        </p:nvSpPr>
        <p:spPr>
          <a:xfrm>
            <a:off x="5188712" y="2171797"/>
            <a:ext cx="3223768" cy="426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Trình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bày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được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quy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tắc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và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công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thức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tính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quãng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đường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đi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được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của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một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chuyển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động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3400" dirty="0" err="1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đều</a:t>
            </a:r>
            <a:r>
              <a:rPr lang="en-US" altLang="zh-CN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.</a:t>
            </a:r>
            <a:r>
              <a:rPr lang="zh-CN" altLang="en-US" sz="3400" dirty="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36A51B-7E29-4C2D-8673-D07F70FF195C}"/>
              </a:ext>
            </a:extLst>
          </p:cNvPr>
          <p:cNvSpPr txBox="1"/>
          <p:nvPr/>
        </p:nvSpPr>
        <p:spPr>
          <a:xfrm>
            <a:off x="9052560" y="2171797"/>
            <a:ext cx="2796130" cy="306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3400">
                <a:latin typeface="UTM French Vanilla" panose="02040603050506020204" pitchFamily="18" charset="0"/>
                <a:ea typeface="字魂105号-简雅黑" panose="00000500000000000000" pitchFamily="2" charset="-122"/>
              </a:rPr>
              <a:t>Vận dụng để tính quãng đường trong những bài toán cụ thể.</a:t>
            </a:r>
            <a:endParaRPr lang="zh-CN" altLang="en-US" sz="3400" dirty="0">
              <a:latin typeface="UTM French Vanilla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9EB7B1D-66AC-4777-8715-4D08D4809C60}"/>
              </a:ext>
            </a:extLst>
          </p:cNvPr>
          <p:cNvSpPr/>
          <p:nvPr/>
        </p:nvSpPr>
        <p:spPr>
          <a:xfrm>
            <a:off x="5593767" y="1704675"/>
            <a:ext cx="6096000" cy="144359"/>
          </a:xfrm>
          <a:prstGeom prst="roundRect">
            <a:avLst/>
          </a:prstGeom>
          <a:solidFill>
            <a:srgbClr val="179FD9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00"/>
          </a:p>
        </p:txBody>
      </p:sp>
    </p:spTree>
    <p:extLst>
      <p:ext uri="{BB962C8B-B14F-4D97-AF65-F5344CB8AC3E}">
        <p14:creationId xmlns:p14="http://schemas.microsoft.com/office/powerpoint/2010/main" val="36458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938BC-8ABA-4836-B0F7-6C129F0B5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06"/>
          <a:stretch/>
        </p:blipFill>
        <p:spPr>
          <a:xfrm>
            <a:off x="315685" y="73925"/>
            <a:ext cx="12930053" cy="1768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430AA-CDE7-4D9C-9A42-E7E827941A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9" t="33918" r="1" b="38713"/>
          <a:stretch/>
        </p:blipFill>
        <p:spPr>
          <a:xfrm>
            <a:off x="192505" y="0"/>
            <a:ext cx="2720512" cy="1658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FB13D-9FFB-44A7-927F-FAF579C06A97}"/>
              </a:ext>
            </a:extLst>
          </p:cNvPr>
          <p:cNvSpPr txBox="1"/>
          <p:nvPr/>
        </p:nvSpPr>
        <p:spPr>
          <a:xfrm>
            <a:off x="540389" y="644556"/>
            <a:ext cx="194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SVNSteady" pitchFamily="2" charset="0"/>
              </a:rPr>
              <a:t>a) Bài toán 1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187D5AE7-DE84-4290-9BC8-04246B37C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9015"/>
            <a:ext cx="12218080" cy="1768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77352-E029-4264-8C87-869233913825}"/>
              </a:ext>
            </a:extLst>
          </p:cNvPr>
          <p:cNvSpPr txBox="1"/>
          <p:nvPr/>
        </p:nvSpPr>
        <p:spPr>
          <a:xfrm>
            <a:off x="2756263" y="339634"/>
            <a:ext cx="8895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7 IcielCadena" panose="02000503000000020004" pitchFamily="2" charset="0"/>
              </a:rPr>
              <a:t>Một</a:t>
            </a:r>
            <a:r>
              <a:rPr lang="en-US" sz="2800" dirty="0">
                <a:latin typeface="#9Slide07 IcielCadena" panose="02000503000000020004" pitchFamily="2" charset="0"/>
              </a:rPr>
              <a:t> ô </a:t>
            </a:r>
            <a:r>
              <a:rPr lang="en-US" sz="2800" dirty="0" err="1">
                <a:latin typeface="#9Slide07 IcielCadena" panose="02000503000000020004" pitchFamily="2" charset="0"/>
              </a:rPr>
              <a:t>tô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đi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trong</a:t>
            </a:r>
            <a:r>
              <a:rPr lang="en-US" sz="2800" dirty="0">
                <a:latin typeface="#9Slide07 IcielCadena" panose="02000503000000020004" pitchFamily="2" charset="0"/>
              </a:rPr>
              <a:t> 4 </a:t>
            </a:r>
            <a:r>
              <a:rPr lang="en-US" sz="2800" dirty="0" err="1">
                <a:latin typeface="#9Slide07 IcielCadena" panose="02000503000000020004" pitchFamily="2" charset="0"/>
              </a:rPr>
              <a:t>giờ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với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vận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tốc</a:t>
            </a:r>
            <a:r>
              <a:rPr lang="en-US" sz="2800" dirty="0">
                <a:latin typeface="#9Slide07 IcielCadena" panose="02000503000000020004" pitchFamily="2" charset="0"/>
              </a:rPr>
              <a:t> 42,5 km/</a:t>
            </a:r>
            <a:r>
              <a:rPr lang="en-US" sz="2800" dirty="0" err="1">
                <a:latin typeface="#9Slide07 IcielCadena" panose="02000503000000020004" pitchFamily="2" charset="0"/>
              </a:rPr>
              <a:t>giờ</a:t>
            </a:r>
            <a:r>
              <a:rPr lang="en-US" sz="2800" dirty="0">
                <a:latin typeface="#9Slide07 IcielCadena" panose="02000503000000020004" pitchFamily="2" charset="0"/>
              </a:rPr>
              <a:t>. </a:t>
            </a:r>
            <a:r>
              <a:rPr lang="en-US" sz="2800" dirty="0" err="1">
                <a:latin typeface="#9Slide07 IcielCadena" panose="02000503000000020004" pitchFamily="2" charset="0"/>
              </a:rPr>
              <a:t>Tính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</a:p>
          <a:p>
            <a:r>
              <a:rPr lang="en-US" sz="2800" dirty="0" err="1">
                <a:latin typeface="#9Slide07 IcielCadena" panose="02000503000000020004" pitchFamily="2" charset="0"/>
              </a:rPr>
              <a:t>quãng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đường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đi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được</a:t>
            </a:r>
            <a:r>
              <a:rPr lang="en-US" sz="2800" dirty="0"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latin typeface="#9Slide07 IcielCadena" panose="02000503000000020004" pitchFamily="2" charset="0"/>
              </a:rPr>
              <a:t>của</a:t>
            </a:r>
            <a:r>
              <a:rPr lang="en-US" sz="2800" dirty="0">
                <a:latin typeface="#9Slide07 IcielCadena" panose="02000503000000020004" pitchFamily="2" charset="0"/>
              </a:rPr>
              <a:t> ô </a:t>
            </a:r>
            <a:r>
              <a:rPr lang="en-US" sz="2800" dirty="0" err="1">
                <a:latin typeface="#9Slide07 IcielCadena" panose="02000503000000020004" pitchFamily="2" charset="0"/>
              </a:rPr>
              <a:t>tô</a:t>
            </a:r>
            <a:r>
              <a:rPr lang="en-US" sz="2800" dirty="0">
                <a:latin typeface="#9Slide07 IcielCadena" panose="02000503000000020004" pitchFamily="2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CAF152-A922-456B-9352-A0FBAAF27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68" y="0"/>
            <a:ext cx="5288280" cy="64591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E99CD5-3F65-4221-9481-9929DA50D4A0}"/>
              </a:ext>
            </a:extLst>
          </p:cNvPr>
          <p:cNvSpPr txBox="1"/>
          <p:nvPr/>
        </p:nvSpPr>
        <p:spPr>
          <a:xfrm>
            <a:off x="540389" y="2351314"/>
            <a:ext cx="258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5 Pattaya" panose="00000500000000000000" pitchFamily="2" charset="-34"/>
                <a:cs typeface="#9Slide05 Pattaya" panose="00000500000000000000" pitchFamily="2" charset="-34"/>
              </a:rPr>
              <a:t>Tóm tắt: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664A8-9D67-4FE6-A49B-AC71A9DF0C9B}"/>
              </a:ext>
            </a:extLst>
          </p:cNvPr>
          <p:cNvSpPr txBox="1"/>
          <p:nvPr/>
        </p:nvSpPr>
        <p:spPr>
          <a:xfrm>
            <a:off x="5331823" y="339483"/>
            <a:ext cx="258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9E0"/>
                </a:solidFill>
                <a:latin typeface="#9Slide07 IcielCadena" panose="02000503000000020004" pitchFamily="2" charset="0"/>
              </a:rPr>
              <a:t>4 </a:t>
            </a:r>
            <a:r>
              <a:rPr lang="en-US" sz="2800" dirty="0" err="1">
                <a:solidFill>
                  <a:srgbClr val="FDE9E0"/>
                </a:solidFill>
                <a:latin typeface="#9Slide07 IcielCadena" panose="02000503000000020004" pitchFamily="2" charset="0"/>
              </a:rPr>
              <a:t>giờ</a:t>
            </a:r>
            <a:endParaRPr lang="en-US" sz="2800" dirty="0">
              <a:solidFill>
                <a:srgbClr val="FDE9E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8EDBF-0065-44BF-B83B-0F4544A0BEFC}"/>
              </a:ext>
            </a:extLst>
          </p:cNvPr>
          <p:cNvSpPr txBox="1"/>
          <p:nvPr/>
        </p:nvSpPr>
        <p:spPr>
          <a:xfrm>
            <a:off x="4878986" y="333753"/>
            <a:ext cx="258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#9Slide07 IcielCadena" panose="02000503000000020004" pitchFamily="2" charset="0"/>
              </a:rPr>
              <a:t>t = 4 </a:t>
            </a:r>
            <a:r>
              <a:rPr lang="en-US" sz="2800" dirty="0" err="1">
                <a:solidFill>
                  <a:srgbClr val="002060"/>
                </a:solidFill>
                <a:latin typeface="#9Slide07 IcielCadena" panose="02000503000000020004" pitchFamily="2" charset="0"/>
              </a:rPr>
              <a:t>giờ</a:t>
            </a:r>
            <a:endParaRPr lang="en-US" sz="2800" dirty="0">
              <a:solidFill>
                <a:srgbClr val="00206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9BB5E-BF36-4BE0-8CC2-C0A9D0C0C66C}"/>
              </a:ext>
            </a:extLst>
          </p:cNvPr>
          <p:cNvSpPr txBox="1"/>
          <p:nvPr/>
        </p:nvSpPr>
        <p:spPr>
          <a:xfrm>
            <a:off x="7293487" y="321703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#9Slide07 IcielCadena" panose="02000503000000020004" pitchFamily="2" charset="0"/>
              </a:rPr>
              <a:t>v = 42,5 km/</a:t>
            </a:r>
            <a:r>
              <a:rPr lang="en-US" sz="2800" dirty="0" err="1">
                <a:solidFill>
                  <a:srgbClr val="002060"/>
                </a:solidFill>
                <a:latin typeface="#9Slide07 IcielCadena" panose="02000503000000020004" pitchFamily="2" charset="0"/>
              </a:rPr>
              <a:t>giờ</a:t>
            </a:r>
            <a:endParaRPr lang="en-US" sz="2800" dirty="0">
              <a:solidFill>
                <a:srgbClr val="00206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4F3B2-19D4-40C0-92EA-35CA2B44F4AA}"/>
              </a:ext>
            </a:extLst>
          </p:cNvPr>
          <p:cNvSpPr txBox="1"/>
          <p:nvPr/>
        </p:nvSpPr>
        <p:spPr>
          <a:xfrm>
            <a:off x="2753428" y="757394"/>
            <a:ext cx="548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90BF37"/>
                </a:solidFill>
                <a:latin typeface="#9Slide07 IcielCadena" panose="02000503000000020004" pitchFamily="2" charset="0"/>
              </a:rPr>
              <a:t>quãng</a:t>
            </a:r>
            <a:r>
              <a:rPr lang="en-US" sz="2800" dirty="0">
                <a:solidFill>
                  <a:srgbClr val="90BF37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90BF37"/>
                </a:solidFill>
                <a:latin typeface="#9Slide07 IcielCadena" panose="02000503000000020004" pitchFamily="2" charset="0"/>
              </a:rPr>
              <a:t>đường</a:t>
            </a:r>
            <a:r>
              <a:rPr lang="en-US" sz="2800" dirty="0">
                <a:solidFill>
                  <a:srgbClr val="90BF37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90BF37"/>
                </a:solidFill>
                <a:latin typeface="#9Slide07 IcielCadena" panose="02000503000000020004" pitchFamily="2" charset="0"/>
              </a:rPr>
              <a:t>đi</a:t>
            </a:r>
            <a:r>
              <a:rPr lang="en-US" sz="2800" dirty="0">
                <a:solidFill>
                  <a:srgbClr val="90BF37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90BF37"/>
                </a:solidFill>
                <a:latin typeface="#9Slide07 IcielCadena" panose="02000503000000020004" pitchFamily="2" charset="0"/>
              </a:rPr>
              <a:t>được</a:t>
            </a:r>
            <a:endParaRPr lang="en-US" sz="2800" dirty="0">
              <a:solidFill>
                <a:srgbClr val="90BF37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CE2B2-BFA1-4153-BC8F-0AF10AF2DC85}"/>
              </a:ext>
            </a:extLst>
          </p:cNvPr>
          <p:cNvSpPr txBox="1"/>
          <p:nvPr/>
        </p:nvSpPr>
        <p:spPr>
          <a:xfrm>
            <a:off x="6652042" y="339146"/>
            <a:ext cx="548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DE9E0"/>
                </a:solidFill>
                <a:latin typeface="#9Slide07 IcielCadena" panose="02000503000000020004" pitchFamily="2" charset="0"/>
              </a:rPr>
              <a:t>vận</a:t>
            </a:r>
            <a:r>
              <a:rPr lang="en-US" sz="2800" dirty="0">
                <a:solidFill>
                  <a:srgbClr val="FDE9E0"/>
                </a:solidFill>
                <a:latin typeface="#9Slide07 IcielCadena" panose="02000503000000020004" pitchFamily="2" charset="0"/>
              </a:rPr>
              <a:t> </a:t>
            </a:r>
            <a:r>
              <a:rPr lang="en-US" sz="2800" dirty="0" err="1">
                <a:solidFill>
                  <a:srgbClr val="FDE9E0"/>
                </a:solidFill>
                <a:latin typeface="#9Slide07 IcielCadena" panose="02000503000000020004" pitchFamily="2" charset="0"/>
              </a:rPr>
              <a:t>tốc</a:t>
            </a:r>
            <a:r>
              <a:rPr lang="en-US" sz="2800" dirty="0">
                <a:solidFill>
                  <a:srgbClr val="FDE9E0"/>
                </a:solidFill>
                <a:latin typeface="#9Slide07 IcielCadena" panose="02000503000000020004" pitchFamily="2" charset="0"/>
              </a:rPr>
              <a:t> 42,5 km/</a:t>
            </a:r>
            <a:r>
              <a:rPr lang="en-US" sz="2800" dirty="0" err="1">
                <a:solidFill>
                  <a:srgbClr val="FDE9E0"/>
                </a:solidFill>
                <a:latin typeface="#9Slide07 IcielCadena" panose="02000503000000020004" pitchFamily="2" charset="0"/>
              </a:rPr>
              <a:t>giờ</a:t>
            </a:r>
            <a:endParaRPr lang="en-US" sz="2800" dirty="0">
              <a:solidFill>
                <a:srgbClr val="FDE9E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A62C6-F9AE-43B5-89AC-2EC0238566F3}"/>
              </a:ext>
            </a:extLst>
          </p:cNvPr>
          <p:cNvSpPr txBox="1"/>
          <p:nvPr/>
        </p:nvSpPr>
        <p:spPr>
          <a:xfrm>
            <a:off x="4343916" y="759736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#9Slide07 IcielCadena" panose="02000503000000020004" pitchFamily="2" charset="0"/>
              </a:rPr>
              <a:t>s = ... 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E626E3-847C-42EA-9A5B-07DF9CB0C605}"/>
              </a:ext>
            </a:extLst>
          </p:cNvPr>
          <p:cNvCxnSpPr>
            <a:cxnSpLocks/>
          </p:cNvCxnSpPr>
          <p:nvPr/>
        </p:nvCxnSpPr>
        <p:spPr>
          <a:xfrm>
            <a:off x="32334" y="6137231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306DCE-95B0-4768-9875-77E1FFD9904C}"/>
              </a:ext>
            </a:extLst>
          </p:cNvPr>
          <p:cNvCxnSpPr>
            <a:cxnSpLocks/>
          </p:cNvCxnSpPr>
          <p:nvPr/>
        </p:nvCxnSpPr>
        <p:spPr>
          <a:xfrm>
            <a:off x="3066808" y="6158082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D5E21C-9B6B-448C-B4EB-50FFADA33933}"/>
              </a:ext>
            </a:extLst>
          </p:cNvPr>
          <p:cNvCxnSpPr>
            <a:cxnSpLocks/>
          </p:cNvCxnSpPr>
          <p:nvPr/>
        </p:nvCxnSpPr>
        <p:spPr>
          <a:xfrm>
            <a:off x="6101282" y="6158082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25FF95-6E2B-4468-A8F9-DAA855CA723C}"/>
              </a:ext>
            </a:extLst>
          </p:cNvPr>
          <p:cNvCxnSpPr>
            <a:cxnSpLocks/>
          </p:cNvCxnSpPr>
          <p:nvPr/>
        </p:nvCxnSpPr>
        <p:spPr>
          <a:xfrm>
            <a:off x="9135756" y="6158082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23E601-A132-4111-986C-572E6B23CCB2}"/>
              </a:ext>
            </a:extLst>
          </p:cNvPr>
          <p:cNvCxnSpPr>
            <a:cxnSpLocks/>
          </p:cNvCxnSpPr>
          <p:nvPr/>
        </p:nvCxnSpPr>
        <p:spPr>
          <a:xfrm>
            <a:off x="12170229" y="6158082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4800D4-DA7D-4CA4-B0B8-FB2ABC4A173F}"/>
              </a:ext>
            </a:extLst>
          </p:cNvPr>
          <p:cNvCxnSpPr>
            <a:cxnSpLocks/>
          </p:cNvCxnSpPr>
          <p:nvPr/>
        </p:nvCxnSpPr>
        <p:spPr>
          <a:xfrm>
            <a:off x="32334" y="6339995"/>
            <a:ext cx="30344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40A48E-DC5D-4B62-BE60-7060C69CA074}"/>
              </a:ext>
            </a:extLst>
          </p:cNvPr>
          <p:cNvCxnSpPr>
            <a:cxnSpLocks/>
          </p:cNvCxnSpPr>
          <p:nvPr/>
        </p:nvCxnSpPr>
        <p:spPr>
          <a:xfrm>
            <a:off x="3048005" y="6338797"/>
            <a:ext cx="30610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3302E0-86BF-46A1-82EC-D6235142125E}"/>
              </a:ext>
            </a:extLst>
          </p:cNvPr>
          <p:cNvCxnSpPr>
            <a:cxnSpLocks/>
          </p:cNvCxnSpPr>
          <p:nvPr/>
        </p:nvCxnSpPr>
        <p:spPr>
          <a:xfrm>
            <a:off x="6094080" y="6338797"/>
            <a:ext cx="30610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B10031-BE2D-4633-AF7B-33FB6F6BCA08}"/>
              </a:ext>
            </a:extLst>
          </p:cNvPr>
          <p:cNvCxnSpPr>
            <a:cxnSpLocks/>
          </p:cNvCxnSpPr>
          <p:nvPr/>
        </p:nvCxnSpPr>
        <p:spPr>
          <a:xfrm>
            <a:off x="9002908" y="6338797"/>
            <a:ext cx="31673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9BC62E18-CE3E-45DA-97AE-8C5AC51E6DC5}"/>
              </a:ext>
            </a:extLst>
          </p:cNvPr>
          <p:cNvSpPr/>
          <p:nvPr/>
        </p:nvSpPr>
        <p:spPr>
          <a:xfrm rot="16200000">
            <a:off x="1412433" y="4990076"/>
            <a:ext cx="244912" cy="3026235"/>
          </a:xfrm>
          <a:prstGeom prst="leftBracket">
            <a:avLst>
              <a:gd name="adj" fmla="val 617821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849CF9-BC28-4EC2-9497-93D5AAA6ED78}"/>
              </a:ext>
            </a:extLst>
          </p:cNvPr>
          <p:cNvSpPr txBox="1"/>
          <p:nvPr/>
        </p:nvSpPr>
        <p:spPr>
          <a:xfrm>
            <a:off x="966300" y="6425595"/>
            <a:ext cx="1139818" cy="400110"/>
          </a:xfrm>
          <a:prstGeom prst="rect">
            <a:avLst/>
          </a:prstGeom>
          <a:solidFill>
            <a:srgbClr val="A6D625"/>
          </a:solidFill>
          <a:ln>
            <a:solidFill>
              <a:srgbClr val="A6D62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#9Slide03 BoosterNextFYBlack" panose="02000A03000000020004" pitchFamily="2" charset="0"/>
              </a:rPr>
              <a:t>42,5 km</a:t>
            </a:r>
          </a:p>
        </p:txBody>
      </p:sp>
      <p:pic>
        <p:nvPicPr>
          <p:cNvPr id="54" name="图片 2">
            <a:extLst>
              <a:ext uri="{FF2B5EF4-FFF2-40B4-BE49-F238E27FC236}">
                <a16:creationId xmlns:a16="http://schemas.microsoft.com/office/drawing/2014/main" id="{43526A95-8C35-444C-BB19-D8F7DC71D7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4" t="32963" r="13646" b="19629"/>
          <a:stretch/>
        </p:blipFill>
        <p:spPr>
          <a:xfrm flipH="1">
            <a:off x="-802104" y="5266106"/>
            <a:ext cx="1695635" cy="882281"/>
          </a:xfrm>
          <a:prstGeom prst="rect">
            <a:avLst/>
          </a:prstGeom>
        </p:spPr>
      </p:pic>
      <p:pic>
        <p:nvPicPr>
          <p:cNvPr id="55" name="图片 2">
            <a:extLst>
              <a:ext uri="{FF2B5EF4-FFF2-40B4-BE49-F238E27FC236}">
                <a16:creationId xmlns:a16="http://schemas.microsoft.com/office/drawing/2014/main" id="{2F23DABB-84BD-4C49-A74D-D7F26525EF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4" t="32963" r="13646" b="19629"/>
          <a:stretch/>
        </p:blipFill>
        <p:spPr>
          <a:xfrm flipH="1">
            <a:off x="2200187" y="5286449"/>
            <a:ext cx="1695635" cy="8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69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0.30989 0.344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4806 0.4120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6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17669 0.4245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5 4.07407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74818 0.01412 " pathEditMode="relative" rAng="0" ptsTypes="AA">
                                      <p:cBhvr>
                                        <p:cTn id="84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09" y="69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4" grpId="1"/>
      <p:bldP spid="15" grpId="0"/>
      <p:bldP spid="15" grpId="1"/>
      <p:bldP spid="16" grpId="0"/>
      <p:bldP spid="17" grpId="0"/>
      <p:bldP spid="18" grpId="0"/>
      <p:bldP spid="18" grpId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938BC-8ABA-4836-B0F7-6C129F0B5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06"/>
          <a:stretch/>
        </p:blipFill>
        <p:spPr>
          <a:xfrm>
            <a:off x="315685" y="73925"/>
            <a:ext cx="12930053" cy="1768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430AA-CDE7-4D9C-9A42-E7E827941A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9" t="33918" r="1" b="38713"/>
          <a:stretch/>
        </p:blipFill>
        <p:spPr>
          <a:xfrm>
            <a:off x="192505" y="0"/>
            <a:ext cx="2720512" cy="1658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FB13D-9FFB-44A7-927F-FAF579C06A97}"/>
              </a:ext>
            </a:extLst>
          </p:cNvPr>
          <p:cNvSpPr txBox="1"/>
          <p:nvPr/>
        </p:nvSpPr>
        <p:spPr>
          <a:xfrm>
            <a:off x="540389" y="644556"/>
            <a:ext cx="194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5 SVNSteady" pitchFamily="2" charset="0"/>
              </a:rPr>
              <a:t>a) Bài toán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77352-E029-4264-8C87-869233913825}"/>
              </a:ext>
            </a:extLst>
          </p:cNvPr>
          <p:cNvSpPr txBox="1"/>
          <p:nvPr/>
        </p:nvSpPr>
        <p:spPr>
          <a:xfrm>
            <a:off x="2756263" y="339634"/>
            <a:ext cx="8895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7 IcielCadena" panose="02000503000000020004" pitchFamily="2" charset="0"/>
              </a:rPr>
              <a:t>Một ô tô đi trong 4 giờ với vận tốc 42,5 km/giờ. Tính quãng đường đi được của ô tô.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CAF152-A922-456B-9352-A0FBAAF27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2"/>
          <a:stretch/>
        </p:blipFill>
        <p:spPr>
          <a:xfrm>
            <a:off x="-325985" y="3069771"/>
            <a:ext cx="5288280" cy="4890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E99CD5-3F65-4221-9481-9929DA50D4A0}"/>
              </a:ext>
            </a:extLst>
          </p:cNvPr>
          <p:cNvSpPr txBox="1"/>
          <p:nvPr/>
        </p:nvSpPr>
        <p:spPr>
          <a:xfrm>
            <a:off x="512672" y="3852679"/>
            <a:ext cx="258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5 Pattaya" panose="00000500000000000000" pitchFamily="2" charset="-34"/>
                <a:cs typeface="#9Slide05 Pattaya" panose="00000500000000000000" pitchFamily="2" charset="-34"/>
              </a:rPr>
              <a:t>Tóm tắt: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664A8-9D67-4FE6-A49B-AC71A9DF0C9B}"/>
              </a:ext>
            </a:extLst>
          </p:cNvPr>
          <p:cNvSpPr txBox="1"/>
          <p:nvPr/>
        </p:nvSpPr>
        <p:spPr>
          <a:xfrm>
            <a:off x="5493848" y="350008"/>
            <a:ext cx="258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DE9E0"/>
                </a:solidFill>
                <a:latin typeface="#9Slide07 IcielCadena" panose="02000503000000020004" pitchFamily="2" charset="0"/>
              </a:rPr>
              <a:t>4 giờ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8EDBF-0065-44BF-B83B-0F4544A0BEFC}"/>
              </a:ext>
            </a:extLst>
          </p:cNvPr>
          <p:cNvSpPr txBox="1"/>
          <p:nvPr/>
        </p:nvSpPr>
        <p:spPr>
          <a:xfrm>
            <a:off x="1077411" y="4395335"/>
            <a:ext cx="258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7 IcielCadena" panose="02000503000000020004" pitchFamily="2" charset="0"/>
              </a:rPr>
              <a:t>t = 4 giờ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9BB5E-BF36-4BE0-8CC2-C0A9D0C0C66C}"/>
              </a:ext>
            </a:extLst>
          </p:cNvPr>
          <p:cNvSpPr txBox="1"/>
          <p:nvPr/>
        </p:nvSpPr>
        <p:spPr>
          <a:xfrm>
            <a:off x="1077411" y="4896491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7 IcielCadena" panose="02000503000000020004" pitchFamily="2" charset="0"/>
              </a:rPr>
              <a:t>v = 42,5 km/giờ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4F3B2-19D4-40C0-92EA-35CA2B44F4AA}"/>
              </a:ext>
            </a:extLst>
          </p:cNvPr>
          <p:cNvSpPr txBox="1"/>
          <p:nvPr/>
        </p:nvSpPr>
        <p:spPr>
          <a:xfrm>
            <a:off x="2756263" y="766642"/>
            <a:ext cx="548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90BF37"/>
                </a:solidFill>
                <a:latin typeface="#9Slide07 IcielCadena" panose="02000503000000020004" pitchFamily="2" charset="0"/>
              </a:rPr>
              <a:t>quãng đường đi được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CE2B2-BFA1-4153-BC8F-0AF10AF2DC85}"/>
              </a:ext>
            </a:extLst>
          </p:cNvPr>
          <p:cNvSpPr txBox="1"/>
          <p:nvPr/>
        </p:nvSpPr>
        <p:spPr>
          <a:xfrm>
            <a:off x="6917777" y="352001"/>
            <a:ext cx="548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DE9E0"/>
                </a:solidFill>
                <a:latin typeface="#9Slide07 IcielCadena" panose="02000503000000020004" pitchFamily="2" charset="0"/>
              </a:rPr>
              <a:t>vận tốc 42,5 km/giờ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A62C6-F9AE-43B5-89AC-2EC0238566F3}"/>
              </a:ext>
            </a:extLst>
          </p:cNvPr>
          <p:cNvSpPr txBox="1"/>
          <p:nvPr/>
        </p:nvSpPr>
        <p:spPr>
          <a:xfrm>
            <a:off x="1114652" y="5397647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7 IcielCadena" panose="02000503000000020004" pitchFamily="2" charset="0"/>
              </a:rPr>
              <a:t>s = ... 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E626E3-847C-42EA-9A5B-07DF9CB0C605}"/>
              </a:ext>
            </a:extLst>
          </p:cNvPr>
          <p:cNvCxnSpPr>
            <a:cxnSpLocks/>
          </p:cNvCxnSpPr>
          <p:nvPr/>
        </p:nvCxnSpPr>
        <p:spPr>
          <a:xfrm>
            <a:off x="38619" y="1957453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306DCE-95B0-4768-9875-77E1FFD9904C}"/>
              </a:ext>
            </a:extLst>
          </p:cNvPr>
          <p:cNvCxnSpPr>
            <a:cxnSpLocks/>
          </p:cNvCxnSpPr>
          <p:nvPr/>
        </p:nvCxnSpPr>
        <p:spPr>
          <a:xfrm>
            <a:off x="3046967" y="1965241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D5E21C-9B6B-448C-B4EB-50FFADA33933}"/>
              </a:ext>
            </a:extLst>
          </p:cNvPr>
          <p:cNvCxnSpPr>
            <a:cxnSpLocks/>
          </p:cNvCxnSpPr>
          <p:nvPr/>
        </p:nvCxnSpPr>
        <p:spPr>
          <a:xfrm>
            <a:off x="6081441" y="1965241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25FF95-6E2B-4468-A8F9-DAA855CA723C}"/>
              </a:ext>
            </a:extLst>
          </p:cNvPr>
          <p:cNvCxnSpPr>
            <a:cxnSpLocks/>
          </p:cNvCxnSpPr>
          <p:nvPr/>
        </p:nvCxnSpPr>
        <p:spPr>
          <a:xfrm>
            <a:off x="9115915" y="1965241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23E601-A132-4111-986C-572E6B23CCB2}"/>
              </a:ext>
            </a:extLst>
          </p:cNvPr>
          <p:cNvCxnSpPr>
            <a:cxnSpLocks/>
          </p:cNvCxnSpPr>
          <p:nvPr/>
        </p:nvCxnSpPr>
        <p:spPr>
          <a:xfrm>
            <a:off x="12150388" y="1965241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4800D4-DA7D-4CA4-B0B8-FB2ABC4A173F}"/>
              </a:ext>
            </a:extLst>
          </p:cNvPr>
          <p:cNvCxnSpPr>
            <a:cxnSpLocks/>
          </p:cNvCxnSpPr>
          <p:nvPr/>
        </p:nvCxnSpPr>
        <p:spPr>
          <a:xfrm>
            <a:off x="12493" y="2147154"/>
            <a:ext cx="30344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40A48E-DC5D-4B62-BE60-7060C69CA074}"/>
              </a:ext>
            </a:extLst>
          </p:cNvPr>
          <p:cNvCxnSpPr>
            <a:cxnSpLocks/>
          </p:cNvCxnSpPr>
          <p:nvPr/>
        </p:nvCxnSpPr>
        <p:spPr>
          <a:xfrm>
            <a:off x="3028164" y="2145956"/>
            <a:ext cx="30610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3302E0-86BF-46A1-82EC-D6235142125E}"/>
              </a:ext>
            </a:extLst>
          </p:cNvPr>
          <p:cNvCxnSpPr>
            <a:cxnSpLocks/>
          </p:cNvCxnSpPr>
          <p:nvPr/>
        </p:nvCxnSpPr>
        <p:spPr>
          <a:xfrm>
            <a:off x="6074239" y="2145956"/>
            <a:ext cx="30610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B10031-BE2D-4633-AF7B-33FB6F6BCA08}"/>
              </a:ext>
            </a:extLst>
          </p:cNvPr>
          <p:cNvCxnSpPr>
            <a:cxnSpLocks/>
          </p:cNvCxnSpPr>
          <p:nvPr/>
        </p:nvCxnSpPr>
        <p:spPr>
          <a:xfrm>
            <a:off x="8983067" y="2145956"/>
            <a:ext cx="31673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9BC62E18-CE3E-45DA-97AE-8C5AC51E6DC5}"/>
              </a:ext>
            </a:extLst>
          </p:cNvPr>
          <p:cNvSpPr/>
          <p:nvPr/>
        </p:nvSpPr>
        <p:spPr>
          <a:xfrm rot="16200000">
            <a:off x="1392592" y="797235"/>
            <a:ext cx="244912" cy="3026235"/>
          </a:xfrm>
          <a:prstGeom prst="leftBracket">
            <a:avLst>
              <a:gd name="adj" fmla="val 617821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849CF9-BC28-4EC2-9497-93D5AAA6ED78}"/>
              </a:ext>
            </a:extLst>
          </p:cNvPr>
          <p:cNvSpPr txBox="1"/>
          <p:nvPr/>
        </p:nvSpPr>
        <p:spPr>
          <a:xfrm>
            <a:off x="946459" y="2232754"/>
            <a:ext cx="1139818" cy="400110"/>
          </a:xfrm>
          <a:prstGeom prst="rect">
            <a:avLst/>
          </a:prstGeom>
          <a:solidFill>
            <a:srgbClr val="FDE9E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#9Slide03 BoosterNextFYBlack" panose="02000A03000000020004" pitchFamily="2" charset="0"/>
              </a:rPr>
              <a:t>42,5 km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E3FE31-EDE1-43F5-8C2D-D24320EA5361}"/>
              </a:ext>
            </a:extLst>
          </p:cNvPr>
          <p:cNvSpPr txBox="1"/>
          <p:nvPr/>
        </p:nvSpPr>
        <p:spPr>
          <a:xfrm>
            <a:off x="7431589" y="2797681"/>
            <a:ext cx="258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#9Slide05 Pattaya" panose="00000500000000000000" pitchFamily="2" charset="-34"/>
                <a:cs typeface="#9Slide05 Pattaya" panose="00000500000000000000" pitchFamily="2" charset="-34"/>
              </a:rPr>
              <a:t>Bài giải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4CD36C-9A45-4C72-8CA1-3488BF6F9138}"/>
              </a:ext>
            </a:extLst>
          </p:cNvPr>
          <p:cNvSpPr txBox="1"/>
          <p:nvPr/>
        </p:nvSpPr>
        <p:spPr>
          <a:xfrm>
            <a:off x="4535976" y="3672751"/>
            <a:ext cx="7614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#9Slide07 IcielCadena" panose="02000503000000020004" pitchFamily="2" charset="0"/>
              </a:rPr>
              <a:t>Quãng đường ô tô đi được trong 4 giờ là: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0BF2D6-F05F-4AE6-97DE-253AACBCFBAD}"/>
              </a:ext>
            </a:extLst>
          </p:cNvPr>
          <p:cNvSpPr txBox="1"/>
          <p:nvPr/>
        </p:nvSpPr>
        <p:spPr>
          <a:xfrm>
            <a:off x="6444947" y="4568119"/>
            <a:ext cx="358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#9Slide07 IcielCadena" panose="02000503000000020004" pitchFamily="2" charset="0"/>
              </a:rPr>
              <a:t>42,5 x 4 = 170 (km)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62A959-620F-472E-A001-E19EA2FBC965}"/>
              </a:ext>
            </a:extLst>
          </p:cNvPr>
          <p:cNvSpPr txBox="1"/>
          <p:nvPr/>
        </p:nvSpPr>
        <p:spPr>
          <a:xfrm>
            <a:off x="7865909" y="5463486"/>
            <a:ext cx="358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#9Slide07 IcielCadena" panose="02000503000000020004" pitchFamily="2" charset="0"/>
              </a:rPr>
              <a:t>Đáp số: 170 km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D63DE26-565C-4F8F-B2A5-E97FFA807FE7}"/>
              </a:ext>
            </a:extLst>
          </p:cNvPr>
          <p:cNvSpPr/>
          <p:nvPr/>
        </p:nvSpPr>
        <p:spPr>
          <a:xfrm>
            <a:off x="6727371" y="3579223"/>
            <a:ext cx="391886" cy="584774"/>
          </a:xfrm>
          <a:prstGeom prst="downArrow">
            <a:avLst/>
          </a:prstGeom>
          <a:solidFill>
            <a:srgbClr val="A6D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42F91DE9-03F0-43F9-AA7F-D5CD929D38A1}"/>
              </a:ext>
            </a:extLst>
          </p:cNvPr>
          <p:cNvSpPr/>
          <p:nvPr/>
        </p:nvSpPr>
        <p:spPr>
          <a:xfrm>
            <a:off x="7683596" y="3579223"/>
            <a:ext cx="391886" cy="584774"/>
          </a:xfrm>
          <a:prstGeom prst="downArrow">
            <a:avLst/>
          </a:prstGeom>
          <a:solidFill>
            <a:srgbClr val="A6D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2580244A-0D2C-40D5-B4D1-A96620DC6D79}"/>
              </a:ext>
            </a:extLst>
          </p:cNvPr>
          <p:cNvSpPr/>
          <p:nvPr/>
        </p:nvSpPr>
        <p:spPr>
          <a:xfrm>
            <a:off x="8533705" y="3579223"/>
            <a:ext cx="391886" cy="584774"/>
          </a:xfrm>
          <a:prstGeom prst="downArrow">
            <a:avLst/>
          </a:prstGeom>
          <a:solidFill>
            <a:srgbClr val="A6D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55C5E-FE38-4DDF-8E73-C81A6FE539FF}"/>
              </a:ext>
            </a:extLst>
          </p:cNvPr>
          <p:cNvSpPr txBox="1"/>
          <p:nvPr/>
        </p:nvSpPr>
        <p:spPr>
          <a:xfrm>
            <a:off x="6780711" y="4164931"/>
            <a:ext cx="358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A40B5D"/>
                </a:solidFill>
                <a:latin typeface="#9Slide07 IcielCadena" panose="02000503000000020004" pitchFamily="2" charset="0"/>
              </a:rPr>
              <a:t>v	t	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4EF99-7214-470E-98A1-D321D79C4DC7}"/>
              </a:ext>
            </a:extLst>
          </p:cNvPr>
          <p:cNvSpPr txBox="1"/>
          <p:nvPr/>
        </p:nvSpPr>
        <p:spPr>
          <a:xfrm>
            <a:off x="7229707" y="4171634"/>
            <a:ext cx="239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2CA349"/>
                </a:solidFill>
                <a:latin typeface="#9Slide07 IcielCadena" panose="02000503000000020004" pitchFamily="2" charset="0"/>
              </a:rPr>
              <a:t>x 	=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8C3B02F-7813-48EE-B9DA-A91243F3C0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7" r="49222" b="21033"/>
          <a:stretch/>
        </p:blipFill>
        <p:spPr>
          <a:xfrm>
            <a:off x="4219928" y="4451117"/>
            <a:ext cx="6857420" cy="14697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2577589-4767-4643-96E6-51413F6E3804}"/>
              </a:ext>
            </a:extLst>
          </p:cNvPr>
          <p:cNvSpPr txBox="1"/>
          <p:nvPr/>
        </p:nvSpPr>
        <p:spPr>
          <a:xfrm>
            <a:off x="4551081" y="4893605"/>
            <a:ext cx="652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5 SVNSteady" pitchFamily="2" charset="0"/>
              </a:rPr>
              <a:t>Muốn tính quãng đường ta làm như thế nào?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1AB4AC3-873E-43C7-AF18-CF6DA99519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7" r="49222" b="21033"/>
          <a:stretch/>
        </p:blipFill>
        <p:spPr>
          <a:xfrm flipH="1">
            <a:off x="4513386" y="5417594"/>
            <a:ext cx="7957993" cy="164953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49E3909-DAAB-41D6-BFB0-6E7E7581513D}"/>
              </a:ext>
            </a:extLst>
          </p:cNvPr>
          <p:cNvSpPr txBox="1"/>
          <p:nvPr/>
        </p:nvSpPr>
        <p:spPr>
          <a:xfrm>
            <a:off x="5197359" y="5879006"/>
            <a:ext cx="740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80">
                <a:latin typeface="#9Slide05 SVNSteady" pitchFamily="2" charset="0"/>
              </a:rPr>
              <a:t>Muốn tính quãng đường ta </a:t>
            </a:r>
            <a:r>
              <a:rPr lang="en-US" sz="2400" spc="-80">
                <a:solidFill>
                  <a:srgbClr val="0070C0"/>
                </a:solidFill>
                <a:latin typeface="#9Slide05 SVNSteady" pitchFamily="2" charset="0"/>
              </a:rPr>
              <a:t>lấy vận tốc nhân với thời gian</a:t>
            </a:r>
            <a:r>
              <a:rPr lang="en-US" sz="2400" spc="-80">
                <a:latin typeface="#9Slide05 SVNSteady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326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9" grpId="0"/>
      <p:bldP spid="39" grpId="1"/>
      <p:bldP spid="40" grpId="0"/>
      <p:bldP spid="40" grpId="1"/>
      <p:bldP spid="42" grpId="0"/>
      <p:bldP spid="42" grpId="1"/>
      <p:bldP spid="2" grpId="0" animBg="1"/>
      <p:bldP spid="43" grpId="0" animBg="1"/>
      <p:bldP spid="44" grpId="0" animBg="1"/>
      <p:bldP spid="6" grpId="0"/>
      <p:bldP spid="9" grpId="0"/>
      <p:bldP spid="56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安全出行教育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3394</TotalTime>
  <Words>1152</Words>
  <Application>Microsoft Office PowerPoint</Application>
  <PresentationFormat>Màn hình rộng</PresentationFormat>
  <Paragraphs>167</Paragraphs>
  <Slides>19</Slides>
  <Notes>19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43" baseType="lpstr">
      <vt:lpstr>等线</vt:lpstr>
      <vt:lpstr>等线 Light</vt:lpstr>
      <vt:lpstr>#9Slide01 Tieu de ngan</vt:lpstr>
      <vt:lpstr>#9Slide02 Noi dung dai</vt:lpstr>
      <vt:lpstr>#9Slide03 Ample</vt:lpstr>
      <vt:lpstr>#9Slide03 Aturdida</vt:lpstr>
      <vt:lpstr>#9Slide03 BoosterNextFYBlack</vt:lpstr>
      <vt:lpstr>#9Slide03 SFU Futura_05</vt:lpstr>
      <vt:lpstr>#9Slide05 Pattaya</vt:lpstr>
      <vt:lpstr>#9Slide05 SVNKitten</vt:lpstr>
      <vt:lpstr>#9Slide05 SVNSteady</vt:lpstr>
      <vt:lpstr>#9Slide07 Cadena</vt:lpstr>
      <vt:lpstr>#9Slide07 IcielCadena</vt:lpstr>
      <vt:lpstr>#9Slide07 Pattaya</vt:lpstr>
      <vt:lpstr>#9Slide07 SVNCinnamoncake</vt:lpstr>
      <vt:lpstr>Arial</vt:lpstr>
      <vt:lpstr>Cambria</vt:lpstr>
      <vt:lpstr>Cambria Math</vt:lpstr>
      <vt:lpstr>Jokerman</vt:lpstr>
      <vt:lpstr>SVN-Poky's</vt:lpstr>
      <vt:lpstr>Times New Roman</vt:lpstr>
      <vt:lpstr>UTM Billhead 1910</vt:lpstr>
      <vt:lpstr>UTM French Vanilla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卡通风安全出行教育PPT模板</dc:title>
  <dc:subject>9Slide.vn</dc:subject>
  <dc:creator>ADMIN</dc:creator>
  <dc:description>9Slide.vn</dc:description>
  <cp:lastModifiedBy>Ha Nguyen</cp:lastModifiedBy>
  <cp:revision>56</cp:revision>
  <dcterms:created xsi:type="dcterms:W3CDTF">2020-06-10T16:06:53Z</dcterms:created>
  <dcterms:modified xsi:type="dcterms:W3CDTF">2023-03-17T05:39:22Z</dcterms:modified>
  <cp:category>9Slide.vn</cp:category>
</cp:coreProperties>
</file>