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7" r:id="rId3"/>
    <p:sldId id="259" r:id="rId4"/>
    <p:sldId id="260" r:id="rId5"/>
    <p:sldId id="264" r:id="rId6"/>
    <p:sldId id="265" r:id="rId7"/>
    <p:sldId id="266" r:id="rId8"/>
    <p:sldId id="267" r:id="rId9"/>
    <p:sldId id="268" r:id="rId10"/>
    <p:sldId id="262" r:id="rId11"/>
    <p:sldId id="271" r:id="rId12"/>
    <p:sldId id="272" r:id="rId13"/>
    <p:sldId id="273" r:id="rId14"/>
    <p:sldId id="275" r:id="rId15"/>
    <p:sldId id="276" r:id="rId16"/>
    <p:sldId id="277" r:id="rId17"/>
    <p:sldId id="281" r:id="rId18"/>
    <p:sldId id="279" r:id="rId19"/>
  </p:sldIdLst>
  <p:sldSz cx="18288000" cy="10287000"/>
  <p:notesSz cx="6858000" cy="9144000"/>
  <p:embeddedFontLst>
    <p:embeddedFont>
      <p:font typeface="#9Slide01 Tieu de ngan" panose="020B0604020202020204" charset="0"/>
      <p:bold r:id="rId20"/>
    </p:embeddedFont>
    <p:embeddedFont>
      <p:font typeface="Calibri" panose="020F0502020204030204" pitchFamily="34" charset="0"/>
      <p:regular r:id="rId21"/>
      <p:bold r:id="rId22"/>
      <p:italic r:id="rId23"/>
      <p:boldItalic r:id="rId24"/>
    </p:embeddedFont>
    <p:embeddedFont>
      <p:font typeface="Lobster" panose="00000500000000000000"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3CDDD"/>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27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85C0CCE4-73EF-49E9-869B-B68E07316BC1}"/>
    <pc:docChg chg="delSld">
      <pc:chgData name="Ha Nguyen" userId="7e36c6dd258c56d1" providerId="LiveId" clId="{85C0CCE4-73EF-49E9-869B-B68E07316BC1}" dt="2023-03-20T05:10:06.367" v="3" actId="47"/>
      <pc:docMkLst>
        <pc:docMk/>
      </pc:docMkLst>
      <pc:sldChg chg="del">
        <pc:chgData name="Ha Nguyen" userId="7e36c6dd258c56d1" providerId="LiveId" clId="{85C0CCE4-73EF-49E9-869B-B68E07316BC1}" dt="2023-03-20T05:09:00.781" v="0" actId="47"/>
        <pc:sldMkLst>
          <pc:docMk/>
          <pc:sldMk cId="0" sldId="256"/>
        </pc:sldMkLst>
      </pc:sldChg>
      <pc:sldChg chg="del">
        <pc:chgData name="Ha Nguyen" userId="7e36c6dd258c56d1" providerId="LiveId" clId="{85C0CCE4-73EF-49E9-869B-B68E07316BC1}" dt="2023-03-20T05:09:04.309" v="1" actId="47"/>
        <pc:sldMkLst>
          <pc:docMk/>
          <pc:sldMk cId="0" sldId="258"/>
        </pc:sldMkLst>
      </pc:sldChg>
      <pc:sldChg chg="del">
        <pc:chgData name="Ha Nguyen" userId="7e36c6dd258c56d1" providerId="LiveId" clId="{85C0CCE4-73EF-49E9-869B-B68E07316BC1}" dt="2023-03-20T05:09:47.834" v="2" actId="47"/>
        <pc:sldMkLst>
          <pc:docMk/>
          <pc:sldMk cId="2168300108" sldId="270"/>
        </pc:sldMkLst>
      </pc:sldChg>
      <pc:sldChg chg="del">
        <pc:chgData name="Ha Nguyen" userId="7e36c6dd258c56d1" providerId="LiveId" clId="{85C0CCE4-73EF-49E9-869B-B68E07316BC1}" dt="2023-03-20T05:10:06.367" v="3" actId="47"/>
        <pc:sldMkLst>
          <pc:docMk/>
          <pc:sldMk cId="2902704378" sldId="27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sv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5.svg"/><Relationship Id="rId10" Type="http://schemas.openxmlformats.org/officeDocument/2006/relationships/image" Target="../media/image32.svg"/><Relationship Id="rId4" Type="http://schemas.openxmlformats.org/officeDocument/2006/relationships/image" Target="../media/image4.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10" Type="http://schemas.openxmlformats.org/officeDocument/2006/relationships/image" Target="../media/image32.svg"/><Relationship Id="rId4" Type="http://schemas.openxmlformats.org/officeDocument/2006/relationships/image" Target="../media/image4.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10" Type="http://schemas.openxmlformats.org/officeDocument/2006/relationships/image" Target="../media/image32.svg"/><Relationship Id="rId4" Type="http://schemas.openxmlformats.org/officeDocument/2006/relationships/image" Target="../media/image4.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sv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9.png"/><Relationship Id="rId18" Type="http://schemas.openxmlformats.org/officeDocument/2006/relationships/image" Target="../media/image3.svg"/><Relationship Id="rId3" Type="http://schemas.openxmlformats.org/officeDocument/2006/relationships/image" Target="../media/image3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2.svg"/><Relationship Id="rId17" Type="http://schemas.openxmlformats.org/officeDocument/2006/relationships/image" Target="../media/image2.png"/><Relationship Id="rId2" Type="http://schemas.openxmlformats.org/officeDocument/2006/relationships/image" Target="../media/image18.png"/><Relationship Id="rId16" Type="http://schemas.openxmlformats.org/officeDocument/2006/relationships/image" Target="../media/image11.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1.png"/><Relationship Id="rId24" Type="http://schemas.openxmlformats.org/officeDocument/2006/relationships/image" Target="../media/image5.svg"/><Relationship Id="rId5" Type="http://schemas.openxmlformats.org/officeDocument/2006/relationships/image" Target="../media/image37.png"/><Relationship Id="rId15" Type="http://schemas.openxmlformats.org/officeDocument/2006/relationships/image" Target="../media/image10.png"/><Relationship Id="rId23" Type="http://schemas.openxmlformats.org/officeDocument/2006/relationships/image" Target="../media/image4.png"/><Relationship Id="rId10" Type="http://schemas.openxmlformats.org/officeDocument/2006/relationships/image" Target="../media/image7.svg"/><Relationship Id="rId19" Type="http://schemas.openxmlformats.org/officeDocument/2006/relationships/image" Target="../media/image41.png"/><Relationship Id="rId4" Type="http://schemas.openxmlformats.org/officeDocument/2006/relationships/image" Target="../media/image36.svg"/><Relationship Id="rId9" Type="http://schemas.openxmlformats.org/officeDocument/2006/relationships/image" Target="../media/image6.png"/><Relationship Id="rId14" Type="http://schemas.openxmlformats.org/officeDocument/2006/relationships/image" Target="../media/image40.svg"/><Relationship Id="rId22"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pic>
        <p:nvPicPr>
          <p:cNvPr id="27"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946" y="7353300"/>
            <a:ext cx="6629400" cy="3364421"/>
          </a:xfrm>
          <a:prstGeom prst="rect">
            <a:avLst/>
          </a:prstGeom>
        </p:spPr>
      </p:pic>
      <p:pic>
        <p:nvPicPr>
          <p:cNvPr id="2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96200" y="7353299"/>
            <a:ext cx="6629400" cy="3364421"/>
          </a:xfrm>
          <a:prstGeom prst="rect">
            <a:avLst/>
          </a:prstGeom>
        </p:spPr>
      </p:pic>
      <p:pic>
        <p:nvPicPr>
          <p:cNvPr id="2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0" y="7358224"/>
            <a:ext cx="6629400" cy="3364421"/>
          </a:xfrm>
          <a:prstGeom prst="rect">
            <a:avLst/>
          </a:prstGeom>
        </p:spPr>
      </p:pic>
      <p:pic>
        <p:nvPicPr>
          <p:cNvPr id="30"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87940" y="7358224"/>
            <a:ext cx="6629400" cy="3364421"/>
          </a:xfrm>
          <a:prstGeom prst="rect">
            <a:avLst/>
          </a:prstGeom>
        </p:spPr>
      </p:pic>
      <p:pic>
        <p:nvPicPr>
          <p:cNvPr id="31"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67000" y="2087366"/>
            <a:ext cx="12132654" cy="5110872"/>
          </a:xfrm>
          <a:prstGeom prst="rect">
            <a:avLst/>
          </a:prstGeom>
        </p:spPr>
      </p:pic>
      <p:pic>
        <p:nvPicPr>
          <p:cNvPr id="3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91730" y="4167997"/>
            <a:ext cx="4509326" cy="5575672"/>
          </a:xfrm>
          <a:prstGeom prst="rect">
            <a:avLst/>
          </a:prstGeom>
        </p:spPr>
      </p:pic>
      <p:pic>
        <p:nvPicPr>
          <p:cNvPr id="34"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48608" y="2413163"/>
            <a:ext cx="1798783" cy="1711092"/>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09616">
            <a:off x="2269789" y="247712"/>
            <a:ext cx="2351335" cy="2790902"/>
          </a:xfrm>
          <a:prstGeom prst="rect">
            <a:avLst/>
          </a:prstGeom>
        </p:spPr>
      </p:pic>
      <p:sp>
        <p:nvSpPr>
          <p:cNvPr id="36" name="Rectangle 35"/>
          <p:cNvSpPr/>
          <p:nvPr/>
        </p:nvSpPr>
        <p:spPr>
          <a:xfrm>
            <a:off x="6195671" y="2728435"/>
            <a:ext cx="4456669" cy="1015663"/>
          </a:xfrm>
          <a:prstGeom prst="rect">
            <a:avLst/>
          </a:prstGeom>
          <a:noFill/>
        </p:spPr>
        <p:txBody>
          <a:bodyPr wrap="none" lIns="91440" tIns="45720" rIns="91440" bIns="45720">
            <a:spAutoFit/>
          </a:bodyPr>
          <a:lstStyle/>
          <a:p>
            <a:pPr algn="ctr"/>
            <a:r>
              <a:rPr lang="vi-VN"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rPr>
              <a:t>TiếNG việt</a:t>
            </a:r>
            <a:endParaRPr lang="en-US"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endParaRPr>
          </a:p>
        </p:txBody>
      </p:sp>
      <p:sp>
        <p:nvSpPr>
          <p:cNvPr id="37" name="Rectangle 36"/>
          <p:cNvSpPr/>
          <p:nvPr/>
        </p:nvSpPr>
        <p:spPr>
          <a:xfrm>
            <a:off x="4253782" y="3868977"/>
            <a:ext cx="8501045" cy="2308324"/>
          </a:xfrm>
          <a:prstGeom prst="rect">
            <a:avLst/>
          </a:prstGeom>
          <a:noFill/>
        </p:spPr>
        <p:txBody>
          <a:bodyPr wrap="none" lIns="91440" tIns="45720" rIns="91440" bIns="45720">
            <a:spAutoFit/>
          </a:bodyPr>
          <a:lstStyle/>
          <a:p>
            <a:pPr algn="ctr"/>
            <a:r>
              <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Ôn tập học k</a:t>
            </a:r>
            <a:r>
              <a:rPr lang="en-US" sz="7200" b="1" cap="all">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ì II</a:t>
            </a:r>
            <a:endPar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endParaRPr>
          </a:p>
          <a:p>
            <a:pPr algn="ctr"/>
            <a:endParaRPr lang="en-US" sz="7200" b="1" cap="all" spc="0"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Lobster" charset="0"/>
            </a:endParaRPr>
          </a:p>
        </p:txBody>
      </p:sp>
      <p:sp>
        <p:nvSpPr>
          <p:cNvPr id="38" name="TextBox 37"/>
          <p:cNvSpPr txBox="1"/>
          <p:nvPr/>
        </p:nvSpPr>
        <p:spPr>
          <a:xfrm>
            <a:off x="6792729" y="5253971"/>
            <a:ext cx="5219700" cy="923330"/>
          </a:xfrm>
          <a:prstGeom prst="rect">
            <a:avLst/>
          </a:prstGeom>
          <a:noFill/>
        </p:spPr>
        <p:txBody>
          <a:bodyPr wrap="square" rtlCol="0">
            <a:spAutoFit/>
          </a:bodyPr>
          <a:lstStyle/>
          <a:p>
            <a:r>
              <a:rPr lang="vi-VN" sz="5400" b="1" dirty="0">
                <a:solidFill>
                  <a:schemeClr val="accent6">
                    <a:lumMod val="50000"/>
                  </a:schemeClr>
                </a:solidFill>
                <a:latin typeface="Lobster" charset="0"/>
              </a:rPr>
              <a:t>( Tiết 2)</a:t>
            </a:r>
            <a:endParaRPr lang="en-US" sz="5400" b="1" dirty="0">
              <a:solidFill>
                <a:schemeClr val="accent6">
                  <a:lumMod val="50000"/>
                </a:schemeClr>
              </a:solidFill>
              <a:latin typeface="Lobster" charset="0"/>
            </a:endParaRPr>
          </a:p>
        </p:txBody>
      </p:sp>
    </p:spTree>
    <p:extLst>
      <p:ext uri="{BB962C8B-B14F-4D97-AF65-F5344CB8AC3E}">
        <p14:creationId xmlns:p14="http://schemas.microsoft.com/office/powerpoint/2010/main" val="6728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grpSp>
        <p:nvGrpSpPr>
          <p:cNvPr id="25" name="Group 24"/>
          <p:cNvGrpSpPr/>
          <p:nvPr/>
        </p:nvGrpSpPr>
        <p:grpSpPr>
          <a:xfrm>
            <a:off x="1447800" y="481448"/>
            <a:ext cx="16215854" cy="3279303"/>
            <a:chOff x="1447800" y="481448"/>
            <a:chExt cx="16215854" cy="3279303"/>
          </a:xfrm>
        </p:grpSpPr>
        <p:grpSp>
          <p:nvGrpSpPr>
            <p:cNvPr id="21" name="Group 20"/>
            <p:cNvGrpSpPr/>
            <p:nvPr/>
          </p:nvGrpSpPr>
          <p:grpSpPr>
            <a:xfrm>
              <a:off x="1447800" y="481448"/>
              <a:ext cx="15392400" cy="2202892"/>
              <a:chOff x="1600200" y="481448"/>
              <a:chExt cx="15392400" cy="2757053"/>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757053"/>
              </a:xfrm>
              <a:custGeom>
                <a:avLst/>
                <a:gdLst>
                  <a:gd name="connsiteX0" fmla="*/ 0 w 15392400"/>
                  <a:gd name="connsiteY0" fmla="*/ 459518 h 2757053"/>
                  <a:gd name="connsiteX1" fmla="*/ 459518 w 15392400"/>
                  <a:gd name="connsiteY1" fmla="*/ 0 h 2757053"/>
                  <a:gd name="connsiteX2" fmla="*/ 1027477 w 15392400"/>
                  <a:gd name="connsiteY2" fmla="*/ 0 h 2757053"/>
                  <a:gd name="connsiteX3" fmla="*/ 1339854 w 15392400"/>
                  <a:gd name="connsiteY3" fmla="*/ 0 h 2757053"/>
                  <a:gd name="connsiteX4" fmla="*/ 1907813 w 15392400"/>
                  <a:gd name="connsiteY4" fmla="*/ 0 h 2757053"/>
                  <a:gd name="connsiteX5" fmla="*/ 2390578 w 15392400"/>
                  <a:gd name="connsiteY5" fmla="*/ 0 h 2757053"/>
                  <a:gd name="connsiteX6" fmla="*/ 2702955 w 15392400"/>
                  <a:gd name="connsiteY6" fmla="*/ 0 h 2757053"/>
                  <a:gd name="connsiteX7" fmla="*/ 3185720 w 15392400"/>
                  <a:gd name="connsiteY7" fmla="*/ 0 h 2757053"/>
                  <a:gd name="connsiteX8" fmla="*/ 3924067 w 15392400"/>
                  <a:gd name="connsiteY8" fmla="*/ 0 h 2757053"/>
                  <a:gd name="connsiteX9" fmla="*/ 4321638 w 15392400"/>
                  <a:gd name="connsiteY9" fmla="*/ 0 h 2757053"/>
                  <a:gd name="connsiteX10" fmla="*/ 4804403 w 15392400"/>
                  <a:gd name="connsiteY10" fmla="*/ 0 h 2757053"/>
                  <a:gd name="connsiteX11" fmla="*/ 5372362 w 15392400"/>
                  <a:gd name="connsiteY11" fmla="*/ 0 h 2757053"/>
                  <a:gd name="connsiteX12" fmla="*/ 6025514 w 15392400"/>
                  <a:gd name="connsiteY12" fmla="*/ 0 h 2757053"/>
                  <a:gd name="connsiteX13" fmla="*/ 6678667 w 15392400"/>
                  <a:gd name="connsiteY13" fmla="*/ 0 h 2757053"/>
                  <a:gd name="connsiteX14" fmla="*/ 7246626 w 15392400"/>
                  <a:gd name="connsiteY14" fmla="*/ 0 h 2757053"/>
                  <a:gd name="connsiteX15" fmla="*/ 7814584 w 15392400"/>
                  <a:gd name="connsiteY15" fmla="*/ 0 h 2757053"/>
                  <a:gd name="connsiteX16" fmla="*/ 8467737 w 15392400"/>
                  <a:gd name="connsiteY16" fmla="*/ 0 h 2757053"/>
                  <a:gd name="connsiteX17" fmla="*/ 8978900 w 15392400"/>
                  <a:gd name="connsiteY17" fmla="*/ 0 h 2757053"/>
                  <a:gd name="connsiteX18" fmla="*/ 9513837 w 15392400"/>
                  <a:gd name="connsiteY18" fmla="*/ 0 h 2757053"/>
                  <a:gd name="connsiteX19" fmla="*/ 9995281 w 15392400"/>
                  <a:gd name="connsiteY19" fmla="*/ 0 h 2757053"/>
                  <a:gd name="connsiteX20" fmla="*/ 10449977 w 15392400"/>
                  <a:gd name="connsiteY20" fmla="*/ 0 h 2757053"/>
                  <a:gd name="connsiteX21" fmla="*/ 10958168 w 15392400"/>
                  <a:gd name="connsiteY21" fmla="*/ 0 h 2757053"/>
                  <a:gd name="connsiteX22" fmla="*/ 11653586 w 15392400"/>
                  <a:gd name="connsiteY22" fmla="*/ 0 h 2757053"/>
                  <a:gd name="connsiteX23" fmla="*/ 12205091 w 15392400"/>
                  <a:gd name="connsiteY23" fmla="*/ 0 h 2757053"/>
                  <a:gd name="connsiteX24" fmla="*/ 12827000 w 15392400"/>
                  <a:gd name="connsiteY24" fmla="*/ 0 h 2757053"/>
                  <a:gd name="connsiteX25" fmla="*/ 13290294 w 15392400"/>
                  <a:gd name="connsiteY25" fmla="*/ 0 h 2757053"/>
                  <a:gd name="connsiteX26" fmla="*/ 13753588 w 15392400"/>
                  <a:gd name="connsiteY26" fmla="*/ 0 h 2757053"/>
                  <a:gd name="connsiteX27" fmla="*/ 14301117 w 15392400"/>
                  <a:gd name="connsiteY27" fmla="*/ 0 h 2757053"/>
                  <a:gd name="connsiteX28" fmla="*/ 14932882 w 15392400"/>
                  <a:gd name="connsiteY28" fmla="*/ 0 h 2757053"/>
                  <a:gd name="connsiteX29" fmla="*/ 15392400 w 15392400"/>
                  <a:gd name="connsiteY29" fmla="*/ 459518 h 2757053"/>
                  <a:gd name="connsiteX30" fmla="*/ 15392400 w 15392400"/>
                  <a:gd name="connsiteY30" fmla="*/ 459509 h 2757053"/>
                  <a:gd name="connsiteX31" fmla="*/ 15392400 w 15392400"/>
                  <a:gd name="connsiteY31" fmla="*/ 459509 h 2757053"/>
                  <a:gd name="connsiteX32" fmla="*/ 15392400 w 15392400"/>
                  <a:gd name="connsiteY32" fmla="*/ 783463 h 2757053"/>
                  <a:gd name="connsiteX33" fmla="*/ 15392400 w 15392400"/>
                  <a:gd name="connsiteY33" fmla="*/ 1148772 h 2757053"/>
                  <a:gd name="connsiteX34" fmla="*/ 15392400 w 15392400"/>
                  <a:gd name="connsiteY34" fmla="*/ 1723154 h 2757053"/>
                  <a:gd name="connsiteX35" fmla="*/ 15392400 w 15392400"/>
                  <a:gd name="connsiteY35" fmla="*/ 2297535 h 2757053"/>
                  <a:gd name="connsiteX36" fmla="*/ 14932882 w 15392400"/>
                  <a:gd name="connsiteY36" fmla="*/ 2757053 h 2757053"/>
                  <a:gd name="connsiteX37" fmla="*/ 14448529 w 15392400"/>
                  <a:gd name="connsiteY37" fmla="*/ 2757053 h 2757053"/>
                  <a:gd name="connsiteX38" fmla="*/ 13922059 w 15392400"/>
                  <a:gd name="connsiteY38" fmla="*/ 2757053 h 2757053"/>
                  <a:gd name="connsiteX39" fmla="*/ 13395588 w 15392400"/>
                  <a:gd name="connsiteY39" fmla="*/ 2757053 h 2757053"/>
                  <a:gd name="connsiteX40" fmla="*/ 12827000 w 15392400"/>
                  <a:gd name="connsiteY40" fmla="*/ 2757053 h 2757053"/>
                  <a:gd name="connsiteX41" fmla="*/ 12392714 w 15392400"/>
                  <a:gd name="connsiteY41" fmla="*/ 2757053 h 2757053"/>
                  <a:gd name="connsiteX42" fmla="*/ 11842986 w 15392400"/>
                  <a:gd name="connsiteY42" fmla="*/ 2757053 h 2757053"/>
                  <a:gd name="connsiteX43" fmla="*/ 11370219 w 15392400"/>
                  <a:gd name="connsiteY43" fmla="*/ 2757053 h 2757053"/>
                  <a:gd name="connsiteX44" fmla="*/ 10743529 w 15392400"/>
                  <a:gd name="connsiteY44" fmla="*/ 2757053 h 2757053"/>
                  <a:gd name="connsiteX45" fmla="*/ 10309243 w 15392400"/>
                  <a:gd name="connsiteY45" fmla="*/ 2757053 h 2757053"/>
                  <a:gd name="connsiteX46" fmla="*/ 9874958 w 15392400"/>
                  <a:gd name="connsiteY46" fmla="*/ 2757053 h 2757053"/>
                  <a:gd name="connsiteX47" fmla="*/ 8978900 w 15392400"/>
                  <a:gd name="connsiteY47" fmla="*/ 2757053 h 2757053"/>
                  <a:gd name="connsiteX48" fmla="*/ 8978900 w 15392400"/>
                  <a:gd name="connsiteY48" fmla="*/ 2757053 h 2757053"/>
                  <a:gd name="connsiteX49" fmla="*/ 8666523 w 15392400"/>
                  <a:gd name="connsiteY49" fmla="*/ 2757053 h 2757053"/>
                  <a:gd name="connsiteX50" fmla="*/ 8013370 w 15392400"/>
                  <a:gd name="connsiteY50" fmla="*/ 2757053 h 2757053"/>
                  <a:gd name="connsiteX51" fmla="*/ 7360217 w 15392400"/>
                  <a:gd name="connsiteY51" fmla="*/ 2757053 h 2757053"/>
                  <a:gd name="connsiteX52" fmla="*/ 6707065 w 15392400"/>
                  <a:gd name="connsiteY52" fmla="*/ 2757053 h 2757053"/>
                  <a:gd name="connsiteX53" fmla="*/ 6309494 w 15392400"/>
                  <a:gd name="connsiteY53" fmla="*/ 2757053 h 2757053"/>
                  <a:gd name="connsiteX54" fmla="*/ 5571147 w 15392400"/>
                  <a:gd name="connsiteY54" fmla="*/ 2757053 h 2757053"/>
                  <a:gd name="connsiteX55" fmla="*/ 5258770 w 15392400"/>
                  <a:gd name="connsiteY55" fmla="*/ 2757053 h 2757053"/>
                  <a:gd name="connsiteX56" fmla="*/ 4690811 w 15392400"/>
                  <a:gd name="connsiteY56" fmla="*/ 2757053 h 2757053"/>
                  <a:gd name="connsiteX57" fmla="*/ 4293240 w 15392400"/>
                  <a:gd name="connsiteY57" fmla="*/ 2757053 h 2757053"/>
                  <a:gd name="connsiteX58" fmla="*/ 3980863 w 15392400"/>
                  <a:gd name="connsiteY58" fmla="*/ 2757053 h 2757053"/>
                  <a:gd name="connsiteX59" fmla="*/ 3498098 w 15392400"/>
                  <a:gd name="connsiteY59" fmla="*/ 2757053 h 2757053"/>
                  <a:gd name="connsiteX60" fmla="*/ 2759751 w 15392400"/>
                  <a:gd name="connsiteY60" fmla="*/ 2757053 h 2757053"/>
                  <a:gd name="connsiteX61" fmla="*/ 2191792 w 15392400"/>
                  <a:gd name="connsiteY61" fmla="*/ 2757053 h 2757053"/>
                  <a:gd name="connsiteX62" fmla="*/ 1879415 w 15392400"/>
                  <a:gd name="connsiteY62" fmla="*/ 2757053 h 2757053"/>
                  <a:gd name="connsiteX63" fmla="*/ 1567038 w 15392400"/>
                  <a:gd name="connsiteY63" fmla="*/ 2757053 h 2757053"/>
                  <a:gd name="connsiteX64" fmla="*/ 1169467 w 15392400"/>
                  <a:gd name="connsiteY64" fmla="*/ 2757053 h 2757053"/>
                  <a:gd name="connsiteX65" fmla="*/ 459518 w 15392400"/>
                  <a:gd name="connsiteY65" fmla="*/ 2757053 h 2757053"/>
                  <a:gd name="connsiteX66" fmla="*/ 0 w 15392400"/>
                  <a:gd name="connsiteY66" fmla="*/ 2297535 h 2757053"/>
                  <a:gd name="connsiteX67" fmla="*/ 0 w 15392400"/>
                  <a:gd name="connsiteY67" fmla="*/ 1700178 h 2757053"/>
                  <a:gd name="connsiteX68" fmla="*/ 0 w 15392400"/>
                  <a:gd name="connsiteY68" fmla="*/ 1148772 h 2757053"/>
                  <a:gd name="connsiteX69" fmla="*/ 0 w 15392400"/>
                  <a:gd name="connsiteY69" fmla="*/ 797248 h 2757053"/>
                  <a:gd name="connsiteX70" fmla="*/ 0 w 15392400"/>
                  <a:gd name="connsiteY70" fmla="*/ 459509 h 2757053"/>
                  <a:gd name="connsiteX71" fmla="*/ 0 w 15392400"/>
                  <a:gd name="connsiteY71" fmla="*/ 459509 h 2757053"/>
                  <a:gd name="connsiteX72" fmla="*/ 0 w 15392400"/>
                  <a:gd name="connsiteY72" fmla="*/ 459518 h 275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2757053" fill="none" extrusionOk="0">
                    <a:moveTo>
                      <a:pt x="0" y="459518"/>
                    </a:moveTo>
                    <a:cubicBezTo>
                      <a:pt x="14367" y="145518"/>
                      <a:pt x="146686" y="-27484"/>
                      <a:pt x="459518" y="0"/>
                    </a:cubicBezTo>
                    <a:cubicBezTo>
                      <a:pt x="644562" y="-40686"/>
                      <a:pt x="780983" y="7964"/>
                      <a:pt x="1027477" y="0"/>
                    </a:cubicBezTo>
                    <a:cubicBezTo>
                      <a:pt x="1273971" y="-7964"/>
                      <a:pt x="1198546" y="618"/>
                      <a:pt x="1339854" y="0"/>
                    </a:cubicBezTo>
                    <a:cubicBezTo>
                      <a:pt x="1481162" y="-618"/>
                      <a:pt x="1630369" y="13957"/>
                      <a:pt x="1907813" y="0"/>
                    </a:cubicBezTo>
                    <a:cubicBezTo>
                      <a:pt x="2185257" y="-13957"/>
                      <a:pt x="2286374" y="24679"/>
                      <a:pt x="2390578" y="0"/>
                    </a:cubicBezTo>
                    <a:cubicBezTo>
                      <a:pt x="2494782" y="-24679"/>
                      <a:pt x="2582858" y="22371"/>
                      <a:pt x="2702955" y="0"/>
                    </a:cubicBezTo>
                    <a:cubicBezTo>
                      <a:pt x="2823052" y="-22371"/>
                      <a:pt x="3036012" y="30184"/>
                      <a:pt x="3185720" y="0"/>
                    </a:cubicBezTo>
                    <a:cubicBezTo>
                      <a:pt x="3335428" y="-30184"/>
                      <a:pt x="3573014" y="3831"/>
                      <a:pt x="3924067" y="0"/>
                    </a:cubicBezTo>
                    <a:cubicBezTo>
                      <a:pt x="4275120" y="-3831"/>
                      <a:pt x="4233614" y="17668"/>
                      <a:pt x="4321638" y="0"/>
                    </a:cubicBezTo>
                    <a:cubicBezTo>
                      <a:pt x="4409662" y="-17668"/>
                      <a:pt x="4649675" y="54877"/>
                      <a:pt x="4804403" y="0"/>
                    </a:cubicBezTo>
                    <a:cubicBezTo>
                      <a:pt x="4959131" y="-54877"/>
                      <a:pt x="5097375" y="10576"/>
                      <a:pt x="5372362" y="0"/>
                    </a:cubicBezTo>
                    <a:cubicBezTo>
                      <a:pt x="5647349" y="-10576"/>
                      <a:pt x="5837891" y="44846"/>
                      <a:pt x="6025514" y="0"/>
                    </a:cubicBezTo>
                    <a:cubicBezTo>
                      <a:pt x="6213137" y="-44846"/>
                      <a:pt x="6544807" y="18653"/>
                      <a:pt x="6678667" y="0"/>
                    </a:cubicBezTo>
                    <a:cubicBezTo>
                      <a:pt x="6812527" y="-18653"/>
                      <a:pt x="7122637" y="29623"/>
                      <a:pt x="7246626" y="0"/>
                    </a:cubicBezTo>
                    <a:cubicBezTo>
                      <a:pt x="7370615" y="-29623"/>
                      <a:pt x="7605952" y="55142"/>
                      <a:pt x="7814584" y="0"/>
                    </a:cubicBezTo>
                    <a:cubicBezTo>
                      <a:pt x="8023216" y="-55142"/>
                      <a:pt x="8294760" y="50502"/>
                      <a:pt x="8467737" y="0"/>
                    </a:cubicBezTo>
                    <a:cubicBezTo>
                      <a:pt x="8640714" y="-50502"/>
                      <a:pt x="8856182" y="24135"/>
                      <a:pt x="8978900" y="0"/>
                    </a:cubicBezTo>
                    <a:cubicBezTo>
                      <a:pt x="9157640" y="-47930"/>
                      <a:pt x="9394894" y="54295"/>
                      <a:pt x="9513837" y="0"/>
                    </a:cubicBezTo>
                    <a:cubicBezTo>
                      <a:pt x="9632780" y="-54295"/>
                      <a:pt x="9853498" y="57299"/>
                      <a:pt x="9995281" y="0"/>
                    </a:cubicBezTo>
                    <a:cubicBezTo>
                      <a:pt x="10137064" y="-57299"/>
                      <a:pt x="10322728" y="20230"/>
                      <a:pt x="10449977" y="0"/>
                    </a:cubicBezTo>
                    <a:cubicBezTo>
                      <a:pt x="10577226" y="-20230"/>
                      <a:pt x="10712620" y="20619"/>
                      <a:pt x="10958168" y="0"/>
                    </a:cubicBezTo>
                    <a:cubicBezTo>
                      <a:pt x="11203716" y="-20619"/>
                      <a:pt x="11308192" y="76568"/>
                      <a:pt x="11653586" y="0"/>
                    </a:cubicBezTo>
                    <a:cubicBezTo>
                      <a:pt x="11794522" y="-9377"/>
                      <a:pt x="12046268" y="9403"/>
                      <a:pt x="12205091" y="0"/>
                    </a:cubicBezTo>
                    <a:cubicBezTo>
                      <a:pt x="12363915" y="-9403"/>
                      <a:pt x="12638497" y="62642"/>
                      <a:pt x="12827000" y="0"/>
                    </a:cubicBezTo>
                    <a:cubicBezTo>
                      <a:pt x="12947780" y="-51527"/>
                      <a:pt x="13122282" y="29861"/>
                      <a:pt x="13290294" y="0"/>
                    </a:cubicBezTo>
                    <a:cubicBezTo>
                      <a:pt x="13458306" y="-29861"/>
                      <a:pt x="13539107" y="33885"/>
                      <a:pt x="13753588" y="0"/>
                    </a:cubicBezTo>
                    <a:cubicBezTo>
                      <a:pt x="13968069" y="-33885"/>
                      <a:pt x="14063146" y="56233"/>
                      <a:pt x="14301117" y="0"/>
                    </a:cubicBezTo>
                    <a:cubicBezTo>
                      <a:pt x="14539088" y="-56233"/>
                      <a:pt x="14686560" y="70172"/>
                      <a:pt x="14932882" y="0"/>
                    </a:cubicBezTo>
                    <a:cubicBezTo>
                      <a:pt x="15179925" y="2369"/>
                      <a:pt x="15356210" y="194634"/>
                      <a:pt x="15392400" y="459518"/>
                    </a:cubicBezTo>
                    <a:lnTo>
                      <a:pt x="15392400" y="459509"/>
                    </a:lnTo>
                    <a:lnTo>
                      <a:pt x="15392400" y="459509"/>
                    </a:lnTo>
                    <a:cubicBezTo>
                      <a:pt x="15405138" y="538956"/>
                      <a:pt x="15373884" y="623587"/>
                      <a:pt x="15392400" y="783463"/>
                    </a:cubicBezTo>
                    <a:cubicBezTo>
                      <a:pt x="15410916" y="943339"/>
                      <a:pt x="15348680" y="1006363"/>
                      <a:pt x="15392400" y="1148772"/>
                    </a:cubicBezTo>
                    <a:cubicBezTo>
                      <a:pt x="15432592" y="1435613"/>
                      <a:pt x="15369617" y="1515636"/>
                      <a:pt x="15392400" y="1723154"/>
                    </a:cubicBezTo>
                    <a:cubicBezTo>
                      <a:pt x="15415183" y="1930672"/>
                      <a:pt x="15388007" y="2014827"/>
                      <a:pt x="15392400" y="2297535"/>
                    </a:cubicBezTo>
                    <a:cubicBezTo>
                      <a:pt x="15415492" y="2542166"/>
                      <a:pt x="15173349" y="2750852"/>
                      <a:pt x="14932882" y="2757053"/>
                    </a:cubicBezTo>
                    <a:cubicBezTo>
                      <a:pt x="14733032" y="2809978"/>
                      <a:pt x="14639317" y="2752464"/>
                      <a:pt x="14448529" y="2757053"/>
                    </a:cubicBezTo>
                    <a:cubicBezTo>
                      <a:pt x="14257741" y="2761642"/>
                      <a:pt x="14079479" y="2738659"/>
                      <a:pt x="13922059" y="2757053"/>
                    </a:cubicBezTo>
                    <a:cubicBezTo>
                      <a:pt x="13764639" y="2775447"/>
                      <a:pt x="13501934" y="2751873"/>
                      <a:pt x="13395588" y="2757053"/>
                    </a:cubicBezTo>
                    <a:cubicBezTo>
                      <a:pt x="13289242" y="2762233"/>
                      <a:pt x="12960594" y="2699069"/>
                      <a:pt x="12827000" y="2757053"/>
                    </a:cubicBezTo>
                    <a:cubicBezTo>
                      <a:pt x="12626373" y="2764160"/>
                      <a:pt x="12571864" y="2737993"/>
                      <a:pt x="12392714" y="2757053"/>
                    </a:cubicBezTo>
                    <a:cubicBezTo>
                      <a:pt x="12213564" y="2776113"/>
                      <a:pt x="12040133" y="2704085"/>
                      <a:pt x="11842986" y="2757053"/>
                    </a:cubicBezTo>
                    <a:cubicBezTo>
                      <a:pt x="11645839" y="2810021"/>
                      <a:pt x="11520739" y="2703515"/>
                      <a:pt x="11370219" y="2757053"/>
                    </a:cubicBezTo>
                    <a:cubicBezTo>
                      <a:pt x="11219699" y="2810591"/>
                      <a:pt x="11033281" y="2709231"/>
                      <a:pt x="10743529" y="2757053"/>
                    </a:cubicBezTo>
                    <a:cubicBezTo>
                      <a:pt x="10453777" y="2804875"/>
                      <a:pt x="10524675" y="2742776"/>
                      <a:pt x="10309243" y="2757053"/>
                    </a:cubicBezTo>
                    <a:cubicBezTo>
                      <a:pt x="10093811" y="2771330"/>
                      <a:pt x="10035323" y="2718609"/>
                      <a:pt x="9874958" y="2757053"/>
                    </a:cubicBezTo>
                    <a:cubicBezTo>
                      <a:pt x="9714593" y="2795497"/>
                      <a:pt x="9318330" y="2708056"/>
                      <a:pt x="8978900" y="2757053"/>
                    </a:cubicBezTo>
                    <a:lnTo>
                      <a:pt x="8978900" y="2757053"/>
                    </a:lnTo>
                    <a:cubicBezTo>
                      <a:pt x="8897333" y="2766031"/>
                      <a:pt x="8808450" y="2726019"/>
                      <a:pt x="8666523" y="2757053"/>
                    </a:cubicBezTo>
                    <a:cubicBezTo>
                      <a:pt x="8524596" y="2788087"/>
                      <a:pt x="8169421" y="2707057"/>
                      <a:pt x="8013370" y="2757053"/>
                    </a:cubicBezTo>
                    <a:cubicBezTo>
                      <a:pt x="7857319" y="2807049"/>
                      <a:pt x="7609235" y="2699165"/>
                      <a:pt x="7360217" y="2757053"/>
                    </a:cubicBezTo>
                    <a:cubicBezTo>
                      <a:pt x="7111199" y="2814941"/>
                      <a:pt x="6940158" y="2733818"/>
                      <a:pt x="6707065" y="2757053"/>
                    </a:cubicBezTo>
                    <a:cubicBezTo>
                      <a:pt x="6473972" y="2780288"/>
                      <a:pt x="6488816" y="2728079"/>
                      <a:pt x="6309494" y="2757053"/>
                    </a:cubicBezTo>
                    <a:cubicBezTo>
                      <a:pt x="6130172" y="2786027"/>
                      <a:pt x="5840733" y="2744222"/>
                      <a:pt x="5571147" y="2757053"/>
                    </a:cubicBezTo>
                    <a:cubicBezTo>
                      <a:pt x="5301561" y="2769884"/>
                      <a:pt x="5327196" y="2725703"/>
                      <a:pt x="5258770" y="2757053"/>
                    </a:cubicBezTo>
                    <a:cubicBezTo>
                      <a:pt x="5190344" y="2788403"/>
                      <a:pt x="4826544" y="2710503"/>
                      <a:pt x="4690811" y="2757053"/>
                    </a:cubicBezTo>
                    <a:cubicBezTo>
                      <a:pt x="4555078" y="2803603"/>
                      <a:pt x="4483775" y="2737821"/>
                      <a:pt x="4293240" y="2757053"/>
                    </a:cubicBezTo>
                    <a:cubicBezTo>
                      <a:pt x="4102705" y="2776285"/>
                      <a:pt x="4064276" y="2726568"/>
                      <a:pt x="3980863" y="2757053"/>
                    </a:cubicBezTo>
                    <a:cubicBezTo>
                      <a:pt x="3897450" y="2787538"/>
                      <a:pt x="3639656" y="2744290"/>
                      <a:pt x="3498098" y="2757053"/>
                    </a:cubicBezTo>
                    <a:cubicBezTo>
                      <a:pt x="3356540" y="2769816"/>
                      <a:pt x="3033019" y="2744658"/>
                      <a:pt x="2759751" y="2757053"/>
                    </a:cubicBezTo>
                    <a:cubicBezTo>
                      <a:pt x="2486483" y="2769448"/>
                      <a:pt x="2334347" y="2695437"/>
                      <a:pt x="2191792" y="2757053"/>
                    </a:cubicBezTo>
                    <a:cubicBezTo>
                      <a:pt x="2049237" y="2818669"/>
                      <a:pt x="1985711" y="2742787"/>
                      <a:pt x="1879415" y="2757053"/>
                    </a:cubicBezTo>
                    <a:cubicBezTo>
                      <a:pt x="1773119" y="2771319"/>
                      <a:pt x="1722087" y="2755841"/>
                      <a:pt x="1567038" y="2757053"/>
                    </a:cubicBezTo>
                    <a:cubicBezTo>
                      <a:pt x="1411989" y="2758265"/>
                      <a:pt x="1342932" y="2735114"/>
                      <a:pt x="1169467" y="2757053"/>
                    </a:cubicBezTo>
                    <a:cubicBezTo>
                      <a:pt x="996002" y="2778992"/>
                      <a:pt x="714734" y="2701453"/>
                      <a:pt x="459518" y="2757053"/>
                    </a:cubicBezTo>
                    <a:cubicBezTo>
                      <a:pt x="274571" y="2756759"/>
                      <a:pt x="-42299" y="2517598"/>
                      <a:pt x="0" y="2297535"/>
                    </a:cubicBezTo>
                    <a:cubicBezTo>
                      <a:pt x="-41479" y="2089334"/>
                      <a:pt x="29274" y="1911681"/>
                      <a:pt x="0" y="1700178"/>
                    </a:cubicBezTo>
                    <a:cubicBezTo>
                      <a:pt x="-29274" y="1488675"/>
                      <a:pt x="48296" y="1348803"/>
                      <a:pt x="0" y="1148772"/>
                    </a:cubicBezTo>
                    <a:cubicBezTo>
                      <a:pt x="-2398" y="976631"/>
                      <a:pt x="4389" y="932862"/>
                      <a:pt x="0" y="797248"/>
                    </a:cubicBezTo>
                    <a:cubicBezTo>
                      <a:pt x="-4389" y="661634"/>
                      <a:pt x="13517" y="544797"/>
                      <a:pt x="0" y="459509"/>
                    </a:cubicBezTo>
                    <a:lnTo>
                      <a:pt x="0" y="459509"/>
                    </a:lnTo>
                    <a:lnTo>
                      <a:pt x="0" y="459518"/>
                    </a:lnTo>
                    <a:close/>
                  </a:path>
                  <a:path w="15392400" h="2757053" stroke="0" extrusionOk="0">
                    <a:moveTo>
                      <a:pt x="0" y="459518"/>
                    </a:moveTo>
                    <a:cubicBezTo>
                      <a:pt x="-5117" y="237613"/>
                      <a:pt x="242166" y="34938"/>
                      <a:pt x="459518" y="0"/>
                    </a:cubicBezTo>
                    <a:cubicBezTo>
                      <a:pt x="678241" y="-69448"/>
                      <a:pt x="1023006" y="57687"/>
                      <a:pt x="1197864" y="0"/>
                    </a:cubicBezTo>
                    <a:cubicBezTo>
                      <a:pt x="1372722" y="-57687"/>
                      <a:pt x="1423806" y="22822"/>
                      <a:pt x="1595436" y="0"/>
                    </a:cubicBezTo>
                    <a:cubicBezTo>
                      <a:pt x="1767066" y="-22822"/>
                      <a:pt x="1809447" y="18373"/>
                      <a:pt x="1993007" y="0"/>
                    </a:cubicBezTo>
                    <a:cubicBezTo>
                      <a:pt x="2176567" y="-18373"/>
                      <a:pt x="2367324" y="44605"/>
                      <a:pt x="2731353" y="0"/>
                    </a:cubicBezTo>
                    <a:cubicBezTo>
                      <a:pt x="3095382" y="-44605"/>
                      <a:pt x="3161954" y="1415"/>
                      <a:pt x="3469700" y="0"/>
                    </a:cubicBezTo>
                    <a:cubicBezTo>
                      <a:pt x="3777446" y="-1415"/>
                      <a:pt x="3870708" y="42297"/>
                      <a:pt x="4037658" y="0"/>
                    </a:cubicBezTo>
                    <a:cubicBezTo>
                      <a:pt x="4204608" y="-42297"/>
                      <a:pt x="4499606" y="54857"/>
                      <a:pt x="4776005" y="0"/>
                    </a:cubicBezTo>
                    <a:cubicBezTo>
                      <a:pt x="5052404" y="-54857"/>
                      <a:pt x="5102449" y="48200"/>
                      <a:pt x="5343964" y="0"/>
                    </a:cubicBezTo>
                    <a:cubicBezTo>
                      <a:pt x="5585479" y="-48200"/>
                      <a:pt x="5664919" y="5935"/>
                      <a:pt x="5911922" y="0"/>
                    </a:cubicBezTo>
                    <a:cubicBezTo>
                      <a:pt x="6158925" y="-5935"/>
                      <a:pt x="6405383" y="30789"/>
                      <a:pt x="6650269" y="0"/>
                    </a:cubicBezTo>
                    <a:cubicBezTo>
                      <a:pt x="6895155" y="-30789"/>
                      <a:pt x="6822742" y="34493"/>
                      <a:pt x="6962646" y="0"/>
                    </a:cubicBezTo>
                    <a:cubicBezTo>
                      <a:pt x="7102550" y="-34493"/>
                      <a:pt x="7233343" y="28509"/>
                      <a:pt x="7360217" y="0"/>
                    </a:cubicBezTo>
                    <a:cubicBezTo>
                      <a:pt x="7487091" y="-28509"/>
                      <a:pt x="7705056" y="32977"/>
                      <a:pt x="7842982" y="0"/>
                    </a:cubicBezTo>
                    <a:cubicBezTo>
                      <a:pt x="7980908" y="-32977"/>
                      <a:pt x="8722715" y="71388"/>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38333" y="-43348"/>
                      <a:pt x="13176251" y="879"/>
                      <a:pt x="13374529" y="0"/>
                    </a:cubicBezTo>
                    <a:cubicBezTo>
                      <a:pt x="13572807" y="-879"/>
                      <a:pt x="13619318" y="40585"/>
                      <a:pt x="13858882" y="0"/>
                    </a:cubicBezTo>
                    <a:cubicBezTo>
                      <a:pt x="14098446" y="-40585"/>
                      <a:pt x="14156053" y="7011"/>
                      <a:pt x="14385353" y="0"/>
                    </a:cubicBezTo>
                    <a:cubicBezTo>
                      <a:pt x="14614653" y="-7011"/>
                      <a:pt x="14816796" y="4010"/>
                      <a:pt x="14932882" y="0"/>
                    </a:cubicBezTo>
                    <a:cubicBezTo>
                      <a:pt x="15130197" y="29362"/>
                      <a:pt x="15322768" y="233946"/>
                      <a:pt x="15392400" y="459518"/>
                    </a:cubicBezTo>
                    <a:lnTo>
                      <a:pt x="15392400" y="459509"/>
                    </a:lnTo>
                    <a:lnTo>
                      <a:pt x="15392400" y="459509"/>
                    </a:lnTo>
                    <a:cubicBezTo>
                      <a:pt x="15405267" y="605283"/>
                      <a:pt x="15388569" y="643647"/>
                      <a:pt x="15392400" y="783463"/>
                    </a:cubicBezTo>
                    <a:cubicBezTo>
                      <a:pt x="15396231" y="923279"/>
                      <a:pt x="15359953" y="1034472"/>
                      <a:pt x="15392400" y="1148772"/>
                    </a:cubicBezTo>
                    <a:cubicBezTo>
                      <a:pt x="15433904" y="1360216"/>
                      <a:pt x="15361083" y="1444969"/>
                      <a:pt x="15392400" y="1700178"/>
                    </a:cubicBezTo>
                    <a:cubicBezTo>
                      <a:pt x="15423717" y="1955387"/>
                      <a:pt x="15323913" y="2114514"/>
                      <a:pt x="15392400" y="2297535"/>
                    </a:cubicBezTo>
                    <a:cubicBezTo>
                      <a:pt x="15399714" y="2552264"/>
                      <a:pt x="15205716" y="2829661"/>
                      <a:pt x="14932882" y="2757053"/>
                    </a:cubicBezTo>
                    <a:cubicBezTo>
                      <a:pt x="14708134" y="2770087"/>
                      <a:pt x="14656898" y="2718172"/>
                      <a:pt x="14406412" y="2757053"/>
                    </a:cubicBezTo>
                    <a:cubicBezTo>
                      <a:pt x="14155926" y="2795934"/>
                      <a:pt x="14082122" y="2735730"/>
                      <a:pt x="13943117" y="2757053"/>
                    </a:cubicBezTo>
                    <a:cubicBezTo>
                      <a:pt x="13804112" y="2778376"/>
                      <a:pt x="13622368" y="2741361"/>
                      <a:pt x="13479823" y="2757053"/>
                    </a:cubicBezTo>
                    <a:cubicBezTo>
                      <a:pt x="13337278" y="2772745"/>
                      <a:pt x="12965141" y="2699264"/>
                      <a:pt x="12827000" y="2757053"/>
                    </a:cubicBezTo>
                    <a:cubicBezTo>
                      <a:pt x="12608314" y="2770067"/>
                      <a:pt x="12463942" y="2749559"/>
                      <a:pt x="12200309" y="2757053"/>
                    </a:cubicBezTo>
                    <a:cubicBezTo>
                      <a:pt x="11936676" y="2764547"/>
                      <a:pt x="11872209" y="2733289"/>
                      <a:pt x="11650581" y="2757053"/>
                    </a:cubicBezTo>
                    <a:cubicBezTo>
                      <a:pt x="11428953" y="2780817"/>
                      <a:pt x="11312073" y="2712648"/>
                      <a:pt x="11100852" y="2757053"/>
                    </a:cubicBezTo>
                    <a:cubicBezTo>
                      <a:pt x="10889631" y="2801458"/>
                      <a:pt x="10759721" y="2717585"/>
                      <a:pt x="10589605" y="2757053"/>
                    </a:cubicBezTo>
                    <a:cubicBezTo>
                      <a:pt x="10419489" y="2796521"/>
                      <a:pt x="10291228" y="2716149"/>
                      <a:pt x="10155319" y="2757053"/>
                    </a:cubicBezTo>
                    <a:cubicBezTo>
                      <a:pt x="10019410" y="2797957"/>
                      <a:pt x="9794285" y="2720328"/>
                      <a:pt x="9682553" y="2757053"/>
                    </a:cubicBezTo>
                    <a:cubicBezTo>
                      <a:pt x="9570821" y="2793778"/>
                      <a:pt x="9152754" y="2747707"/>
                      <a:pt x="8978900" y="2757053"/>
                    </a:cubicBezTo>
                    <a:lnTo>
                      <a:pt x="8978900" y="2757053"/>
                    </a:lnTo>
                    <a:cubicBezTo>
                      <a:pt x="8774534" y="2761778"/>
                      <a:pt x="8515685" y="2734402"/>
                      <a:pt x="8325747" y="2757053"/>
                    </a:cubicBezTo>
                    <a:cubicBezTo>
                      <a:pt x="8135809" y="2779704"/>
                      <a:pt x="8143339" y="2756876"/>
                      <a:pt x="8013370" y="2757053"/>
                    </a:cubicBezTo>
                    <a:cubicBezTo>
                      <a:pt x="7883401" y="2757230"/>
                      <a:pt x="7532816" y="2736180"/>
                      <a:pt x="7360217" y="2757053"/>
                    </a:cubicBezTo>
                    <a:cubicBezTo>
                      <a:pt x="7187618" y="2777926"/>
                      <a:pt x="7122385" y="2750208"/>
                      <a:pt x="7047840" y="2757053"/>
                    </a:cubicBezTo>
                    <a:cubicBezTo>
                      <a:pt x="6973295" y="2763898"/>
                      <a:pt x="6879992" y="2754116"/>
                      <a:pt x="6735463" y="2757053"/>
                    </a:cubicBezTo>
                    <a:cubicBezTo>
                      <a:pt x="6590934" y="2759990"/>
                      <a:pt x="6279617" y="2727509"/>
                      <a:pt x="5997116" y="2757053"/>
                    </a:cubicBezTo>
                    <a:cubicBezTo>
                      <a:pt x="5714615" y="2786597"/>
                      <a:pt x="5735183" y="2718533"/>
                      <a:pt x="5514351" y="2757053"/>
                    </a:cubicBezTo>
                    <a:cubicBezTo>
                      <a:pt x="5293520" y="2795573"/>
                      <a:pt x="5233588" y="2747125"/>
                      <a:pt x="5116780" y="2757053"/>
                    </a:cubicBezTo>
                    <a:cubicBezTo>
                      <a:pt x="4999972" y="2766981"/>
                      <a:pt x="4775560" y="2729968"/>
                      <a:pt x="4634015" y="2757053"/>
                    </a:cubicBezTo>
                    <a:cubicBezTo>
                      <a:pt x="4492471" y="2784138"/>
                      <a:pt x="4371329" y="2731543"/>
                      <a:pt x="4151250" y="2757053"/>
                    </a:cubicBezTo>
                    <a:cubicBezTo>
                      <a:pt x="3931172" y="2782563"/>
                      <a:pt x="3776710" y="2709785"/>
                      <a:pt x="3498098" y="2757053"/>
                    </a:cubicBezTo>
                    <a:cubicBezTo>
                      <a:pt x="3219486" y="2804321"/>
                      <a:pt x="3277094" y="2728081"/>
                      <a:pt x="3185720" y="2757053"/>
                    </a:cubicBezTo>
                    <a:cubicBezTo>
                      <a:pt x="3094346" y="2786025"/>
                      <a:pt x="2758321" y="2738599"/>
                      <a:pt x="2447374" y="2757053"/>
                    </a:cubicBezTo>
                    <a:cubicBezTo>
                      <a:pt x="2136427" y="2775507"/>
                      <a:pt x="2105734" y="2689932"/>
                      <a:pt x="1879415" y="2757053"/>
                    </a:cubicBezTo>
                    <a:cubicBezTo>
                      <a:pt x="1653096" y="2824174"/>
                      <a:pt x="1561799" y="2724413"/>
                      <a:pt x="1311456" y="2757053"/>
                    </a:cubicBezTo>
                    <a:cubicBezTo>
                      <a:pt x="1061113" y="2789693"/>
                      <a:pt x="697578" y="2720264"/>
                      <a:pt x="459518" y="2757053"/>
                    </a:cubicBezTo>
                    <a:cubicBezTo>
                      <a:pt x="250613" y="2749272"/>
                      <a:pt x="47158" y="2504438"/>
                      <a:pt x="0" y="2297535"/>
                    </a:cubicBezTo>
                    <a:cubicBezTo>
                      <a:pt x="-8520" y="2048107"/>
                      <a:pt x="44233" y="1892761"/>
                      <a:pt x="0" y="1757616"/>
                    </a:cubicBezTo>
                    <a:cubicBezTo>
                      <a:pt x="-44233" y="1622471"/>
                      <a:pt x="70966" y="1380621"/>
                      <a:pt x="0" y="1148772"/>
                    </a:cubicBezTo>
                    <a:cubicBezTo>
                      <a:pt x="-25405" y="1005610"/>
                      <a:pt x="21393" y="964122"/>
                      <a:pt x="0" y="824818"/>
                    </a:cubicBezTo>
                    <a:cubicBezTo>
                      <a:pt x="-21393" y="685514"/>
                      <a:pt x="3480" y="567609"/>
                      <a:pt x="0" y="459509"/>
                    </a:cubicBezTo>
                    <a:lnTo>
                      <a:pt x="0" y="459509"/>
                    </a:lnTo>
                    <a:lnTo>
                      <a:pt x="0" y="459518"/>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23" name="Rectangle 22"/>
              <p:cNvSpPr/>
              <p:nvPr/>
            </p:nvSpPr>
            <p:spPr>
              <a:xfrm>
                <a:off x="2024839" y="625623"/>
                <a:ext cx="14543122" cy="2291947"/>
              </a:xfrm>
              <a:prstGeom prst="rect">
                <a:avLst/>
              </a:prstGeom>
              <a:noFill/>
            </p:spPr>
            <p:txBody>
              <a:bodyPr wrap="square">
                <a:spAutoFit/>
              </a:bodyPr>
              <a:lstStyle/>
              <a:p>
                <a:pPr>
                  <a:lnSpc>
                    <a:spcPct val="150000"/>
                  </a:lnSpc>
                </a:pPr>
                <a:r>
                  <a:rPr lang="vi-VN" sz="4000" b="1" dirty="0">
                    <a:solidFill>
                      <a:schemeClr val="bg2">
                        <a:lumMod val="25000"/>
                      </a:schemeClr>
                    </a:solidFill>
                    <a:latin typeface="Lobster" charset="0"/>
                    <a:cs typeface="Times New Roman" pitchFamily="18" charset="0"/>
                  </a:rPr>
                  <a:t>Bài </a:t>
                </a:r>
                <a:r>
                  <a:rPr lang="en-US" sz="4000" b="1" dirty="0">
                    <a:solidFill>
                      <a:schemeClr val="bg2">
                        <a:lumMod val="25000"/>
                      </a:schemeClr>
                    </a:solidFill>
                    <a:latin typeface="Lobster" charset="0"/>
                    <a:cs typeface="Times New Roman" pitchFamily="18" charset="0"/>
                  </a:rPr>
                  <a:t>2. </a:t>
                </a:r>
                <a:r>
                  <a:rPr lang="en-US" sz="4000" b="1" dirty="0" err="1">
                    <a:solidFill>
                      <a:schemeClr val="bg2">
                        <a:lumMod val="25000"/>
                      </a:schemeClr>
                    </a:solidFill>
                    <a:latin typeface="Lobster" charset="0"/>
                    <a:cs typeface="Times New Roman" pitchFamily="18" charset="0"/>
                  </a:rPr>
                  <a:t>Dựa</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err="1">
                    <a:solidFill>
                      <a:schemeClr val="bg2">
                        <a:lumMod val="25000"/>
                      </a:schemeClr>
                    </a:solidFill>
                    <a:latin typeface="Lobster" charset="0"/>
                    <a:cs typeface="Times New Roman" pitchFamily="18" charset="0"/>
                  </a:rPr>
                  <a:t>chuyện</a:t>
                </a:r>
                <a:r>
                  <a:rPr lang="en-US" sz="4000" b="1">
                    <a:solidFill>
                      <a:schemeClr val="bg2">
                        <a:lumMod val="25000"/>
                      </a:schemeClr>
                    </a:solidFill>
                    <a:latin typeface="Lobster" charset="0"/>
                    <a:cs typeface="Times New Roman" pitchFamily="18" charset="0"/>
                  </a:rPr>
                  <a:t> </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chiếc </a:t>
                </a:r>
                <a:r>
                  <a:rPr lang="en-US" sz="4000" b="1" err="1">
                    <a:solidFill>
                      <a:schemeClr val="bg2">
                        <a:lumMod val="25000"/>
                      </a:schemeClr>
                    </a:solidFill>
                    <a:latin typeface="Lobster" charset="0"/>
                    <a:cs typeface="Times New Roman" pitchFamily="18" charset="0"/>
                  </a:rPr>
                  <a:t>đồng</a:t>
                </a:r>
                <a:r>
                  <a:rPr lang="en-US" sz="4000" b="1">
                    <a:solidFill>
                      <a:schemeClr val="bg2">
                        <a:lumMod val="25000"/>
                      </a:schemeClr>
                    </a:solidFill>
                    <a:latin typeface="Lobster" charset="0"/>
                    <a:cs typeface="Times New Roman" pitchFamily="18" charset="0"/>
                  </a:rPr>
                  <a:t> hồ</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em</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hãy</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viết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tiếp</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một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vế</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chỗ</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trống</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để</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tạo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thành</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ghép</a:t>
                </a:r>
                <a:r>
                  <a:rPr lang="en-US" sz="4000" b="1" dirty="0">
                    <a:solidFill>
                      <a:schemeClr val="bg2">
                        <a:lumMod val="25000"/>
                      </a:schemeClr>
                    </a:solidFill>
                    <a:latin typeface="Lobster" charset="0"/>
                    <a:cs typeface="Times New Roman" pitchFamily="18" charset="0"/>
                  </a:rPr>
                  <a:t>:</a:t>
                </a:r>
                <a:endParaRPr lang="vi-VN" sz="4000" dirty="0">
                  <a:solidFill>
                    <a:schemeClr val="bg2">
                      <a:lumMod val="25000"/>
                    </a:schemeClr>
                  </a:solidFill>
                  <a:latin typeface="Lobster" charset="0"/>
                </a:endParaRPr>
              </a:p>
            </p:txBody>
          </p:sp>
        </p:grpSp>
        <p:pic>
          <p:nvPicPr>
            <p:cNvPr id="2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167467" y="514224"/>
              <a:ext cx="2496187" cy="3246527"/>
            </a:xfrm>
            <a:prstGeom prst="rect">
              <a:avLst/>
            </a:prstGeom>
          </p:spPr>
        </p:pic>
      </p:grpSp>
      <p:sp>
        <p:nvSpPr>
          <p:cNvPr id="26" name="Rounded Rectangle 25"/>
          <p:cNvSpPr/>
          <p:nvPr/>
        </p:nvSpPr>
        <p:spPr>
          <a:xfrm>
            <a:off x="1344937" y="3034092"/>
            <a:ext cx="16002000" cy="6896100"/>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99075" y="3776972"/>
            <a:ext cx="15041125" cy="5170646"/>
          </a:xfrm>
          <a:prstGeom prst="rect">
            <a:avLst/>
          </a:prstGeom>
          <a:noFill/>
        </p:spPr>
        <p:txBody>
          <a:bodyPr wrap="square">
            <a:spAutoFit/>
          </a:bodyPr>
          <a:lstStyle/>
          <a:p>
            <a:pPr>
              <a:lnSpc>
                <a:spcPct val="150000"/>
              </a:lnSpc>
            </a:pPr>
            <a:r>
              <a:rPr lang="vi-VN" sz="4400" dirty="0">
                <a:solidFill>
                  <a:srgbClr val="002060"/>
                </a:solidFill>
                <a:latin typeface="Lobster" charset="0"/>
              </a:rPr>
              <a:t>a) Tuy máy móc của chiếc đồng hồ nằm khuất bên trong nhưng….</a:t>
            </a:r>
          </a:p>
          <a:p>
            <a:pPr>
              <a:lnSpc>
                <a:spcPct val="150000"/>
              </a:lnSpc>
            </a:pPr>
            <a:r>
              <a:rPr lang="vi-VN" sz="4400" dirty="0">
                <a:solidFill>
                  <a:srgbClr val="002060"/>
                </a:solidFill>
                <a:latin typeface="Lobster" charset="0"/>
              </a:rPr>
              <a:t>b)Nếu mỗi bộ phận trong chiếc đồng hồ đều muốn làm theo ý thích của riêng mình thì…</a:t>
            </a:r>
          </a:p>
          <a:p>
            <a:pPr>
              <a:lnSpc>
                <a:spcPct val="150000"/>
              </a:lnSpc>
            </a:pPr>
            <a:r>
              <a:rPr lang="vi-VN" sz="4400" dirty="0">
                <a:solidFill>
                  <a:srgbClr val="002060"/>
                </a:solidFill>
                <a:latin typeface="Lobster" charset="0"/>
              </a:rPr>
              <a:t>c) Câu chuyện trên nêu lên một nguyên tắc sống trong xã hội là: “Mỗi người vì mọi người và mọi người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68339" y="893475"/>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Năm 1954, các cán bộ đang dự hội nghị tổng kết ở Bắc Giang thì có lệnh Trung ương rút bớt một số người đi học lớp tiếp quản 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p>
          <a:p>
            <a:pPr>
              <a:lnSpc>
                <a:spcPct val="150000"/>
              </a:lnSpc>
            </a:pPr>
            <a:r>
              <a:rPr lang="vi-VN" sz="3600" dirty="0">
                <a:solidFill>
                  <a:schemeClr val="bg2">
                    <a:lumMod val="25000"/>
                  </a:schemeClr>
                </a:solidFill>
                <a:latin typeface="Lobster" charset="0"/>
              </a:rPr>
              <a:t>      Giữa lúc đó, Bác Hồ đến thăm hội nghị. Bác bước lên diễn đàn, mồ hôi ướt đẫm hai bên vai áo nâu... Khi tiếng vỗ tay đã ngớt, Bác hiền từ nhìn khắp hội trường và nói chuyện về tình hình thời sự. Nói đến nhiệm vụ của toàn Đảng trong lúc này, Bác bỗng rút trong túi ra một chiếc đồng hồ quả quýt và hỏi:</a:t>
            </a:r>
          </a:p>
          <a:p>
            <a:pPr>
              <a:lnSpc>
                <a:spcPct val="150000"/>
              </a:lnSpc>
            </a:pPr>
            <a:r>
              <a:rPr lang="vi-VN" sz="3600" dirty="0">
                <a:solidFill>
                  <a:schemeClr val="bg2">
                    <a:lumMod val="25000"/>
                  </a:schemeClr>
                </a:solidFill>
                <a:latin typeface="Lobster" charset="0"/>
              </a:rPr>
              <a:t>-  Các cô chú có trông thấy cái gì đây không?</a:t>
            </a:r>
          </a:p>
        </p:txBody>
      </p:sp>
    </p:spTree>
    <p:extLst>
      <p:ext uri="{BB962C8B-B14F-4D97-AF65-F5344CB8AC3E}">
        <p14:creationId xmlns:p14="http://schemas.microsoft.com/office/powerpoint/2010/main" val="23723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66217" y="603362"/>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đồng thanh:</a:t>
            </a:r>
          </a:p>
          <a:p>
            <a:pPr>
              <a:lnSpc>
                <a:spcPct val="150000"/>
              </a:lnSpc>
            </a:pPr>
            <a:r>
              <a:rPr lang="vi-VN" sz="3600" dirty="0">
                <a:solidFill>
                  <a:schemeClr val="bg2">
                    <a:lumMod val="25000"/>
                  </a:schemeClr>
                </a:solidFill>
                <a:latin typeface="Lobster" charset="0"/>
              </a:rPr>
              <a:t>-  Cái đồng hồ ạ.</a:t>
            </a:r>
          </a:p>
          <a:p>
            <a:pPr>
              <a:lnSpc>
                <a:spcPct val="150000"/>
              </a:lnSpc>
            </a:pPr>
            <a:r>
              <a:rPr lang="vi-VN" sz="3600" dirty="0">
                <a:solidFill>
                  <a:schemeClr val="bg2">
                    <a:lumMod val="25000"/>
                  </a:schemeClr>
                </a:solidFill>
                <a:latin typeface="Lobster" charset="0"/>
              </a:rPr>
              <a:t>-  Thế trên mặt đồng hồ có những chữ gì?</a:t>
            </a:r>
          </a:p>
          <a:p>
            <a:pPr>
              <a:lnSpc>
                <a:spcPct val="150000"/>
              </a:lnSpc>
            </a:pPr>
            <a:r>
              <a:rPr lang="vi-VN" sz="3600" dirty="0">
                <a:solidFill>
                  <a:schemeClr val="bg2">
                    <a:lumMod val="25000"/>
                  </a:schemeClr>
                </a:solidFill>
                <a:latin typeface="Lobster" charset="0"/>
              </a:rPr>
              <a:t>-  Có những con số ạ.</a:t>
            </a:r>
          </a:p>
          <a:p>
            <a:pPr>
              <a:lnSpc>
                <a:spcPct val="150000"/>
              </a:lnSpc>
            </a:pPr>
            <a:r>
              <a:rPr lang="vi-VN" sz="3600" dirty="0">
                <a:solidFill>
                  <a:schemeClr val="bg2">
                    <a:lumMod val="25000"/>
                  </a:schemeClr>
                </a:solidFill>
                <a:latin typeface="Lobster" charset="0"/>
              </a:rPr>
              <a:t>-  Cái kim ngắn, kim dài để làm gì?</a:t>
            </a:r>
          </a:p>
          <a:p>
            <a:pPr>
              <a:lnSpc>
                <a:spcPct val="150000"/>
              </a:lnSpc>
            </a:pPr>
            <a:r>
              <a:rPr lang="vi-VN" sz="3600" dirty="0">
                <a:solidFill>
                  <a:schemeClr val="bg2">
                    <a:lumMod val="25000"/>
                  </a:schemeClr>
                </a:solidFill>
                <a:latin typeface="Lobster" charset="0"/>
              </a:rPr>
              <a:t>-  Để chỉ giờ chỉ phút ạ.</a:t>
            </a:r>
          </a:p>
          <a:p>
            <a:pPr>
              <a:lnSpc>
                <a:spcPct val="150000"/>
              </a:lnSpc>
            </a:pPr>
            <a:r>
              <a:rPr lang="vi-VN" sz="3600" dirty="0">
                <a:solidFill>
                  <a:schemeClr val="bg2">
                    <a:lumMod val="25000"/>
                  </a:schemeClr>
                </a:solidFill>
                <a:latin typeface="Lobster" charset="0"/>
              </a:rPr>
              <a:t>-  Cái máy bên trong dùng để làm gi?</a:t>
            </a:r>
          </a:p>
          <a:p>
            <a:pPr>
              <a:lnSpc>
                <a:spcPct val="150000"/>
              </a:lnSpc>
            </a:pPr>
            <a:r>
              <a:rPr lang="vi-VN" sz="3600" dirty="0">
                <a:solidFill>
                  <a:schemeClr val="bg2">
                    <a:lumMod val="25000"/>
                  </a:schemeClr>
                </a:solidFill>
                <a:latin typeface="Lobster" charset="0"/>
              </a:rPr>
              <a:t>-  Để điều khiển cái kim chạy ạ.</a:t>
            </a:r>
          </a:p>
          <a:p>
            <a:pPr>
              <a:lnSpc>
                <a:spcPct val="150000"/>
              </a:lnSpc>
            </a:pPr>
            <a:r>
              <a:rPr lang="vi-VN" sz="3600" dirty="0">
                <a:solidFill>
                  <a:schemeClr val="bg2">
                    <a:lumMod val="25000"/>
                  </a:schemeClr>
                </a:solidFill>
                <a:latin typeface="Lobster" charset="0"/>
              </a:rPr>
              <a:t>Bác mỉm cười, hỏi tiếp:</a:t>
            </a:r>
          </a:p>
          <a:p>
            <a:pPr>
              <a:lnSpc>
                <a:spcPct val="150000"/>
              </a:lnSpc>
            </a:pPr>
            <a:r>
              <a:rPr lang="vi-VN" sz="3600" dirty="0">
                <a:solidFill>
                  <a:schemeClr val="bg2">
                    <a:lumMod val="25000"/>
                  </a:schemeClr>
                </a:solidFill>
                <a:latin typeface="Lobster" charset="0"/>
              </a:rPr>
              <a:t>-  Thế trong cái đồng hồ, bộ phận nào là quan trọng?</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2"/>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8519" y="624158"/>
            <a:ext cx="16290961" cy="9136347"/>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còn đang suy nghĩ thì Bác lại hỏi:</a:t>
            </a:r>
          </a:p>
          <a:p>
            <a:pPr>
              <a:lnSpc>
                <a:spcPct val="150000"/>
              </a:lnSpc>
            </a:pPr>
            <a:r>
              <a:rPr lang="vi-VN" sz="3600" dirty="0">
                <a:solidFill>
                  <a:schemeClr val="bg2">
                    <a:lumMod val="25000"/>
                  </a:schemeClr>
                </a:solidFill>
                <a:latin typeface="Lobster" charset="0"/>
              </a:rPr>
              <a:t>-  Trong cái đồng hồ, bỏ đi một bộ phận có được không?</a:t>
            </a:r>
          </a:p>
          <a:p>
            <a:pPr>
              <a:lnSpc>
                <a:spcPct val="150000"/>
              </a:lnSpc>
            </a:pPr>
            <a:r>
              <a:rPr lang="vi-VN" sz="3600" dirty="0">
                <a:solidFill>
                  <a:schemeClr val="bg2">
                    <a:lumMod val="25000"/>
                  </a:schemeClr>
                </a:solidFill>
                <a:latin typeface="Lobster" charset="0"/>
              </a:rPr>
              <a:t>-  Thưa không được ạ.</a:t>
            </a:r>
          </a:p>
          <a:p>
            <a:pPr>
              <a:lnSpc>
                <a:spcPct val="150000"/>
              </a:lnSpc>
            </a:pPr>
            <a:r>
              <a:rPr lang="vi-VN" sz="3600" dirty="0">
                <a:solidFill>
                  <a:schemeClr val="bg2">
                    <a:lumMod val="25000"/>
                  </a:schemeClr>
                </a:solidFill>
                <a:latin typeface="Lobster" charset="0"/>
              </a:rPr>
              <a:t>Nghe mọi người trả lời, Bác bèn giơ chiếc đồng hồ lên cao và kết luận:</a:t>
            </a:r>
          </a:p>
          <a:p>
            <a:pPr>
              <a:lnSpc>
                <a:spcPct val="150000"/>
              </a:lnSpc>
            </a:pPr>
            <a:r>
              <a:rPr lang="vi-VN" sz="3600" dirty="0">
                <a:solidFill>
                  <a:schemeClr val="bg2">
                    <a:lumMod val="25000"/>
                  </a:schemeClr>
                </a:solidFill>
                <a:latin typeface="Lobster" charset="0"/>
              </a:rPr>
              <a:t>-  Các bộ phận của một chiếc đồng hồ cũng ví như các cơ quan của một Nhà Nước, như các nhiệm vụ cách mạng. Đã là nhiệm vụ của cách mạng thì đều là quan trọng, đều cần phải làm. Các cô chú thử nghĩ xem: trong một chiếc đồng hồ mà anh kim đòi làm anh chữ số, anh máy lại đòi ra ngoài làm cái mặt đồng hồ... cứ tranh nhau chỗ đứng như thế thì còn là cái đồng hồ được không?</a:t>
            </a:r>
          </a:p>
          <a:p>
            <a:pPr>
              <a:lnSpc>
                <a:spcPct val="150000"/>
              </a:lnSpc>
            </a:pPr>
            <a:r>
              <a:rPr lang="vi-VN" sz="3600" dirty="0">
                <a:solidFill>
                  <a:schemeClr val="bg2">
                    <a:lumMod val="25000"/>
                  </a:schemeClr>
                </a:solidFill>
                <a:latin typeface="Lobster" charset="0"/>
              </a:rPr>
              <a:t>           Chỉ trong ít phút ngắn ngủi, câu chuyện Chiếc đồng hồ của Bác đã khiến cho ai nấy đều thấm thía, tự đánh tan được những thắc mắc riêng tư.</a:t>
            </a:r>
          </a:p>
        </p:txBody>
      </p:sp>
      <p:sp>
        <p:nvSpPr>
          <p:cNvPr id="21" name="Rectangle 20"/>
          <p:cNvSpPr/>
          <p:nvPr/>
        </p:nvSpPr>
        <p:spPr>
          <a:xfrm>
            <a:off x="12071559" y="9184992"/>
            <a:ext cx="4846198" cy="584775"/>
          </a:xfrm>
          <a:prstGeom prst="rect">
            <a:avLst/>
          </a:prstGeom>
        </p:spPr>
        <p:txBody>
          <a:bodyPr wrap="none">
            <a:spAutoFit/>
          </a:bodyPr>
          <a:lstStyle/>
          <a:p>
            <a:r>
              <a:rPr lang="en-US" sz="3200" dirty="0">
                <a:latin typeface="Lobster" charset="0"/>
              </a:rPr>
              <a:t>(Theo </a:t>
            </a:r>
            <a:r>
              <a:rPr lang="en-US" sz="3200" dirty="0" err="1">
                <a:latin typeface="Lobster" charset="0"/>
              </a:rPr>
              <a:t>sách</a:t>
            </a:r>
            <a:r>
              <a:rPr lang="en-US" sz="3200" dirty="0">
                <a:latin typeface="Lobster" charset="0"/>
              </a:rPr>
              <a:t> </a:t>
            </a:r>
            <a:r>
              <a:rPr lang="en-US" sz="3200" dirty="0" err="1">
                <a:latin typeface="Lobster" charset="0"/>
              </a:rPr>
              <a:t>Bác</a:t>
            </a:r>
            <a:r>
              <a:rPr lang="en-US" sz="3200" dirty="0">
                <a:latin typeface="Lobster" charset="0"/>
              </a:rPr>
              <a:t> </a:t>
            </a:r>
            <a:r>
              <a:rPr lang="en-US" sz="3200" dirty="0" err="1">
                <a:latin typeface="Lobster" charset="0"/>
              </a:rPr>
              <a:t>Hồ</a:t>
            </a:r>
            <a:r>
              <a:rPr lang="en-US" sz="3200" dirty="0">
                <a:latin typeface="Lobster" charset="0"/>
              </a:rPr>
              <a:t> </a:t>
            </a:r>
            <a:r>
              <a:rPr lang="en-US" sz="3200" dirty="0" err="1">
                <a:latin typeface="Lobster" charset="0"/>
              </a:rPr>
              <a:t>kính</a:t>
            </a:r>
            <a:r>
              <a:rPr lang="en-US" sz="3200" dirty="0">
                <a:latin typeface="Lobster" charset="0"/>
              </a:rPr>
              <a:t> </a:t>
            </a:r>
            <a:r>
              <a:rPr lang="en-US" sz="3200" dirty="0" err="1">
                <a:latin typeface="Lobster" charset="0"/>
              </a:rPr>
              <a:t>yêu</a:t>
            </a:r>
            <a:r>
              <a:rPr lang="en-US" sz="3200" dirty="0">
                <a:latin typeface="Lobster" charset="0"/>
              </a:rPr>
              <a:t>)</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15392400"/>
                  <a:gd name="connsiteY0" fmla="*/ 407499 h 2444948"/>
                  <a:gd name="connsiteX1" fmla="*/ 407499 w 15392400"/>
                  <a:gd name="connsiteY1" fmla="*/ 0 h 2444948"/>
                  <a:gd name="connsiteX2" fmla="*/ 978926 w 15392400"/>
                  <a:gd name="connsiteY2" fmla="*/ 0 h 2444948"/>
                  <a:gd name="connsiteX3" fmla="*/ 1293210 w 15392400"/>
                  <a:gd name="connsiteY3" fmla="*/ 0 h 2444948"/>
                  <a:gd name="connsiteX4" fmla="*/ 1864637 w 15392400"/>
                  <a:gd name="connsiteY4" fmla="*/ 0 h 2444948"/>
                  <a:gd name="connsiteX5" fmla="*/ 2350350 w 15392400"/>
                  <a:gd name="connsiteY5" fmla="*/ 0 h 2444948"/>
                  <a:gd name="connsiteX6" fmla="*/ 2664635 w 15392400"/>
                  <a:gd name="connsiteY6" fmla="*/ 0 h 2444948"/>
                  <a:gd name="connsiteX7" fmla="*/ 3150347 w 15392400"/>
                  <a:gd name="connsiteY7" fmla="*/ 0 h 2444948"/>
                  <a:gd name="connsiteX8" fmla="*/ 3893202 w 15392400"/>
                  <a:gd name="connsiteY8" fmla="*/ 0 h 2444948"/>
                  <a:gd name="connsiteX9" fmla="*/ 4293201 w 15392400"/>
                  <a:gd name="connsiteY9" fmla="*/ 0 h 2444948"/>
                  <a:gd name="connsiteX10" fmla="*/ 4778914 w 15392400"/>
                  <a:gd name="connsiteY10" fmla="*/ 0 h 2444948"/>
                  <a:gd name="connsiteX11" fmla="*/ 5350340 w 15392400"/>
                  <a:gd name="connsiteY11" fmla="*/ 0 h 2444948"/>
                  <a:gd name="connsiteX12" fmla="*/ 6007481 w 15392400"/>
                  <a:gd name="connsiteY12" fmla="*/ 0 h 2444948"/>
                  <a:gd name="connsiteX13" fmla="*/ 6664622 w 15392400"/>
                  <a:gd name="connsiteY13" fmla="*/ 0 h 2444948"/>
                  <a:gd name="connsiteX14" fmla="*/ 7236048 w 15392400"/>
                  <a:gd name="connsiteY14" fmla="*/ 0 h 2444948"/>
                  <a:gd name="connsiteX15" fmla="*/ 7807475 w 15392400"/>
                  <a:gd name="connsiteY15" fmla="*/ 0 h 2444948"/>
                  <a:gd name="connsiteX16" fmla="*/ 8464616 w 15392400"/>
                  <a:gd name="connsiteY16" fmla="*/ 0 h 2444948"/>
                  <a:gd name="connsiteX17" fmla="*/ 8978900 w 15392400"/>
                  <a:gd name="connsiteY17" fmla="*/ 0 h 2444948"/>
                  <a:gd name="connsiteX18" fmla="*/ 9513837 w 15392400"/>
                  <a:gd name="connsiteY18" fmla="*/ 0 h 2444948"/>
                  <a:gd name="connsiteX19" fmla="*/ 9995281 w 15392400"/>
                  <a:gd name="connsiteY19" fmla="*/ 0 h 2444948"/>
                  <a:gd name="connsiteX20" fmla="*/ 10449977 w 15392400"/>
                  <a:gd name="connsiteY20" fmla="*/ 0 h 2444948"/>
                  <a:gd name="connsiteX21" fmla="*/ 10958168 w 15392400"/>
                  <a:gd name="connsiteY21" fmla="*/ 0 h 2444948"/>
                  <a:gd name="connsiteX22" fmla="*/ 11653586 w 15392400"/>
                  <a:gd name="connsiteY22" fmla="*/ 0 h 2444948"/>
                  <a:gd name="connsiteX23" fmla="*/ 12205091 w 15392400"/>
                  <a:gd name="connsiteY23" fmla="*/ 0 h 2444948"/>
                  <a:gd name="connsiteX24" fmla="*/ 12827000 w 15392400"/>
                  <a:gd name="connsiteY24" fmla="*/ 0 h 2444948"/>
                  <a:gd name="connsiteX25" fmla="*/ 13301738 w 15392400"/>
                  <a:gd name="connsiteY25" fmla="*/ 0 h 2444948"/>
                  <a:gd name="connsiteX26" fmla="*/ 13776476 w 15392400"/>
                  <a:gd name="connsiteY26" fmla="*/ 0 h 2444948"/>
                  <a:gd name="connsiteX27" fmla="*/ 14337531 w 15392400"/>
                  <a:gd name="connsiteY27" fmla="*/ 0 h 2444948"/>
                  <a:gd name="connsiteX28" fmla="*/ 14984901 w 15392400"/>
                  <a:gd name="connsiteY28" fmla="*/ 0 h 2444948"/>
                  <a:gd name="connsiteX29" fmla="*/ 15392400 w 15392400"/>
                  <a:gd name="connsiteY29" fmla="*/ 407499 h 2444948"/>
                  <a:gd name="connsiteX30" fmla="*/ 15392400 w 15392400"/>
                  <a:gd name="connsiteY30" fmla="*/ 407491 h 2444948"/>
                  <a:gd name="connsiteX31" fmla="*/ 15392400 w 15392400"/>
                  <a:gd name="connsiteY31" fmla="*/ 407491 h 2444948"/>
                  <a:gd name="connsiteX32" fmla="*/ 15392400 w 15392400"/>
                  <a:gd name="connsiteY32" fmla="*/ 694772 h 2444948"/>
                  <a:gd name="connsiteX33" fmla="*/ 15392400 w 15392400"/>
                  <a:gd name="connsiteY33" fmla="*/ 1018728 h 2444948"/>
                  <a:gd name="connsiteX34" fmla="*/ 15392400 w 15392400"/>
                  <a:gd name="connsiteY34" fmla="*/ 1528089 h 2444948"/>
                  <a:gd name="connsiteX35" fmla="*/ 15392400 w 15392400"/>
                  <a:gd name="connsiteY35" fmla="*/ 2037449 h 2444948"/>
                  <a:gd name="connsiteX36" fmla="*/ 14984901 w 15392400"/>
                  <a:gd name="connsiteY36" fmla="*/ 2444948 h 2444948"/>
                  <a:gd name="connsiteX37" fmla="*/ 14488584 w 15392400"/>
                  <a:gd name="connsiteY37" fmla="*/ 2444948 h 2444948"/>
                  <a:gd name="connsiteX38" fmla="*/ 13949109 w 15392400"/>
                  <a:gd name="connsiteY38" fmla="*/ 2444948 h 2444948"/>
                  <a:gd name="connsiteX39" fmla="*/ 13409633 w 15392400"/>
                  <a:gd name="connsiteY39" fmla="*/ 2444948 h 2444948"/>
                  <a:gd name="connsiteX40" fmla="*/ 12827000 w 15392400"/>
                  <a:gd name="connsiteY40" fmla="*/ 2444948 h 2444948"/>
                  <a:gd name="connsiteX41" fmla="*/ 12392714 w 15392400"/>
                  <a:gd name="connsiteY41" fmla="*/ 2444948 h 2444948"/>
                  <a:gd name="connsiteX42" fmla="*/ 11842986 w 15392400"/>
                  <a:gd name="connsiteY42" fmla="*/ 2444948 h 2444948"/>
                  <a:gd name="connsiteX43" fmla="*/ 11370219 w 15392400"/>
                  <a:gd name="connsiteY43" fmla="*/ 2444948 h 2444948"/>
                  <a:gd name="connsiteX44" fmla="*/ 10743529 w 15392400"/>
                  <a:gd name="connsiteY44" fmla="*/ 2444948 h 2444948"/>
                  <a:gd name="connsiteX45" fmla="*/ 10309243 w 15392400"/>
                  <a:gd name="connsiteY45" fmla="*/ 2444948 h 2444948"/>
                  <a:gd name="connsiteX46" fmla="*/ 9874958 w 15392400"/>
                  <a:gd name="connsiteY46" fmla="*/ 2444948 h 2444948"/>
                  <a:gd name="connsiteX47" fmla="*/ 8978900 w 15392400"/>
                  <a:gd name="connsiteY47" fmla="*/ 2444948 h 2444948"/>
                  <a:gd name="connsiteX48" fmla="*/ 8978900 w 15392400"/>
                  <a:gd name="connsiteY48" fmla="*/ 2444948 h 2444948"/>
                  <a:gd name="connsiteX49" fmla="*/ 8664615 w 15392400"/>
                  <a:gd name="connsiteY49" fmla="*/ 2444948 h 2444948"/>
                  <a:gd name="connsiteX50" fmla="*/ 8007475 w 15392400"/>
                  <a:gd name="connsiteY50" fmla="*/ 2444948 h 2444948"/>
                  <a:gd name="connsiteX51" fmla="*/ 7350334 w 15392400"/>
                  <a:gd name="connsiteY51" fmla="*/ 2444948 h 2444948"/>
                  <a:gd name="connsiteX52" fmla="*/ 6693193 w 15392400"/>
                  <a:gd name="connsiteY52" fmla="*/ 2444948 h 2444948"/>
                  <a:gd name="connsiteX53" fmla="*/ 6293194 w 15392400"/>
                  <a:gd name="connsiteY53" fmla="*/ 2444948 h 2444948"/>
                  <a:gd name="connsiteX54" fmla="*/ 5550340 w 15392400"/>
                  <a:gd name="connsiteY54" fmla="*/ 2444948 h 2444948"/>
                  <a:gd name="connsiteX55" fmla="*/ 5236055 w 15392400"/>
                  <a:gd name="connsiteY55" fmla="*/ 2444948 h 2444948"/>
                  <a:gd name="connsiteX56" fmla="*/ 4664628 w 15392400"/>
                  <a:gd name="connsiteY56" fmla="*/ 2444948 h 2444948"/>
                  <a:gd name="connsiteX57" fmla="*/ 4264629 w 15392400"/>
                  <a:gd name="connsiteY57" fmla="*/ 2444948 h 2444948"/>
                  <a:gd name="connsiteX58" fmla="*/ 3950345 w 15392400"/>
                  <a:gd name="connsiteY58" fmla="*/ 2444948 h 2444948"/>
                  <a:gd name="connsiteX59" fmla="*/ 3464632 w 15392400"/>
                  <a:gd name="connsiteY59" fmla="*/ 2444948 h 2444948"/>
                  <a:gd name="connsiteX60" fmla="*/ 2721777 w 15392400"/>
                  <a:gd name="connsiteY60" fmla="*/ 2444948 h 2444948"/>
                  <a:gd name="connsiteX61" fmla="*/ 2150351 w 15392400"/>
                  <a:gd name="connsiteY61" fmla="*/ 2444948 h 2444948"/>
                  <a:gd name="connsiteX62" fmla="*/ 1836066 w 15392400"/>
                  <a:gd name="connsiteY62" fmla="*/ 2444948 h 2444948"/>
                  <a:gd name="connsiteX63" fmla="*/ 1521781 w 15392400"/>
                  <a:gd name="connsiteY63" fmla="*/ 2444948 h 2444948"/>
                  <a:gd name="connsiteX64" fmla="*/ 1121782 w 15392400"/>
                  <a:gd name="connsiteY64" fmla="*/ 2444948 h 2444948"/>
                  <a:gd name="connsiteX65" fmla="*/ 407499 w 15392400"/>
                  <a:gd name="connsiteY65" fmla="*/ 2444948 h 2444948"/>
                  <a:gd name="connsiteX66" fmla="*/ 0 w 15392400"/>
                  <a:gd name="connsiteY66" fmla="*/ 2037449 h 2444948"/>
                  <a:gd name="connsiteX67" fmla="*/ 0 w 15392400"/>
                  <a:gd name="connsiteY67" fmla="*/ 1507714 h 2444948"/>
                  <a:gd name="connsiteX68" fmla="*/ 0 w 15392400"/>
                  <a:gd name="connsiteY68" fmla="*/ 1018728 h 2444948"/>
                  <a:gd name="connsiteX69" fmla="*/ 0 w 15392400"/>
                  <a:gd name="connsiteY69" fmla="*/ 706997 h 2444948"/>
                  <a:gd name="connsiteX70" fmla="*/ 0 w 15392400"/>
                  <a:gd name="connsiteY70" fmla="*/ 407491 h 2444948"/>
                  <a:gd name="connsiteX71" fmla="*/ 0 w 15392400"/>
                  <a:gd name="connsiteY71" fmla="*/ 407491 h 2444948"/>
                  <a:gd name="connsiteX72" fmla="*/ 0 w 15392400"/>
                  <a:gd name="connsiteY72" fmla="*/ 407499 h 24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2444948" fill="none" extrusionOk="0">
                    <a:moveTo>
                      <a:pt x="0" y="407499"/>
                    </a:moveTo>
                    <a:cubicBezTo>
                      <a:pt x="7035" y="152958"/>
                      <a:pt x="163402" y="-8863"/>
                      <a:pt x="407499" y="0"/>
                    </a:cubicBezTo>
                    <a:cubicBezTo>
                      <a:pt x="658588" y="-18297"/>
                      <a:pt x="858608" y="62915"/>
                      <a:pt x="978926" y="0"/>
                    </a:cubicBezTo>
                    <a:cubicBezTo>
                      <a:pt x="1099244" y="-62915"/>
                      <a:pt x="1148794" y="21818"/>
                      <a:pt x="1293210" y="0"/>
                    </a:cubicBezTo>
                    <a:cubicBezTo>
                      <a:pt x="1437626" y="-21818"/>
                      <a:pt x="1637521" y="29402"/>
                      <a:pt x="1864637" y="0"/>
                    </a:cubicBezTo>
                    <a:cubicBezTo>
                      <a:pt x="2091753" y="-29402"/>
                      <a:pt x="2125518" y="4040"/>
                      <a:pt x="2350350" y="0"/>
                    </a:cubicBezTo>
                    <a:cubicBezTo>
                      <a:pt x="2575182" y="-4040"/>
                      <a:pt x="2581011" y="37569"/>
                      <a:pt x="2664635" y="0"/>
                    </a:cubicBezTo>
                    <a:cubicBezTo>
                      <a:pt x="2748259" y="-37569"/>
                      <a:pt x="2937788" y="51661"/>
                      <a:pt x="3150347" y="0"/>
                    </a:cubicBezTo>
                    <a:cubicBezTo>
                      <a:pt x="3362906" y="-51661"/>
                      <a:pt x="3699101" y="56312"/>
                      <a:pt x="3893202" y="0"/>
                    </a:cubicBezTo>
                    <a:cubicBezTo>
                      <a:pt x="4087303" y="-56312"/>
                      <a:pt x="4151581" y="39902"/>
                      <a:pt x="4293201" y="0"/>
                    </a:cubicBezTo>
                    <a:cubicBezTo>
                      <a:pt x="4434821" y="-39902"/>
                      <a:pt x="4639118" y="28214"/>
                      <a:pt x="4778914" y="0"/>
                    </a:cubicBezTo>
                    <a:cubicBezTo>
                      <a:pt x="4918710" y="-28214"/>
                      <a:pt x="5090354" y="27928"/>
                      <a:pt x="5350340" y="0"/>
                    </a:cubicBezTo>
                    <a:cubicBezTo>
                      <a:pt x="5610326" y="-27928"/>
                      <a:pt x="5727538" y="15914"/>
                      <a:pt x="6007481" y="0"/>
                    </a:cubicBezTo>
                    <a:cubicBezTo>
                      <a:pt x="6287424" y="-15914"/>
                      <a:pt x="6410147" y="14615"/>
                      <a:pt x="6664622" y="0"/>
                    </a:cubicBezTo>
                    <a:cubicBezTo>
                      <a:pt x="6919097" y="-14615"/>
                      <a:pt x="6976425" y="41656"/>
                      <a:pt x="7236048" y="0"/>
                    </a:cubicBezTo>
                    <a:cubicBezTo>
                      <a:pt x="7495671" y="-41656"/>
                      <a:pt x="7608750" y="65738"/>
                      <a:pt x="7807475" y="0"/>
                    </a:cubicBezTo>
                    <a:cubicBezTo>
                      <a:pt x="8006200" y="-65738"/>
                      <a:pt x="8174636" y="56398"/>
                      <a:pt x="8464616" y="0"/>
                    </a:cubicBezTo>
                    <a:cubicBezTo>
                      <a:pt x="8754596" y="-56398"/>
                      <a:pt x="8773918" y="15506"/>
                      <a:pt x="8978900" y="0"/>
                    </a:cubicBezTo>
                    <a:cubicBezTo>
                      <a:pt x="9157640" y="-47930"/>
                      <a:pt x="9394894" y="54295"/>
                      <a:pt x="9513837" y="0"/>
                    </a:cubicBezTo>
                    <a:cubicBezTo>
                      <a:pt x="9632780" y="-54295"/>
                      <a:pt x="9853498" y="57299"/>
                      <a:pt x="9995281" y="0"/>
                    </a:cubicBezTo>
                    <a:cubicBezTo>
                      <a:pt x="10137064" y="-57299"/>
                      <a:pt x="10322728" y="20230"/>
                      <a:pt x="10449977" y="0"/>
                    </a:cubicBezTo>
                    <a:cubicBezTo>
                      <a:pt x="10577226" y="-20230"/>
                      <a:pt x="10712620" y="20619"/>
                      <a:pt x="10958168" y="0"/>
                    </a:cubicBezTo>
                    <a:cubicBezTo>
                      <a:pt x="11203716" y="-20619"/>
                      <a:pt x="11308192" y="76568"/>
                      <a:pt x="11653586" y="0"/>
                    </a:cubicBezTo>
                    <a:cubicBezTo>
                      <a:pt x="11794522" y="-9377"/>
                      <a:pt x="12046268" y="9403"/>
                      <a:pt x="12205091" y="0"/>
                    </a:cubicBezTo>
                    <a:cubicBezTo>
                      <a:pt x="12363915" y="-9403"/>
                      <a:pt x="12638497" y="62642"/>
                      <a:pt x="12827000" y="0"/>
                    </a:cubicBezTo>
                    <a:cubicBezTo>
                      <a:pt x="13030800" y="-40346"/>
                      <a:pt x="13181712" y="42447"/>
                      <a:pt x="13301738" y="0"/>
                    </a:cubicBezTo>
                    <a:cubicBezTo>
                      <a:pt x="13421764" y="-42447"/>
                      <a:pt x="13658262" y="29269"/>
                      <a:pt x="13776476" y="0"/>
                    </a:cubicBezTo>
                    <a:cubicBezTo>
                      <a:pt x="13894690" y="-29269"/>
                      <a:pt x="14125575" y="66388"/>
                      <a:pt x="14337531" y="0"/>
                    </a:cubicBezTo>
                    <a:cubicBezTo>
                      <a:pt x="14549488" y="-66388"/>
                      <a:pt x="14703401" y="43979"/>
                      <a:pt x="14984901" y="0"/>
                    </a:cubicBezTo>
                    <a:cubicBezTo>
                      <a:pt x="15166845" y="15148"/>
                      <a:pt x="15380718" y="178861"/>
                      <a:pt x="15392400" y="407499"/>
                    </a:cubicBezTo>
                    <a:lnTo>
                      <a:pt x="15392400" y="407491"/>
                    </a:lnTo>
                    <a:lnTo>
                      <a:pt x="15392400" y="407491"/>
                    </a:lnTo>
                    <a:cubicBezTo>
                      <a:pt x="15408362" y="478200"/>
                      <a:pt x="15359766" y="629450"/>
                      <a:pt x="15392400" y="694772"/>
                    </a:cubicBezTo>
                    <a:cubicBezTo>
                      <a:pt x="15425034" y="760094"/>
                      <a:pt x="15382475" y="942562"/>
                      <a:pt x="15392400" y="1018728"/>
                    </a:cubicBezTo>
                    <a:cubicBezTo>
                      <a:pt x="15433605" y="1178138"/>
                      <a:pt x="15354498" y="1281991"/>
                      <a:pt x="15392400" y="1528089"/>
                    </a:cubicBezTo>
                    <a:cubicBezTo>
                      <a:pt x="15430302" y="1774187"/>
                      <a:pt x="15350376" y="1927383"/>
                      <a:pt x="15392400" y="2037449"/>
                    </a:cubicBezTo>
                    <a:cubicBezTo>
                      <a:pt x="15404942" y="2257532"/>
                      <a:pt x="15165152" y="2424088"/>
                      <a:pt x="14984901" y="2444948"/>
                    </a:cubicBezTo>
                    <a:cubicBezTo>
                      <a:pt x="14855866" y="2499720"/>
                      <a:pt x="14678815" y="2414152"/>
                      <a:pt x="14488584" y="2444948"/>
                    </a:cubicBezTo>
                    <a:cubicBezTo>
                      <a:pt x="14298353" y="2475744"/>
                      <a:pt x="14102969" y="2427850"/>
                      <a:pt x="13949109" y="2444948"/>
                    </a:cubicBezTo>
                    <a:cubicBezTo>
                      <a:pt x="13795249" y="2462046"/>
                      <a:pt x="13655716" y="2441442"/>
                      <a:pt x="13409633" y="2444948"/>
                    </a:cubicBezTo>
                    <a:cubicBezTo>
                      <a:pt x="13163550" y="2448454"/>
                      <a:pt x="13075494" y="2421476"/>
                      <a:pt x="12827000" y="2444948"/>
                    </a:cubicBezTo>
                    <a:cubicBezTo>
                      <a:pt x="12626373" y="2452055"/>
                      <a:pt x="12571864" y="2425888"/>
                      <a:pt x="12392714" y="2444948"/>
                    </a:cubicBezTo>
                    <a:cubicBezTo>
                      <a:pt x="12213564" y="2464008"/>
                      <a:pt x="12040133" y="2391980"/>
                      <a:pt x="11842986" y="2444948"/>
                    </a:cubicBezTo>
                    <a:cubicBezTo>
                      <a:pt x="11645839" y="2497916"/>
                      <a:pt x="11520739" y="2391410"/>
                      <a:pt x="11370219" y="2444948"/>
                    </a:cubicBezTo>
                    <a:cubicBezTo>
                      <a:pt x="11219699" y="2498486"/>
                      <a:pt x="11033281" y="2397126"/>
                      <a:pt x="10743529" y="2444948"/>
                    </a:cubicBezTo>
                    <a:cubicBezTo>
                      <a:pt x="10453777" y="2492770"/>
                      <a:pt x="10524675" y="2430671"/>
                      <a:pt x="10309243" y="2444948"/>
                    </a:cubicBezTo>
                    <a:cubicBezTo>
                      <a:pt x="10093811" y="2459225"/>
                      <a:pt x="10035323" y="2406504"/>
                      <a:pt x="9874958" y="2444948"/>
                    </a:cubicBezTo>
                    <a:cubicBezTo>
                      <a:pt x="9714593" y="2483392"/>
                      <a:pt x="9318330" y="2395951"/>
                      <a:pt x="8978900" y="2444948"/>
                    </a:cubicBezTo>
                    <a:lnTo>
                      <a:pt x="8978900" y="2444948"/>
                    </a:lnTo>
                    <a:cubicBezTo>
                      <a:pt x="8914045" y="2451376"/>
                      <a:pt x="8770182" y="2433926"/>
                      <a:pt x="8664615" y="2444948"/>
                    </a:cubicBezTo>
                    <a:cubicBezTo>
                      <a:pt x="8559048" y="2455970"/>
                      <a:pt x="8274023" y="2404542"/>
                      <a:pt x="8007475" y="2444948"/>
                    </a:cubicBezTo>
                    <a:cubicBezTo>
                      <a:pt x="7740927" y="2485354"/>
                      <a:pt x="7483371" y="2430819"/>
                      <a:pt x="7350334" y="2444948"/>
                    </a:cubicBezTo>
                    <a:cubicBezTo>
                      <a:pt x="7217297" y="2459077"/>
                      <a:pt x="6953517" y="2435861"/>
                      <a:pt x="6693193" y="2444948"/>
                    </a:cubicBezTo>
                    <a:cubicBezTo>
                      <a:pt x="6432869" y="2454035"/>
                      <a:pt x="6474152" y="2405569"/>
                      <a:pt x="6293194" y="2444948"/>
                    </a:cubicBezTo>
                    <a:cubicBezTo>
                      <a:pt x="6112236" y="2484327"/>
                      <a:pt x="5841491" y="2360910"/>
                      <a:pt x="5550340" y="2444948"/>
                    </a:cubicBezTo>
                    <a:cubicBezTo>
                      <a:pt x="5259189" y="2528986"/>
                      <a:pt x="5308348" y="2432539"/>
                      <a:pt x="5236055" y="2444948"/>
                    </a:cubicBezTo>
                    <a:cubicBezTo>
                      <a:pt x="5163762" y="2457357"/>
                      <a:pt x="4851744" y="2441646"/>
                      <a:pt x="4664628" y="2444948"/>
                    </a:cubicBezTo>
                    <a:cubicBezTo>
                      <a:pt x="4477512" y="2448250"/>
                      <a:pt x="4352742" y="2415409"/>
                      <a:pt x="4264629" y="2444948"/>
                    </a:cubicBezTo>
                    <a:cubicBezTo>
                      <a:pt x="4176516" y="2474487"/>
                      <a:pt x="4083496" y="2432238"/>
                      <a:pt x="3950345" y="2444948"/>
                    </a:cubicBezTo>
                    <a:cubicBezTo>
                      <a:pt x="3817194" y="2457658"/>
                      <a:pt x="3571528" y="2403352"/>
                      <a:pt x="3464632" y="2444948"/>
                    </a:cubicBezTo>
                    <a:cubicBezTo>
                      <a:pt x="3357736" y="2486544"/>
                      <a:pt x="3004781" y="2431574"/>
                      <a:pt x="2721777" y="2444948"/>
                    </a:cubicBezTo>
                    <a:cubicBezTo>
                      <a:pt x="2438773" y="2458322"/>
                      <a:pt x="2363937" y="2438717"/>
                      <a:pt x="2150351" y="2444948"/>
                    </a:cubicBezTo>
                    <a:cubicBezTo>
                      <a:pt x="1936765" y="2451179"/>
                      <a:pt x="1950391" y="2419989"/>
                      <a:pt x="1836066" y="2444948"/>
                    </a:cubicBezTo>
                    <a:cubicBezTo>
                      <a:pt x="1721742" y="2469907"/>
                      <a:pt x="1667533" y="2409370"/>
                      <a:pt x="1521781" y="2444948"/>
                    </a:cubicBezTo>
                    <a:cubicBezTo>
                      <a:pt x="1376030" y="2480526"/>
                      <a:pt x="1263466" y="2432822"/>
                      <a:pt x="1121782" y="2444948"/>
                    </a:cubicBezTo>
                    <a:cubicBezTo>
                      <a:pt x="980098" y="2457074"/>
                      <a:pt x="607091" y="2426355"/>
                      <a:pt x="407499" y="2444948"/>
                    </a:cubicBezTo>
                    <a:cubicBezTo>
                      <a:pt x="210945" y="2444826"/>
                      <a:pt x="-21080" y="2245698"/>
                      <a:pt x="0" y="2037449"/>
                    </a:cubicBezTo>
                    <a:cubicBezTo>
                      <a:pt x="-37666" y="1853925"/>
                      <a:pt x="3332" y="1621096"/>
                      <a:pt x="0" y="1507714"/>
                    </a:cubicBezTo>
                    <a:cubicBezTo>
                      <a:pt x="-3332" y="1394332"/>
                      <a:pt x="34620" y="1192573"/>
                      <a:pt x="0" y="1018728"/>
                    </a:cubicBezTo>
                    <a:cubicBezTo>
                      <a:pt x="-23148" y="939542"/>
                      <a:pt x="7792" y="829686"/>
                      <a:pt x="0" y="706997"/>
                    </a:cubicBezTo>
                    <a:cubicBezTo>
                      <a:pt x="-7792" y="584308"/>
                      <a:pt x="13711" y="474159"/>
                      <a:pt x="0" y="407491"/>
                    </a:cubicBezTo>
                    <a:lnTo>
                      <a:pt x="0" y="407491"/>
                    </a:lnTo>
                    <a:lnTo>
                      <a:pt x="0" y="407499"/>
                    </a:lnTo>
                    <a:close/>
                  </a:path>
                  <a:path w="15392400" h="2444948" stroke="0" extrusionOk="0">
                    <a:moveTo>
                      <a:pt x="0" y="407499"/>
                    </a:moveTo>
                    <a:cubicBezTo>
                      <a:pt x="-8141" y="233161"/>
                      <a:pt x="205641" y="22245"/>
                      <a:pt x="407499" y="0"/>
                    </a:cubicBezTo>
                    <a:cubicBezTo>
                      <a:pt x="560175" y="-31391"/>
                      <a:pt x="962097" y="26266"/>
                      <a:pt x="1150354" y="0"/>
                    </a:cubicBezTo>
                    <a:cubicBezTo>
                      <a:pt x="1338611" y="-26266"/>
                      <a:pt x="1396092" y="42422"/>
                      <a:pt x="1550352" y="0"/>
                    </a:cubicBezTo>
                    <a:cubicBezTo>
                      <a:pt x="1704612" y="-42422"/>
                      <a:pt x="1868218" y="23457"/>
                      <a:pt x="1950351" y="0"/>
                    </a:cubicBezTo>
                    <a:cubicBezTo>
                      <a:pt x="2032484" y="-23457"/>
                      <a:pt x="2539975" y="18026"/>
                      <a:pt x="2693206" y="0"/>
                    </a:cubicBezTo>
                    <a:cubicBezTo>
                      <a:pt x="2846437" y="-18026"/>
                      <a:pt x="3198803" y="8416"/>
                      <a:pt x="3436061" y="0"/>
                    </a:cubicBezTo>
                    <a:cubicBezTo>
                      <a:pt x="3673320" y="-8416"/>
                      <a:pt x="3798657" y="949"/>
                      <a:pt x="4007487" y="0"/>
                    </a:cubicBezTo>
                    <a:cubicBezTo>
                      <a:pt x="4216317" y="-949"/>
                      <a:pt x="4573895" y="32847"/>
                      <a:pt x="4750342" y="0"/>
                    </a:cubicBezTo>
                    <a:cubicBezTo>
                      <a:pt x="4926790" y="-32847"/>
                      <a:pt x="5123443" y="9941"/>
                      <a:pt x="5321769" y="0"/>
                    </a:cubicBezTo>
                    <a:cubicBezTo>
                      <a:pt x="5520095" y="-9941"/>
                      <a:pt x="5620639" y="19836"/>
                      <a:pt x="5893196" y="0"/>
                    </a:cubicBezTo>
                    <a:cubicBezTo>
                      <a:pt x="6165753" y="-19836"/>
                      <a:pt x="6268287" y="41817"/>
                      <a:pt x="6636050" y="0"/>
                    </a:cubicBezTo>
                    <a:cubicBezTo>
                      <a:pt x="7003813" y="-41817"/>
                      <a:pt x="6822497" y="18144"/>
                      <a:pt x="6950335" y="0"/>
                    </a:cubicBezTo>
                    <a:cubicBezTo>
                      <a:pt x="7078174" y="-18144"/>
                      <a:pt x="7260556" y="7441"/>
                      <a:pt x="7350334" y="0"/>
                    </a:cubicBezTo>
                    <a:cubicBezTo>
                      <a:pt x="7440112" y="-7441"/>
                      <a:pt x="7617091" y="33016"/>
                      <a:pt x="7836047" y="0"/>
                    </a:cubicBezTo>
                    <a:cubicBezTo>
                      <a:pt x="8055003" y="-33016"/>
                      <a:pt x="8732108" y="67471"/>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2785" y="-6263"/>
                      <a:pt x="13231020" y="7613"/>
                      <a:pt x="13388054" y="0"/>
                    </a:cubicBezTo>
                    <a:cubicBezTo>
                      <a:pt x="13545088" y="-7613"/>
                      <a:pt x="13715396" y="5391"/>
                      <a:pt x="13884371" y="0"/>
                    </a:cubicBezTo>
                    <a:cubicBezTo>
                      <a:pt x="14053346" y="-5391"/>
                      <a:pt x="14194923" y="44669"/>
                      <a:pt x="14423847" y="0"/>
                    </a:cubicBezTo>
                    <a:cubicBezTo>
                      <a:pt x="14652771" y="-44669"/>
                      <a:pt x="14871331" y="62488"/>
                      <a:pt x="14984901" y="0"/>
                    </a:cubicBezTo>
                    <a:cubicBezTo>
                      <a:pt x="15198935" y="5730"/>
                      <a:pt x="15380576" y="187235"/>
                      <a:pt x="15392400" y="407499"/>
                    </a:cubicBezTo>
                    <a:lnTo>
                      <a:pt x="15392400" y="407491"/>
                    </a:lnTo>
                    <a:lnTo>
                      <a:pt x="15392400" y="407491"/>
                    </a:lnTo>
                    <a:cubicBezTo>
                      <a:pt x="15409669" y="466465"/>
                      <a:pt x="15365130" y="637054"/>
                      <a:pt x="15392400" y="694772"/>
                    </a:cubicBezTo>
                    <a:cubicBezTo>
                      <a:pt x="15419670" y="752490"/>
                      <a:pt x="15357959" y="897491"/>
                      <a:pt x="15392400" y="1018728"/>
                    </a:cubicBezTo>
                    <a:cubicBezTo>
                      <a:pt x="15415579" y="1250553"/>
                      <a:pt x="15346317" y="1294567"/>
                      <a:pt x="15392400" y="1507714"/>
                    </a:cubicBezTo>
                    <a:cubicBezTo>
                      <a:pt x="15438483" y="1720861"/>
                      <a:pt x="15338876" y="1811307"/>
                      <a:pt x="15392400" y="2037449"/>
                    </a:cubicBezTo>
                    <a:cubicBezTo>
                      <a:pt x="15412076" y="2265042"/>
                      <a:pt x="15219971" y="2483123"/>
                      <a:pt x="14984901" y="2444948"/>
                    </a:cubicBezTo>
                    <a:cubicBezTo>
                      <a:pt x="14777034" y="2445540"/>
                      <a:pt x="14665299" y="2442479"/>
                      <a:pt x="14445426" y="2444948"/>
                    </a:cubicBezTo>
                    <a:cubicBezTo>
                      <a:pt x="14225553" y="2447417"/>
                      <a:pt x="14186433" y="2426335"/>
                      <a:pt x="13970688" y="2444948"/>
                    </a:cubicBezTo>
                    <a:cubicBezTo>
                      <a:pt x="13754943" y="2463561"/>
                      <a:pt x="13604290" y="2436297"/>
                      <a:pt x="13495949" y="2444948"/>
                    </a:cubicBezTo>
                    <a:cubicBezTo>
                      <a:pt x="13387608" y="2453599"/>
                      <a:pt x="13016068" y="2387269"/>
                      <a:pt x="12827000" y="2444948"/>
                    </a:cubicBezTo>
                    <a:cubicBezTo>
                      <a:pt x="12608314" y="2457962"/>
                      <a:pt x="12463942" y="2437454"/>
                      <a:pt x="12200309" y="2444948"/>
                    </a:cubicBezTo>
                    <a:cubicBezTo>
                      <a:pt x="11936676" y="2452442"/>
                      <a:pt x="11872209" y="2421184"/>
                      <a:pt x="11650581" y="2444948"/>
                    </a:cubicBezTo>
                    <a:cubicBezTo>
                      <a:pt x="11428953" y="2468712"/>
                      <a:pt x="11312073" y="2400543"/>
                      <a:pt x="11100852" y="2444948"/>
                    </a:cubicBezTo>
                    <a:cubicBezTo>
                      <a:pt x="10889631" y="2489353"/>
                      <a:pt x="10759721" y="2405480"/>
                      <a:pt x="10589605" y="2444948"/>
                    </a:cubicBezTo>
                    <a:cubicBezTo>
                      <a:pt x="10419489" y="2484416"/>
                      <a:pt x="10291228" y="2404044"/>
                      <a:pt x="10155319" y="2444948"/>
                    </a:cubicBezTo>
                    <a:cubicBezTo>
                      <a:pt x="10019410" y="2485852"/>
                      <a:pt x="9794285" y="2408223"/>
                      <a:pt x="9682553" y="2444948"/>
                    </a:cubicBezTo>
                    <a:cubicBezTo>
                      <a:pt x="9570821" y="2481673"/>
                      <a:pt x="9152754" y="2435602"/>
                      <a:pt x="8978900" y="2444948"/>
                    </a:cubicBezTo>
                    <a:lnTo>
                      <a:pt x="8978900" y="2444948"/>
                    </a:lnTo>
                    <a:cubicBezTo>
                      <a:pt x="8823643" y="2502508"/>
                      <a:pt x="8485826" y="2392335"/>
                      <a:pt x="8321759" y="2444948"/>
                    </a:cubicBezTo>
                    <a:cubicBezTo>
                      <a:pt x="8157692" y="2497561"/>
                      <a:pt x="8077518" y="2439981"/>
                      <a:pt x="8007475" y="2444948"/>
                    </a:cubicBezTo>
                    <a:cubicBezTo>
                      <a:pt x="7937432" y="2449915"/>
                      <a:pt x="7668242" y="2423214"/>
                      <a:pt x="7350334" y="2444948"/>
                    </a:cubicBezTo>
                    <a:cubicBezTo>
                      <a:pt x="7032426" y="2466682"/>
                      <a:pt x="7120713" y="2412795"/>
                      <a:pt x="7036049" y="2444948"/>
                    </a:cubicBezTo>
                    <a:cubicBezTo>
                      <a:pt x="6951385" y="2477101"/>
                      <a:pt x="6807340" y="2435743"/>
                      <a:pt x="6721764" y="2444948"/>
                    </a:cubicBezTo>
                    <a:cubicBezTo>
                      <a:pt x="6636189" y="2454153"/>
                      <a:pt x="6199062" y="2368504"/>
                      <a:pt x="5978910" y="2444948"/>
                    </a:cubicBezTo>
                    <a:cubicBezTo>
                      <a:pt x="5758758" y="2521392"/>
                      <a:pt x="5704307" y="2437437"/>
                      <a:pt x="5493197" y="2444948"/>
                    </a:cubicBezTo>
                    <a:cubicBezTo>
                      <a:pt x="5282087" y="2452459"/>
                      <a:pt x="5291178" y="2415464"/>
                      <a:pt x="5093198" y="2444948"/>
                    </a:cubicBezTo>
                    <a:cubicBezTo>
                      <a:pt x="4895218" y="2474432"/>
                      <a:pt x="4844545" y="2416400"/>
                      <a:pt x="4607485" y="2444948"/>
                    </a:cubicBezTo>
                    <a:cubicBezTo>
                      <a:pt x="4370425" y="2473496"/>
                      <a:pt x="4305794" y="2405693"/>
                      <a:pt x="4121773" y="2444948"/>
                    </a:cubicBezTo>
                    <a:cubicBezTo>
                      <a:pt x="3937752" y="2484203"/>
                      <a:pt x="3695655" y="2402872"/>
                      <a:pt x="3464632" y="2444948"/>
                    </a:cubicBezTo>
                    <a:cubicBezTo>
                      <a:pt x="3233609" y="2487024"/>
                      <a:pt x="3229911" y="2439805"/>
                      <a:pt x="3150347" y="2444948"/>
                    </a:cubicBezTo>
                    <a:cubicBezTo>
                      <a:pt x="3070783" y="2450091"/>
                      <a:pt x="2633126" y="2408990"/>
                      <a:pt x="2407493" y="2444948"/>
                    </a:cubicBezTo>
                    <a:cubicBezTo>
                      <a:pt x="2181860" y="2480906"/>
                      <a:pt x="1951961" y="2399334"/>
                      <a:pt x="1836066" y="2444948"/>
                    </a:cubicBezTo>
                    <a:cubicBezTo>
                      <a:pt x="1720171" y="2490562"/>
                      <a:pt x="1416662" y="2376931"/>
                      <a:pt x="1264639" y="2444948"/>
                    </a:cubicBezTo>
                    <a:cubicBezTo>
                      <a:pt x="1112616" y="2512965"/>
                      <a:pt x="630261" y="2383663"/>
                      <a:pt x="407499" y="2444948"/>
                    </a:cubicBezTo>
                    <a:cubicBezTo>
                      <a:pt x="230364" y="2436640"/>
                      <a:pt x="27976" y="2234692"/>
                      <a:pt x="0" y="2037449"/>
                    </a:cubicBezTo>
                    <a:cubicBezTo>
                      <a:pt x="-8508" y="1939781"/>
                      <a:pt x="28245" y="1755475"/>
                      <a:pt x="0" y="1558650"/>
                    </a:cubicBezTo>
                    <a:cubicBezTo>
                      <a:pt x="-28245" y="1361825"/>
                      <a:pt x="29962" y="1139454"/>
                      <a:pt x="0" y="1018728"/>
                    </a:cubicBezTo>
                    <a:cubicBezTo>
                      <a:pt x="-6326" y="877396"/>
                      <a:pt x="33058" y="817670"/>
                      <a:pt x="0" y="731447"/>
                    </a:cubicBezTo>
                    <a:cubicBezTo>
                      <a:pt x="-33058" y="645224"/>
                      <a:pt x="28502" y="494279"/>
                      <a:pt x="0" y="407491"/>
                    </a:cubicBezTo>
                    <a:lnTo>
                      <a:pt x="0" y="407491"/>
                    </a:lnTo>
                    <a:lnTo>
                      <a:pt x="0" y="40749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5265249"/>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01139" y="3346694"/>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2060"/>
                </a:solidFill>
                <a:latin typeface="Lobster" charset="0"/>
              </a:rPr>
              <a:t>Tuy máy móc của chiếc đồng hồ nằm khuất bên trong nhưng …..........</a:t>
            </a:r>
          </a:p>
          <a:p>
            <a:pPr>
              <a:lnSpc>
                <a:spcPct val="150000"/>
              </a:lnSpc>
            </a:pPr>
            <a:r>
              <a:rPr lang="vi-VN" sz="4000" dirty="0">
                <a:solidFill>
                  <a:srgbClr val="002060"/>
                </a:solidFill>
                <a:latin typeface="Lobster" charset="0"/>
              </a:rPr>
              <a:t>...................................................</a:t>
            </a:r>
          </a:p>
        </p:txBody>
      </p:sp>
      <p:sp>
        <p:nvSpPr>
          <p:cNvPr id="28" name="Rectangle 27"/>
          <p:cNvSpPr/>
          <p:nvPr/>
        </p:nvSpPr>
        <p:spPr>
          <a:xfrm>
            <a:off x="14567585" y="3477049"/>
            <a:ext cx="2528340"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29" name="Rectangle 28"/>
          <p:cNvSpPr/>
          <p:nvPr/>
        </p:nvSpPr>
        <p:spPr>
          <a:xfrm>
            <a:off x="1776567" y="4377029"/>
            <a:ext cx="7952959" cy="707886"/>
          </a:xfrm>
          <a:prstGeom prst="rect">
            <a:avLst/>
          </a:prstGeom>
          <a:solidFill>
            <a:srgbClr val="FFFFFF"/>
          </a:solidFill>
        </p:spPr>
        <p:txBody>
          <a:bodyPr wrap="square">
            <a:spAutoFit/>
          </a:bodyPr>
          <a:lstStyle/>
          <a:p>
            <a:r>
              <a:rPr lang="vi-VN" sz="4000" dirty="0">
                <a:solidFill>
                  <a:srgbClr val="FF0000"/>
                </a:solidFill>
                <a:latin typeface="Lobster" charset="0"/>
              </a:rPr>
              <a:t> điều khiển kim đồng hồ chạy</a:t>
            </a:r>
            <a:r>
              <a:rPr lang="en-US" sz="4000" dirty="0">
                <a:solidFill>
                  <a:srgbClr val="FF0000"/>
                </a:solidFill>
                <a:latin typeface="Lobster" charset="0"/>
              </a:rPr>
              <a:t>.</a:t>
            </a:r>
          </a:p>
        </p:txBody>
      </p:sp>
      <p:sp>
        <p:nvSpPr>
          <p:cNvPr id="30" name="Rectangle 29"/>
          <p:cNvSpPr/>
          <p:nvPr/>
        </p:nvSpPr>
        <p:spPr>
          <a:xfrm>
            <a:off x="1638636" y="5692057"/>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B050"/>
                </a:solidFill>
                <a:latin typeface="Lobster" charset="0"/>
              </a:rPr>
              <a:t>Tuy máy móc của chiếc đồng hồ nằm khuất bên trong nhưng ..........</a:t>
            </a:r>
          </a:p>
          <a:p>
            <a:pPr>
              <a:lnSpc>
                <a:spcPct val="150000"/>
              </a:lnSpc>
            </a:pPr>
            <a:r>
              <a:rPr lang="vi-VN" sz="4000" dirty="0">
                <a:solidFill>
                  <a:srgbClr val="00B050"/>
                </a:solidFill>
                <a:latin typeface="Lobster" charset="0"/>
              </a:rPr>
              <a:t>  ...........................................</a:t>
            </a:r>
          </a:p>
        </p:txBody>
      </p:sp>
      <p:sp>
        <p:nvSpPr>
          <p:cNvPr id="31" name="Rectangle 30"/>
          <p:cNvSpPr/>
          <p:nvPr/>
        </p:nvSpPr>
        <p:spPr>
          <a:xfrm>
            <a:off x="14473069" y="5857662"/>
            <a:ext cx="2512056"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32" name="Rectangle 31"/>
          <p:cNvSpPr/>
          <p:nvPr/>
        </p:nvSpPr>
        <p:spPr>
          <a:xfrm>
            <a:off x="1830000" y="6754550"/>
            <a:ext cx="5853953" cy="707886"/>
          </a:xfrm>
          <a:prstGeom prst="rect">
            <a:avLst/>
          </a:prstGeom>
          <a:solidFill>
            <a:srgbClr val="FFFFFF"/>
          </a:solidFill>
        </p:spPr>
        <p:txBody>
          <a:bodyPr wrap="square">
            <a:spAutoFit/>
          </a:bodyPr>
          <a:lstStyle/>
          <a:p>
            <a:r>
              <a:rPr lang="vi-VN" sz="4000" dirty="0">
                <a:solidFill>
                  <a:srgbClr val="FF0000"/>
                </a:solidFill>
                <a:latin typeface="Lobster" charset="0"/>
              </a:rPr>
              <a:t>  rất quan trọng</a:t>
            </a:r>
            <a:r>
              <a:rPr lang="en-US" sz="4000" dirty="0">
                <a:solidFill>
                  <a:srgbClr val="FF0000"/>
                </a:solidFill>
                <a:latin typeface="Lobster" charset="0"/>
              </a:rPr>
              <a:t>.</a:t>
            </a:r>
          </a:p>
        </p:txBody>
      </p:sp>
      <p:pic>
        <p:nvPicPr>
          <p:cNvPr id="33" name="Picture 18"/>
          <p:cNvPicPr>
            <a:picLocks noChangeAspect="1"/>
          </p:cNvPicPr>
          <p:nvPr/>
        </p:nvPicPr>
        <p:blipFill>
          <a:blip r:embed="rId6"/>
          <a:srcRect/>
          <a:stretch>
            <a:fillRect/>
          </a:stretch>
        </p:blipFill>
        <p:spPr>
          <a:xfrm rot="-524842">
            <a:off x="6638052" y="7158625"/>
            <a:ext cx="2679084" cy="3189388"/>
          </a:xfrm>
          <a:prstGeom prst="rect">
            <a:avLst/>
          </a:prstGeom>
        </p:spPr>
      </p:pic>
      <p:pic>
        <p:nvPicPr>
          <p:cNvPr id="1026" name="Picture 2" descr="Đồng hồ bỏ túi Quartz giả cổ | Tiki">
            <a:extLst>
              <a:ext uri="{FF2B5EF4-FFF2-40B4-BE49-F238E27FC236}">
                <a16:creationId xmlns:a16="http://schemas.microsoft.com/office/drawing/2014/main" id="{B93669A6-2AD1-4E09-BB68-4B12B5E4AC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82135" y="6862747"/>
            <a:ext cx="3886171" cy="388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80">
                                          <p:stCondLst>
                                            <p:cond delay="0"/>
                                          </p:stCondLst>
                                        </p:cTn>
                                        <p:tgtEl>
                                          <p:spTgt spid="33"/>
                                        </p:tgtEl>
                                      </p:cBhvr>
                                    </p:animEffect>
                                    <p:anim calcmode="lin" valueType="num">
                                      <p:cBhvr>
                                        <p:cTn id="4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8" dur="26">
                                          <p:stCondLst>
                                            <p:cond delay="650"/>
                                          </p:stCondLst>
                                        </p:cTn>
                                        <p:tgtEl>
                                          <p:spTgt spid="33"/>
                                        </p:tgtEl>
                                      </p:cBhvr>
                                      <p:to x="100000" y="60000"/>
                                    </p:animScale>
                                    <p:animScale>
                                      <p:cBhvr>
                                        <p:cTn id="49" dur="166" decel="50000">
                                          <p:stCondLst>
                                            <p:cond delay="676"/>
                                          </p:stCondLst>
                                        </p:cTn>
                                        <p:tgtEl>
                                          <p:spTgt spid="33"/>
                                        </p:tgtEl>
                                      </p:cBhvr>
                                      <p:to x="100000" y="100000"/>
                                    </p:animScale>
                                    <p:animScale>
                                      <p:cBhvr>
                                        <p:cTn id="50" dur="26">
                                          <p:stCondLst>
                                            <p:cond delay="1312"/>
                                          </p:stCondLst>
                                        </p:cTn>
                                        <p:tgtEl>
                                          <p:spTgt spid="33"/>
                                        </p:tgtEl>
                                      </p:cBhvr>
                                      <p:to x="100000" y="80000"/>
                                    </p:animScale>
                                    <p:animScale>
                                      <p:cBhvr>
                                        <p:cTn id="51" dur="166" decel="50000">
                                          <p:stCondLst>
                                            <p:cond delay="1338"/>
                                          </p:stCondLst>
                                        </p:cTn>
                                        <p:tgtEl>
                                          <p:spTgt spid="33"/>
                                        </p:tgtEl>
                                      </p:cBhvr>
                                      <p:to x="100000" y="100000"/>
                                    </p:animScale>
                                    <p:animScale>
                                      <p:cBhvr>
                                        <p:cTn id="52" dur="26">
                                          <p:stCondLst>
                                            <p:cond delay="1642"/>
                                          </p:stCondLst>
                                        </p:cTn>
                                        <p:tgtEl>
                                          <p:spTgt spid="33"/>
                                        </p:tgtEl>
                                      </p:cBhvr>
                                      <p:to x="100000" y="90000"/>
                                    </p:animScale>
                                    <p:animScale>
                                      <p:cBhvr>
                                        <p:cTn id="53" dur="166" decel="50000">
                                          <p:stCondLst>
                                            <p:cond delay="1668"/>
                                          </p:stCondLst>
                                        </p:cTn>
                                        <p:tgtEl>
                                          <p:spTgt spid="33"/>
                                        </p:tgtEl>
                                      </p:cBhvr>
                                      <p:to x="100000" y="100000"/>
                                    </p:animScale>
                                    <p:animScale>
                                      <p:cBhvr>
                                        <p:cTn id="54" dur="26">
                                          <p:stCondLst>
                                            <p:cond delay="1808"/>
                                          </p:stCondLst>
                                        </p:cTn>
                                        <p:tgtEl>
                                          <p:spTgt spid="33"/>
                                        </p:tgtEl>
                                      </p:cBhvr>
                                      <p:to x="100000" y="95000"/>
                                    </p:animScale>
                                    <p:animScale>
                                      <p:cBhvr>
                                        <p:cTn id="55" dur="166" decel="50000">
                                          <p:stCondLst>
                                            <p:cond delay="1834"/>
                                          </p:stCondLst>
                                        </p:cTn>
                                        <p:tgtEl>
                                          <p:spTgt spid="33"/>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animBg="1"/>
      <p:bldP spid="30" grpId="0"/>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15392400"/>
                  <a:gd name="connsiteY0" fmla="*/ 407499 h 2444948"/>
                  <a:gd name="connsiteX1" fmla="*/ 407499 w 15392400"/>
                  <a:gd name="connsiteY1" fmla="*/ 0 h 2444948"/>
                  <a:gd name="connsiteX2" fmla="*/ 978926 w 15392400"/>
                  <a:gd name="connsiteY2" fmla="*/ 0 h 2444948"/>
                  <a:gd name="connsiteX3" fmla="*/ 1293210 w 15392400"/>
                  <a:gd name="connsiteY3" fmla="*/ 0 h 2444948"/>
                  <a:gd name="connsiteX4" fmla="*/ 1864637 w 15392400"/>
                  <a:gd name="connsiteY4" fmla="*/ 0 h 2444948"/>
                  <a:gd name="connsiteX5" fmla="*/ 2350350 w 15392400"/>
                  <a:gd name="connsiteY5" fmla="*/ 0 h 2444948"/>
                  <a:gd name="connsiteX6" fmla="*/ 2664635 w 15392400"/>
                  <a:gd name="connsiteY6" fmla="*/ 0 h 2444948"/>
                  <a:gd name="connsiteX7" fmla="*/ 3150347 w 15392400"/>
                  <a:gd name="connsiteY7" fmla="*/ 0 h 2444948"/>
                  <a:gd name="connsiteX8" fmla="*/ 3893202 w 15392400"/>
                  <a:gd name="connsiteY8" fmla="*/ 0 h 2444948"/>
                  <a:gd name="connsiteX9" fmla="*/ 4293201 w 15392400"/>
                  <a:gd name="connsiteY9" fmla="*/ 0 h 2444948"/>
                  <a:gd name="connsiteX10" fmla="*/ 4778914 w 15392400"/>
                  <a:gd name="connsiteY10" fmla="*/ 0 h 2444948"/>
                  <a:gd name="connsiteX11" fmla="*/ 5350340 w 15392400"/>
                  <a:gd name="connsiteY11" fmla="*/ 0 h 2444948"/>
                  <a:gd name="connsiteX12" fmla="*/ 6007481 w 15392400"/>
                  <a:gd name="connsiteY12" fmla="*/ 0 h 2444948"/>
                  <a:gd name="connsiteX13" fmla="*/ 6664622 w 15392400"/>
                  <a:gd name="connsiteY13" fmla="*/ 0 h 2444948"/>
                  <a:gd name="connsiteX14" fmla="*/ 7236048 w 15392400"/>
                  <a:gd name="connsiteY14" fmla="*/ 0 h 2444948"/>
                  <a:gd name="connsiteX15" fmla="*/ 7807475 w 15392400"/>
                  <a:gd name="connsiteY15" fmla="*/ 0 h 2444948"/>
                  <a:gd name="connsiteX16" fmla="*/ 8464616 w 15392400"/>
                  <a:gd name="connsiteY16" fmla="*/ 0 h 2444948"/>
                  <a:gd name="connsiteX17" fmla="*/ 8978900 w 15392400"/>
                  <a:gd name="connsiteY17" fmla="*/ 0 h 2444948"/>
                  <a:gd name="connsiteX18" fmla="*/ 9513837 w 15392400"/>
                  <a:gd name="connsiteY18" fmla="*/ 0 h 2444948"/>
                  <a:gd name="connsiteX19" fmla="*/ 9995281 w 15392400"/>
                  <a:gd name="connsiteY19" fmla="*/ 0 h 2444948"/>
                  <a:gd name="connsiteX20" fmla="*/ 10449977 w 15392400"/>
                  <a:gd name="connsiteY20" fmla="*/ 0 h 2444948"/>
                  <a:gd name="connsiteX21" fmla="*/ 10958168 w 15392400"/>
                  <a:gd name="connsiteY21" fmla="*/ 0 h 2444948"/>
                  <a:gd name="connsiteX22" fmla="*/ 11653586 w 15392400"/>
                  <a:gd name="connsiteY22" fmla="*/ 0 h 2444948"/>
                  <a:gd name="connsiteX23" fmla="*/ 12205091 w 15392400"/>
                  <a:gd name="connsiteY23" fmla="*/ 0 h 2444948"/>
                  <a:gd name="connsiteX24" fmla="*/ 12827000 w 15392400"/>
                  <a:gd name="connsiteY24" fmla="*/ 0 h 2444948"/>
                  <a:gd name="connsiteX25" fmla="*/ 13301738 w 15392400"/>
                  <a:gd name="connsiteY25" fmla="*/ 0 h 2444948"/>
                  <a:gd name="connsiteX26" fmla="*/ 13776476 w 15392400"/>
                  <a:gd name="connsiteY26" fmla="*/ 0 h 2444948"/>
                  <a:gd name="connsiteX27" fmla="*/ 14337531 w 15392400"/>
                  <a:gd name="connsiteY27" fmla="*/ 0 h 2444948"/>
                  <a:gd name="connsiteX28" fmla="*/ 14984901 w 15392400"/>
                  <a:gd name="connsiteY28" fmla="*/ 0 h 2444948"/>
                  <a:gd name="connsiteX29" fmla="*/ 15392400 w 15392400"/>
                  <a:gd name="connsiteY29" fmla="*/ 407499 h 2444948"/>
                  <a:gd name="connsiteX30" fmla="*/ 15392400 w 15392400"/>
                  <a:gd name="connsiteY30" fmla="*/ 407491 h 2444948"/>
                  <a:gd name="connsiteX31" fmla="*/ 15392400 w 15392400"/>
                  <a:gd name="connsiteY31" fmla="*/ 407491 h 2444948"/>
                  <a:gd name="connsiteX32" fmla="*/ 15392400 w 15392400"/>
                  <a:gd name="connsiteY32" fmla="*/ 694772 h 2444948"/>
                  <a:gd name="connsiteX33" fmla="*/ 15392400 w 15392400"/>
                  <a:gd name="connsiteY33" fmla="*/ 1018728 h 2444948"/>
                  <a:gd name="connsiteX34" fmla="*/ 15392400 w 15392400"/>
                  <a:gd name="connsiteY34" fmla="*/ 1528089 h 2444948"/>
                  <a:gd name="connsiteX35" fmla="*/ 15392400 w 15392400"/>
                  <a:gd name="connsiteY35" fmla="*/ 2037449 h 2444948"/>
                  <a:gd name="connsiteX36" fmla="*/ 14984901 w 15392400"/>
                  <a:gd name="connsiteY36" fmla="*/ 2444948 h 2444948"/>
                  <a:gd name="connsiteX37" fmla="*/ 14488584 w 15392400"/>
                  <a:gd name="connsiteY37" fmla="*/ 2444948 h 2444948"/>
                  <a:gd name="connsiteX38" fmla="*/ 13949109 w 15392400"/>
                  <a:gd name="connsiteY38" fmla="*/ 2444948 h 2444948"/>
                  <a:gd name="connsiteX39" fmla="*/ 13409633 w 15392400"/>
                  <a:gd name="connsiteY39" fmla="*/ 2444948 h 2444948"/>
                  <a:gd name="connsiteX40" fmla="*/ 12827000 w 15392400"/>
                  <a:gd name="connsiteY40" fmla="*/ 2444948 h 2444948"/>
                  <a:gd name="connsiteX41" fmla="*/ 12392714 w 15392400"/>
                  <a:gd name="connsiteY41" fmla="*/ 2444948 h 2444948"/>
                  <a:gd name="connsiteX42" fmla="*/ 11842986 w 15392400"/>
                  <a:gd name="connsiteY42" fmla="*/ 2444948 h 2444948"/>
                  <a:gd name="connsiteX43" fmla="*/ 11370219 w 15392400"/>
                  <a:gd name="connsiteY43" fmla="*/ 2444948 h 2444948"/>
                  <a:gd name="connsiteX44" fmla="*/ 10743529 w 15392400"/>
                  <a:gd name="connsiteY44" fmla="*/ 2444948 h 2444948"/>
                  <a:gd name="connsiteX45" fmla="*/ 10309243 w 15392400"/>
                  <a:gd name="connsiteY45" fmla="*/ 2444948 h 2444948"/>
                  <a:gd name="connsiteX46" fmla="*/ 9874958 w 15392400"/>
                  <a:gd name="connsiteY46" fmla="*/ 2444948 h 2444948"/>
                  <a:gd name="connsiteX47" fmla="*/ 8978900 w 15392400"/>
                  <a:gd name="connsiteY47" fmla="*/ 2444948 h 2444948"/>
                  <a:gd name="connsiteX48" fmla="*/ 8978900 w 15392400"/>
                  <a:gd name="connsiteY48" fmla="*/ 2444948 h 2444948"/>
                  <a:gd name="connsiteX49" fmla="*/ 8664615 w 15392400"/>
                  <a:gd name="connsiteY49" fmla="*/ 2444948 h 2444948"/>
                  <a:gd name="connsiteX50" fmla="*/ 8007475 w 15392400"/>
                  <a:gd name="connsiteY50" fmla="*/ 2444948 h 2444948"/>
                  <a:gd name="connsiteX51" fmla="*/ 7350334 w 15392400"/>
                  <a:gd name="connsiteY51" fmla="*/ 2444948 h 2444948"/>
                  <a:gd name="connsiteX52" fmla="*/ 6693193 w 15392400"/>
                  <a:gd name="connsiteY52" fmla="*/ 2444948 h 2444948"/>
                  <a:gd name="connsiteX53" fmla="*/ 6293194 w 15392400"/>
                  <a:gd name="connsiteY53" fmla="*/ 2444948 h 2444948"/>
                  <a:gd name="connsiteX54" fmla="*/ 5550340 w 15392400"/>
                  <a:gd name="connsiteY54" fmla="*/ 2444948 h 2444948"/>
                  <a:gd name="connsiteX55" fmla="*/ 5236055 w 15392400"/>
                  <a:gd name="connsiteY55" fmla="*/ 2444948 h 2444948"/>
                  <a:gd name="connsiteX56" fmla="*/ 4664628 w 15392400"/>
                  <a:gd name="connsiteY56" fmla="*/ 2444948 h 2444948"/>
                  <a:gd name="connsiteX57" fmla="*/ 4264629 w 15392400"/>
                  <a:gd name="connsiteY57" fmla="*/ 2444948 h 2444948"/>
                  <a:gd name="connsiteX58" fmla="*/ 3950345 w 15392400"/>
                  <a:gd name="connsiteY58" fmla="*/ 2444948 h 2444948"/>
                  <a:gd name="connsiteX59" fmla="*/ 3464632 w 15392400"/>
                  <a:gd name="connsiteY59" fmla="*/ 2444948 h 2444948"/>
                  <a:gd name="connsiteX60" fmla="*/ 2721777 w 15392400"/>
                  <a:gd name="connsiteY60" fmla="*/ 2444948 h 2444948"/>
                  <a:gd name="connsiteX61" fmla="*/ 2150351 w 15392400"/>
                  <a:gd name="connsiteY61" fmla="*/ 2444948 h 2444948"/>
                  <a:gd name="connsiteX62" fmla="*/ 1836066 w 15392400"/>
                  <a:gd name="connsiteY62" fmla="*/ 2444948 h 2444948"/>
                  <a:gd name="connsiteX63" fmla="*/ 1521781 w 15392400"/>
                  <a:gd name="connsiteY63" fmla="*/ 2444948 h 2444948"/>
                  <a:gd name="connsiteX64" fmla="*/ 1121782 w 15392400"/>
                  <a:gd name="connsiteY64" fmla="*/ 2444948 h 2444948"/>
                  <a:gd name="connsiteX65" fmla="*/ 407499 w 15392400"/>
                  <a:gd name="connsiteY65" fmla="*/ 2444948 h 2444948"/>
                  <a:gd name="connsiteX66" fmla="*/ 0 w 15392400"/>
                  <a:gd name="connsiteY66" fmla="*/ 2037449 h 2444948"/>
                  <a:gd name="connsiteX67" fmla="*/ 0 w 15392400"/>
                  <a:gd name="connsiteY67" fmla="*/ 1507714 h 2444948"/>
                  <a:gd name="connsiteX68" fmla="*/ 0 w 15392400"/>
                  <a:gd name="connsiteY68" fmla="*/ 1018728 h 2444948"/>
                  <a:gd name="connsiteX69" fmla="*/ 0 w 15392400"/>
                  <a:gd name="connsiteY69" fmla="*/ 706997 h 2444948"/>
                  <a:gd name="connsiteX70" fmla="*/ 0 w 15392400"/>
                  <a:gd name="connsiteY70" fmla="*/ 407491 h 2444948"/>
                  <a:gd name="connsiteX71" fmla="*/ 0 w 15392400"/>
                  <a:gd name="connsiteY71" fmla="*/ 407491 h 2444948"/>
                  <a:gd name="connsiteX72" fmla="*/ 0 w 15392400"/>
                  <a:gd name="connsiteY72" fmla="*/ 407499 h 24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2444948" fill="none" extrusionOk="0">
                    <a:moveTo>
                      <a:pt x="0" y="407499"/>
                    </a:moveTo>
                    <a:cubicBezTo>
                      <a:pt x="7035" y="152958"/>
                      <a:pt x="163402" y="-8863"/>
                      <a:pt x="407499" y="0"/>
                    </a:cubicBezTo>
                    <a:cubicBezTo>
                      <a:pt x="658588" y="-18297"/>
                      <a:pt x="858608" y="62915"/>
                      <a:pt x="978926" y="0"/>
                    </a:cubicBezTo>
                    <a:cubicBezTo>
                      <a:pt x="1099244" y="-62915"/>
                      <a:pt x="1148794" y="21818"/>
                      <a:pt x="1293210" y="0"/>
                    </a:cubicBezTo>
                    <a:cubicBezTo>
                      <a:pt x="1437626" y="-21818"/>
                      <a:pt x="1637521" y="29402"/>
                      <a:pt x="1864637" y="0"/>
                    </a:cubicBezTo>
                    <a:cubicBezTo>
                      <a:pt x="2091753" y="-29402"/>
                      <a:pt x="2125518" y="4040"/>
                      <a:pt x="2350350" y="0"/>
                    </a:cubicBezTo>
                    <a:cubicBezTo>
                      <a:pt x="2575182" y="-4040"/>
                      <a:pt x="2581011" y="37569"/>
                      <a:pt x="2664635" y="0"/>
                    </a:cubicBezTo>
                    <a:cubicBezTo>
                      <a:pt x="2748259" y="-37569"/>
                      <a:pt x="2937788" y="51661"/>
                      <a:pt x="3150347" y="0"/>
                    </a:cubicBezTo>
                    <a:cubicBezTo>
                      <a:pt x="3362906" y="-51661"/>
                      <a:pt x="3699101" y="56312"/>
                      <a:pt x="3893202" y="0"/>
                    </a:cubicBezTo>
                    <a:cubicBezTo>
                      <a:pt x="4087303" y="-56312"/>
                      <a:pt x="4151581" y="39902"/>
                      <a:pt x="4293201" y="0"/>
                    </a:cubicBezTo>
                    <a:cubicBezTo>
                      <a:pt x="4434821" y="-39902"/>
                      <a:pt x="4639118" y="28214"/>
                      <a:pt x="4778914" y="0"/>
                    </a:cubicBezTo>
                    <a:cubicBezTo>
                      <a:pt x="4918710" y="-28214"/>
                      <a:pt x="5090354" y="27928"/>
                      <a:pt x="5350340" y="0"/>
                    </a:cubicBezTo>
                    <a:cubicBezTo>
                      <a:pt x="5610326" y="-27928"/>
                      <a:pt x="5727538" y="15914"/>
                      <a:pt x="6007481" y="0"/>
                    </a:cubicBezTo>
                    <a:cubicBezTo>
                      <a:pt x="6287424" y="-15914"/>
                      <a:pt x="6410147" y="14615"/>
                      <a:pt x="6664622" y="0"/>
                    </a:cubicBezTo>
                    <a:cubicBezTo>
                      <a:pt x="6919097" y="-14615"/>
                      <a:pt x="6976425" y="41656"/>
                      <a:pt x="7236048" y="0"/>
                    </a:cubicBezTo>
                    <a:cubicBezTo>
                      <a:pt x="7495671" y="-41656"/>
                      <a:pt x="7608750" y="65738"/>
                      <a:pt x="7807475" y="0"/>
                    </a:cubicBezTo>
                    <a:cubicBezTo>
                      <a:pt x="8006200" y="-65738"/>
                      <a:pt x="8174636" y="56398"/>
                      <a:pt x="8464616" y="0"/>
                    </a:cubicBezTo>
                    <a:cubicBezTo>
                      <a:pt x="8754596" y="-56398"/>
                      <a:pt x="8773918" y="15506"/>
                      <a:pt x="8978900" y="0"/>
                    </a:cubicBezTo>
                    <a:cubicBezTo>
                      <a:pt x="9157640" y="-47930"/>
                      <a:pt x="9394894" y="54295"/>
                      <a:pt x="9513837" y="0"/>
                    </a:cubicBezTo>
                    <a:cubicBezTo>
                      <a:pt x="9632780" y="-54295"/>
                      <a:pt x="9853498" y="57299"/>
                      <a:pt x="9995281" y="0"/>
                    </a:cubicBezTo>
                    <a:cubicBezTo>
                      <a:pt x="10137064" y="-57299"/>
                      <a:pt x="10322728" y="20230"/>
                      <a:pt x="10449977" y="0"/>
                    </a:cubicBezTo>
                    <a:cubicBezTo>
                      <a:pt x="10577226" y="-20230"/>
                      <a:pt x="10712620" y="20619"/>
                      <a:pt x="10958168" y="0"/>
                    </a:cubicBezTo>
                    <a:cubicBezTo>
                      <a:pt x="11203716" y="-20619"/>
                      <a:pt x="11308192" y="76568"/>
                      <a:pt x="11653586" y="0"/>
                    </a:cubicBezTo>
                    <a:cubicBezTo>
                      <a:pt x="11794522" y="-9377"/>
                      <a:pt x="12046268" y="9403"/>
                      <a:pt x="12205091" y="0"/>
                    </a:cubicBezTo>
                    <a:cubicBezTo>
                      <a:pt x="12363915" y="-9403"/>
                      <a:pt x="12638497" y="62642"/>
                      <a:pt x="12827000" y="0"/>
                    </a:cubicBezTo>
                    <a:cubicBezTo>
                      <a:pt x="13030800" y="-40346"/>
                      <a:pt x="13181712" y="42447"/>
                      <a:pt x="13301738" y="0"/>
                    </a:cubicBezTo>
                    <a:cubicBezTo>
                      <a:pt x="13421764" y="-42447"/>
                      <a:pt x="13658262" y="29269"/>
                      <a:pt x="13776476" y="0"/>
                    </a:cubicBezTo>
                    <a:cubicBezTo>
                      <a:pt x="13894690" y="-29269"/>
                      <a:pt x="14125575" y="66388"/>
                      <a:pt x="14337531" y="0"/>
                    </a:cubicBezTo>
                    <a:cubicBezTo>
                      <a:pt x="14549488" y="-66388"/>
                      <a:pt x="14703401" y="43979"/>
                      <a:pt x="14984901" y="0"/>
                    </a:cubicBezTo>
                    <a:cubicBezTo>
                      <a:pt x="15166845" y="15148"/>
                      <a:pt x="15380718" y="178861"/>
                      <a:pt x="15392400" y="407499"/>
                    </a:cubicBezTo>
                    <a:lnTo>
                      <a:pt x="15392400" y="407491"/>
                    </a:lnTo>
                    <a:lnTo>
                      <a:pt x="15392400" y="407491"/>
                    </a:lnTo>
                    <a:cubicBezTo>
                      <a:pt x="15408362" y="478200"/>
                      <a:pt x="15359766" y="629450"/>
                      <a:pt x="15392400" y="694772"/>
                    </a:cubicBezTo>
                    <a:cubicBezTo>
                      <a:pt x="15425034" y="760094"/>
                      <a:pt x="15382475" y="942562"/>
                      <a:pt x="15392400" y="1018728"/>
                    </a:cubicBezTo>
                    <a:cubicBezTo>
                      <a:pt x="15433605" y="1178138"/>
                      <a:pt x="15354498" y="1281991"/>
                      <a:pt x="15392400" y="1528089"/>
                    </a:cubicBezTo>
                    <a:cubicBezTo>
                      <a:pt x="15430302" y="1774187"/>
                      <a:pt x="15350376" y="1927383"/>
                      <a:pt x="15392400" y="2037449"/>
                    </a:cubicBezTo>
                    <a:cubicBezTo>
                      <a:pt x="15404942" y="2257532"/>
                      <a:pt x="15165152" y="2424088"/>
                      <a:pt x="14984901" y="2444948"/>
                    </a:cubicBezTo>
                    <a:cubicBezTo>
                      <a:pt x="14855866" y="2499720"/>
                      <a:pt x="14678815" y="2414152"/>
                      <a:pt x="14488584" y="2444948"/>
                    </a:cubicBezTo>
                    <a:cubicBezTo>
                      <a:pt x="14298353" y="2475744"/>
                      <a:pt x="14102969" y="2427850"/>
                      <a:pt x="13949109" y="2444948"/>
                    </a:cubicBezTo>
                    <a:cubicBezTo>
                      <a:pt x="13795249" y="2462046"/>
                      <a:pt x="13655716" y="2441442"/>
                      <a:pt x="13409633" y="2444948"/>
                    </a:cubicBezTo>
                    <a:cubicBezTo>
                      <a:pt x="13163550" y="2448454"/>
                      <a:pt x="13075494" y="2421476"/>
                      <a:pt x="12827000" y="2444948"/>
                    </a:cubicBezTo>
                    <a:cubicBezTo>
                      <a:pt x="12626373" y="2452055"/>
                      <a:pt x="12571864" y="2425888"/>
                      <a:pt x="12392714" y="2444948"/>
                    </a:cubicBezTo>
                    <a:cubicBezTo>
                      <a:pt x="12213564" y="2464008"/>
                      <a:pt x="12040133" y="2391980"/>
                      <a:pt x="11842986" y="2444948"/>
                    </a:cubicBezTo>
                    <a:cubicBezTo>
                      <a:pt x="11645839" y="2497916"/>
                      <a:pt x="11520739" y="2391410"/>
                      <a:pt x="11370219" y="2444948"/>
                    </a:cubicBezTo>
                    <a:cubicBezTo>
                      <a:pt x="11219699" y="2498486"/>
                      <a:pt x="11033281" y="2397126"/>
                      <a:pt x="10743529" y="2444948"/>
                    </a:cubicBezTo>
                    <a:cubicBezTo>
                      <a:pt x="10453777" y="2492770"/>
                      <a:pt x="10524675" y="2430671"/>
                      <a:pt x="10309243" y="2444948"/>
                    </a:cubicBezTo>
                    <a:cubicBezTo>
                      <a:pt x="10093811" y="2459225"/>
                      <a:pt x="10035323" y="2406504"/>
                      <a:pt x="9874958" y="2444948"/>
                    </a:cubicBezTo>
                    <a:cubicBezTo>
                      <a:pt x="9714593" y="2483392"/>
                      <a:pt x="9318330" y="2395951"/>
                      <a:pt x="8978900" y="2444948"/>
                    </a:cubicBezTo>
                    <a:lnTo>
                      <a:pt x="8978900" y="2444948"/>
                    </a:lnTo>
                    <a:cubicBezTo>
                      <a:pt x="8914045" y="2451376"/>
                      <a:pt x="8770182" y="2433926"/>
                      <a:pt x="8664615" y="2444948"/>
                    </a:cubicBezTo>
                    <a:cubicBezTo>
                      <a:pt x="8559048" y="2455970"/>
                      <a:pt x="8274023" y="2404542"/>
                      <a:pt x="8007475" y="2444948"/>
                    </a:cubicBezTo>
                    <a:cubicBezTo>
                      <a:pt x="7740927" y="2485354"/>
                      <a:pt x="7483371" y="2430819"/>
                      <a:pt x="7350334" y="2444948"/>
                    </a:cubicBezTo>
                    <a:cubicBezTo>
                      <a:pt x="7217297" y="2459077"/>
                      <a:pt x="6953517" y="2435861"/>
                      <a:pt x="6693193" y="2444948"/>
                    </a:cubicBezTo>
                    <a:cubicBezTo>
                      <a:pt x="6432869" y="2454035"/>
                      <a:pt x="6474152" y="2405569"/>
                      <a:pt x="6293194" y="2444948"/>
                    </a:cubicBezTo>
                    <a:cubicBezTo>
                      <a:pt x="6112236" y="2484327"/>
                      <a:pt x="5841491" y="2360910"/>
                      <a:pt x="5550340" y="2444948"/>
                    </a:cubicBezTo>
                    <a:cubicBezTo>
                      <a:pt x="5259189" y="2528986"/>
                      <a:pt x="5308348" y="2432539"/>
                      <a:pt x="5236055" y="2444948"/>
                    </a:cubicBezTo>
                    <a:cubicBezTo>
                      <a:pt x="5163762" y="2457357"/>
                      <a:pt x="4851744" y="2441646"/>
                      <a:pt x="4664628" y="2444948"/>
                    </a:cubicBezTo>
                    <a:cubicBezTo>
                      <a:pt x="4477512" y="2448250"/>
                      <a:pt x="4352742" y="2415409"/>
                      <a:pt x="4264629" y="2444948"/>
                    </a:cubicBezTo>
                    <a:cubicBezTo>
                      <a:pt x="4176516" y="2474487"/>
                      <a:pt x="4083496" y="2432238"/>
                      <a:pt x="3950345" y="2444948"/>
                    </a:cubicBezTo>
                    <a:cubicBezTo>
                      <a:pt x="3817194" y="2457658"/>
                      <a:pt x="3571528" y="2403352"/>
                      <a:pt x="3464632" y="2444948"/>
                    </a:cubicBezTo>
                    <a:cubicBezTo>
                      <a:pt x="3357736" y="2486544"/>
                      <a:pt x="3004781" y="2431574"/>
                      <a:pt x="2721777" y="2444948"/>
                    </a:cubicBezTo>
                    <a:cubicBezTo>
                      <a:pt x="2438773" y="2458322"/>
                      <a:pt x="2363937" y="2438717"/>
                      <a:pt x="2150351" y="2444948"/>
                    </a:cubicBezTo>
                    <a:cubicBezTo>
                      <a:pt x="1936765" y="2451179"/>
                      <a:pt x="1950391" y="2419989"/>
                      <a:pt x="1836066" y="2444948"/>
                    </a:cubicBezTo>
                    <a:cubicBezTo>
                      <a:pt x="1721742" y="2469907"/>
                      <a:pt x="1667533" y="2409370"/>
                      <a:pt x="1521781" y="2444948"/>
                    </a:cubicBezTo>
                    <a:cubicBezTo>
                      <a:pt x="1376030" y="2480526"/>
                      <a:pt x="1263466" y="2432822"/>
                      <a:pt x="1121782" y="2444948"/>
                    </a:cubicBezTo>
                    <a:cubicBezTo>
                      <a:pt x="980098" y="2457074"/>
                      <a:pt x="607091" y="2426355"/>
                      <a:pt x="407499" y="2444948"/>
                    </a:cubicBezTo>
                    <a:cubicBezTo>
                      <a:pt x="210945" y="2444826"/>
                      <a:pt x="-21080" y="2245698"/>
                      <a:pt x="0" y="2037449"/>
                    </a:cubicBezTo>
                    <a:cubicBezTo>
                      <a:pt x="-37666" y="1853925"/>
                      <a:pt x="3332" y="1621096"/>
                      <a:pt x="0" y="1507714"/>
                    </a:cubicBezTo>
                    <a:cubicBezTo>
                      <a:pt x="-3332" y="1394332"/>
                      <a:pt x="34620" y="1192573"/>
                      <a:pt x="0" y="1018728"/>
                    </a:cubicBezTo>
                    <a:cubicBezTo>
                      <a:pt x="-23148" y="939542"/>
                      <a:pt x="7792" y="829686"/>
                      <a:pt x="0" y="706997"/>
                    </a:cubicBezTo>
                    <a:cubicBezTo>
                      <a:pt x="-7792" y="584308"/>
                      <a:pt x="13711" y="474159"/>
                      <a:pt x="0" y="407491"/>
                    </a:cubicBezTo>
                    <a:lnTo>
                      <a:pt x="0" y="407491"/>
                    </a:lnTo>
                    <a:lnTo>
                      <a:pt x="0" y="407499"/>
                    </a:lnTo>
                    <a:close/>
                  </a:path>
                  <a:path w="15392400" h="2444948" stroke="0" extrusionOk="0">
                    <a:moveTo>
                      <a:pt x="0" y="407499"/>
                    </a:moveTo>
                    <a:cubicBezTo>
                      <a:pt x="-8141" y="233161"/>
                      <a:pt x="205641" y="22245"/>
                      <a:pt x="407499" y="0"/>
                    </a:cubicBezTo>
                    <a:cubicBezTo>
                      <a:pt x="560175" y="-31391"/>
                      <a:pt x="962097" y="26266"/>
                      <a:pt x="1150354" y="0"/>
                    </a:cubicBezTo>
                    <a:cubicBezTo>
                      <a:pt x="1338611" y="-26266"/>
                      <a:pt x="1396092" y="42422"/>
                      <a:pt x="1550352" y="0"/>
                    </a:cubicBezTo>
                    <a:cubicBezTo>
                      <a:pt x="1704612" y="-42422"/>
                      <a:pt x="1868218" y="23457"/>
                      <a:pt x="1950351" y="0"/>
                    </a:cubicBezTo>
                    <a:cubicBezTo>
                      <a:pt x="2032484" y="-23457"/>
                      <a:pt x="2539975" y="18026"/>
                      <a:pt x="2693206" y="0"/>
                    </a:cubicBezTo>
                    <a:cubicBezTo>
                      <a:pt x="2846437" y="-18026"/>
                      <a:pt x="3198803" y="8416"/>
                      <a:pt x="3436061" y="0"/>
                    </a:cubicBezTo>
                    <a:cubicBezTo>
                      <a:pt x="3673320" y="-8416"/>
                      <a:pt x="3798657" y="949"/>
                      <a:pt x="4007487" y="0"/>
                    </a:cubicBezTo>
                    <a:cubicBezTo>
                      <a:pt x="4216317" y="-949"/>
                      <a:pt x="4573895" y="32847"/>
                      <a:pt x="4750342" y="0"/>
                    </a:cubicBezTo>
                    <a:cubicBezTo>
                      <a:pt x="4926790" y="-32847"/>
                      <a:pt x="5123443" y="9941"/>
                      <a:pt x="5321769" y="0"/>
                    </a:cubicBezTo>
                    <a:cubicBezTo>
                      <a:pt x="5520095" y="-9941"/>
                      <a:pt x="5620639" y="19836"/>
                      <a:pt x="5893196" y="0"/>
                    </a:cubicBezTo>
                    <a:cubicBezTo>
                      <a:pt x="6165753" y="-19836"/>
                      <a:pt x="6268287" y="41817"/>
                      <a:pt x="6636050" y="0"/>
                    </a:cubicBezTo>
                    <a:cubicBezTo>
                      <a:pt x="7003813" y="-41817"/>
                      <a:pt x="6822497" y="18144"/>
                      <a:pt x="6950335" y="0"/>
                    </a:cubicBezTo>
                    <a:cubicBezTo>
                      <a:pt x="7078174" y="-18144"/>
                      <a:pt x="7260556" y="7441"/>
                      <a:pt x="7350334" y="0"/>
                    </a:cubicBezTo>
                    <a:cubicBezTo>
                      <a:pt x="7440112" y="-7441"/>
                      <a:pt x="7617091" y="33016"/>
                      <a:pt x="7836047" y="0"/>
                    </a:cubicBezTo>
                    <a:cubicBezTo>
                      <a:pt x="8055003" y="-33016"/>
                      <a:pt x="8732108" y="67471"/>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2785" y="-6263"/>
                      <a:pt x="13231020" y="7613"/>
                      <a:pt x="13388054" y="0"/>
                    </a:cubicBezTo>
                    <a:cubicBezTo>
                      <a:pt x="13545088" y="-7613"/>
                      <a:pt x="13715396" y="5391"/>
                      <a:pt x="13884371" y="0"/>
                    </a:cubicBezTo>
                    <a:cubicBezTo>
                      <a:pt x="14053346" y="-5391"/>
                      <a:pt x="14194923" y="44669"/>
                      <a:pt x="14423847" y="0"/>
                    </a:cubicBezTo>
                    <a:cubicBezTo>
                      <a:pt x="14652771" y="-44669"/>
                      <a:pt x="14871331" y="62488"/>
                      <a:pt x="14984901" y="0"/>
                    </a:cubicBezTo>
                    <a:cubicBezTo>
                      <a:pt x="15198935" y="5730"/>
                      <a:pt x="15380576" y="187235"/>
                      <a:pt x="15392400" y="407499"/>
                    </a:cubicBezTo>
                    <a:lnTo>
                      <a:pt x="15392400" y="407491"/>
                    </a:lnTo>
                    <a:lnTo>
                      <a:pt x="15392400" y="407491"/>
                    </a:lnTo>
                    <a:cubicBezTo>
                      <a:pt x="15409669" y="466465"/>
                      <a:pt x="15365130" y="637054"/>
                      <a:pt x="15392400" y="694772"/>
                    </a:cubicBezTo>
                    <a:cubicBezTo>
                      <a:pt x="15419670" y="752490"/>
                      <a:pt x="15357959" y="897491"/>
                      <a:pt x="15392400" y="1018728"/>
                    </a:cubicBezTo>
                    <a:cubicBezTo>
                      <a:pt x="15415579" y="1250553"/>
                      <a:pt x="15346317" y="1294567"/>
                      <a:pt x="15392400" y="1507714"/>
                    </a:cubicBezTo>
                    <a:cubicBezTo>
                      <a:pt x="15438483" y="1720861"/>
                      <a:pt x="15338876" y="1811307"/>
                      <a:pt x="15392400" y="2037449"/>
                    </a:cubicBezTo>
                    <a:cubicBezTo>
                      <a:pt x="15412076" y="2265042"/>
                      <a:pt x="15219971" y="2483123"/>
                      <a:pt x="14984901" y="2444948"/>
                    </a:cubicBezTo>
                    <a:cubicBezTo>
                      <a:pt x="14777034" y="2445540"/>
                      <a:pt x="14665299" y="2442479"/>
                      <a:pt x="14445426" y="2444948"/>
                    </a:cubicBezTo>
                    <a:cubicBezTo>
                      <a:pt x="14225553" y="2447417"/>
                      <a:pt x="14186433" y="2426335"/>
                      <a:pt x="13970688" y="2444948"/>
                    </a:cubicBezTo>
                    <a:cubicBezTo>
                      <a:pt x="13754943" y="2463561"/>
                      <a:pt x="13604290" y="2436297"/>
                      <a:pt x="13495949" y="2444948"/>
                    </a:cubicBezTo>
                    <a:cubicBezTo>
                      <a:pt x="13387608" y="2453599"/>
                      <a:pt x="13016068" y="2387269"/>
                      <a:pt x="12827000" y="2444948"/>
                    </a:cubicBezTo>
                    <a:cubicBezTo>
                      <a:pt x="12608314" y="2457962"/>
                      <a:pt x="12463942" y="2437454"/>
                      <a:pt x="12200309" y="2444948"/>
                    </a:cubicBezTo>
                    <a:cubicBezTo>
                      <a:pt x="11936676" y="2452442"/>
                      <a:pt x="11872209" y="2421184"/>
                      <a:pt x="11650581" y="2444948"/>
                    </a:cubicBezTo>
                    <a:cubicBezTo>
                      <a:pt x="11428953" y="2468712"/>
                      <a:pt x="11312073" y="2400543"/>
                      <a:pt x="11100852" y="2444948"/>
                    </a:cubicBezTo>
                    <a:cubicBezTo>
                      <a:pt x="10889631" y="2489353"/>
                      <a:pt x="10759721" y="2405480"/>
                      <a:pt x="10589605" y="2444948"/>
                    </a:cubicBezTo>
                    <a:cubicBezTo>
                      <a:pt x="10419489" y="2484416"/>
                      <a:pt x="10291228" y="2404044"/>
                      <a:pt x="10155319" y="2444948"/>
                    </a:cubicBezTo>
                    <a:cubicBezTo>
                      <a:pt x="10019410" y="2485852"/>
                      <a:pt x="9794285" y="2408223"/>
                      <a:pt x="9682553" y="2444948"/>
                    </a:cubicBezTo>
                    <a:cubicBezTo>
                      <a:pt x="9570821" y="2481673"/>
                      <a:pt x="9152754" y="2435602"/>
                      <a:pt x="8978900" y="2444948"/>
                    </a:cubicBezTo>
                    <a:lnTo>
                      <a:pt x="8978900" y="2444948"/>
                    </a:lnTo>
                    <a:cubicBezTo>
                      <a:pt x="8823643" y="2502508"/>
                      <a:pt x="8485826" y="2392335"/>
                      <a:pt x="8321759" y="2444948"/>
                    </a:cubicBezTo>
                    <a:cubicBezTo>
                      <a:pt x="8157692" y="2497561"/>
                      <a:pt x="8077518" y="2439981"/>
                      <a:pt x="8007475" y="2444948"/>
                    </a:cubicBezTo>
                    <a:cubicBezTo>
                      <a:pt x="7937432" y="2449915"/>
                      <a:pt x="7668242" y="2423214"/>
                      <a:pt x="7350334" y="2444948"/>
                    </a:cubicBezTo>
                    <a:cubicBezTo>
                      <a:pt x="7032426" y="2466682"/>
                      <a:pt x="7120713" y="2412795"/>
                      <a:pt x="7036049" y="2444948"/>
                    </a:cubicBezTo>
                    <a:cubicBezTo>
                      <a:pt x="6951385" y="2477101"/>
                      <a:pt x="6807340" y="2435743"/>
                      <a:pt x="6721764" y="2444948"/>
                    </a:cubicBezTo>
                    <a:cubicBezTo>
                      <a:pt x="6636189" y="2454153"/>
                      <a:pt x="6199062" y="2368504"/>
                      <a:pt x="5978910" y="2444948"/>
                    </a:cubicBezTo>
                    <a:cubicBezTo>
                      <a:pt x="5758758" y="2521392"/>
                      <a:pt x="5704307" y="2437437"/>
                      <a:pt x="5493197" y="2444948"/>
                    </a:cubicBezTo>
                    <a:cubicBezTo>
                      <a:pt x="5282087" y="2452459"/>
                      <a:pt x="5291178" y="2415464"/>
                      <a:pt x="5093198" y="2444948"/>
                    </a:cubicBezTo>
                    <a:cubicBezTo>
                      <a:pt x="4895218" y="2474432"/>
                      <a:pt x="4844545" y="2416400"/>
                      <a:pt x="4607485" y="2444948"/>
                    </a:cubicBezTo>
                    <a:cubicBezTo>
                      <a:pt x="4370425" y="2473496"/>
                      <a:pt x="4305794" y="2405693"/>
                      <a:pt x="4121773" y="2444948"/>
                    </a:cubicBezTo>
                    <a:cubicBezTo>
                      <a:pt x="3937752" y="2484203"/>
                      <a:pt x="3695655" y="2402872"/>
                      <a:pt x="3464632" y="2444948"/>
                    </a:cubicBezTo>
                    <a:cubicBezTo>
                      <a:pt x="3233609" y="2487024"/>
                      <a:pt x="3229911" y="2439805"/>
                      <a:pt x="3150347" y="2444948"/>
                    </a:cubicBezTo>
                    <a:cubicBezTo>
                      <a:pt x="3070783" y="2450091"/>
                      <a:pt x="2633126" y="2408990"/>
                      <a:pt x="2407493" y="2444948"/>
                    </a:cubicBezTo>
                    <a:cubicBezTo>
                      <a:pt x="2181860" y="2480906"/>
                      <a:pt x="1951961" y="2399334"/>
                      <a:pt x="1836066" y="2444948"/>
                    </a:cubicBezTo>
                    <a:cubicBezTo>
                      <a:pt x="1720171" y="2490562"/>
                      <a:pt x="1416662" y="2376931"/>
                      <a:pt x="1264639" y="2444948"/>
                    </a:cubicBezTo>
                    <a:cubicBezTo>
                      <a:pt x="1112616" y="2512965"/>
                      <a:pt x="630261" y="2383663"/>
                      <a:pt x="407499" y="2444948"/>
                    </a:cubicBezTo>
                    <a:cubicBezTo>
                      <a:pt x="230364" y="2436640"/>
                      <a:pt x="27976" y="2234692"/>
                      <a:pt x="0" y="2037449"/>
                    </a:cubicBezTo>
                    <a:cubicBezTo>
                      <a:pt x="-8508" y="1939781"/>
                      <a:pt x="28245" y="1755475"/>
                      <a:pt x="0" y="1558650"/>
                    </a:cubicBezTo>
                    <a:cubicBezTo>
                      <a:pt x="-28245" y="1361825"/>
                      <a:pt x="29962" y="1139454"/>
                      <a:pt x="0" y="1018728"/>
                    </a:cubicBezTo>
                    <a:cubicBezTo>
                      <a:pt x="-6326" y="877396"/>
                      <a:pt x="33058" y="817670"/>
                      <a:pt x="0" y="731447"/>
                    </a:cubicBezTo>
                    <a:cubicBezTo>
                      <a:pt x="-33058" y="645224"/>
                      <a:pt x="28502" y="494279"/>
                      <a:pt x="0" y="407491"/>
                    </a:cubicBezTo>
                    <a:lnTo>
                      <a:pt x="0" y="407491"/>
                    </a:lnTo>
                    <a:lnTo>
                      <a:pt x="0" y="40749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6825037"/>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50185" y="3271611"/>
            <a:ext cx="15041125" cy="1831271"/>
          </a:xfrm>
          <a:prstGeom prst="rect">
            <a:avLst/>
          </a:prstGeom>
          <a:noFill/>
        </p:spPr>
        <p:txBody>
          <a:bodyPr wrap="square">
            <a:spAutoFit/>
          </a:bodyPr>
          <a:lstStyle/>
          <a:p>
            <a:pPr>
              <a:lnSpc>
                <a:spcPct val="150000"/>
              </a:lnSpc>
            </a:pPr>
            <a:r>
              <a:rPr lang="vi-VN" sz="4000" dirty="0">
                <a:solidFill>
                  <a:srgbClr val="002060"/>
                </a:solidFill>
                <a:latin typeface="Lobster" charset="0"/>
              </a:rPr>
              <a:t>b)Nếu mỗi bộ phận trong chiếc đồng hồ đều muốn làm theo ý thích của riêng mình thì …......................................</a:t>
            </a:r>
          </a:p>
        </p:txBody>
      </p:sp>
      <p:sp>
        <p:nvSpPr>
          <p:cNvPr id="29" name="Rectangle 28"/>
          <p:cNvSpPr/>
          <p:nvPr/>
        </p:nvSpPr>
        <p:spPr>
          <a:xfrm>
            <a:off x="4745577" y="4394996"/>
            <a:ext cx="12475623"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hỏng.</a:t>
            </a:r>
            <a:endParaRPr lang="en-US" sz="4000" dirty="0">
              <a:solidFill>
                <a:srgbClr val="C00000"/>
              </a:solidFill>
              <a:latin typeface="Lobster" charset="0"/>
            </a:endParaRPr>
          </a:p>
        </p:txBody>
      </p:sp>
      <p:sp>
        <p:nvSpPr>
          <p:cNvPr id="34" name="Rectangle 33"/>
          <p:cNvSpPr/>
          <p:nvPr/>
        </p:nvSpPr>
        <p:spPr>
          <a:xfrm>
            <a:off x="1861577" y="5511127"/>
            <a:ext cx="15041125" cy="1938992"/>
          </a:xfrm>
          <a:prstGeom prst="rect">
            <a:avLst/>
          </a:prstGeom>
          <a:noFill/>
        </p:spPr>
        <p:txBody>
          <a:bodyPr wrap="square">
            <a:spAutoFit/>
          </a:bodyPr>
          <a:lstStyle/>
          <a:p>
            <a:pPr>
              <a:lnSpc>
                <a:spcPct val="150000"/>
              </a:lnSpc>
            </a:pPr>
            <a:r>
              <a:rPr lang="vi-VN" sz="4000" dirty="0">
                <a:solidFill>
                  <a:srgbClr val="00B050"/>
                </a:solidFill>
                <a:latin typeface="Lobster" charset="0"/>
              </a:rPr>
              <a:t>b)Nếu mỗi bộ phận trong chiếc đồng hồ đều muốn làm theo ý thích của riêng mình thì …......................................................................................</a:t>
            </a:r>
          </a:p>
        </p:txBody>
      </p:sp>
      <p:sp>
        <p:nvSpPr>
          <p:cNvPr id="35" name="Rectangle 34"/>
          <p:cNvSpPr/>
          <p:nvPr/>
        </p:nvSpPr>
        <p:spPr>
          <a:xfrm>
            <a:off x="4798426" y="6564345"/>
            <a:ext cx="12104276" cy="707886"/>
          </a:xfrm>
          <a:prstGeom prst="rect">
            <a:avLst/>
          </a:prstGeom>
          <a:solidFill>
            <a:srgbClr val="FFFFFF"/>
          </a:solidFill>
        </p:spPr>
        <p:txBody>
          <a:bodyPr wrap="square">
            <a:spAutoFit/>
          </a:bodyPr>
          <a:lstStyle/>
          <a:p>
            <a:r>
              <a:rPr lang="vi-VN" sz="4000" dirty="0">
                <a:solidFill>
                  <a:srgbClr val="C00000"/>
                </a:solidFill>
                <a:latin typeface="Lobster" charset="0"/>
              </a:rPr>
              <a:t> chiếc đồng hồ sẽ chạy không chính xác.</a:t>
            </a:r>
            <a:endParaRPr lang="en-US" sz="4000" dirty="0">
              <a:solidFill>
                <a:srgbClr val="C00000"/>
              </a:solidFill>
              <a:latin typeface="Lobster" charset="0"/>
            </a:endParaRPr>
          </a:p>
        </p:txBody>
      </p:sp>
      <p:sp>
        <p:nvSpPr>
          <p:cNvPr id="36" name="Rectangle 35"/>
          <p:cNvSpPr/>
          <p:nvPr/>
        </p:nvSpPr>
        <p:spPr>
          <a:xfrm>
            <a:off x="1861577" y="7644142"/>
            <a:ext cx="15041125" cy="193899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b)Nếu mỗi bộ phận trong chiếc đồng hồ đều muốn làm theo ý thích của riêng mình thì  ….........................................................................</a:t>
            </a:r>
          </a:p>
        </p:txBody>
      </p:sp>
      <p:sp>
        <p:nvSpPr>
          <p:cNvPr id="37" name="Rectangle 36"/>
          <p:cNvSpPr/>
          <p:nvPr/>
        </p:nvSpPr>
        <p:spPr>
          <a:xfrm>
            <a:off x="4969708" y="8703189"/>
            <a:ext cx="10734048"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không hoạt động.</a:t>
            </a:r>
            <a:endParaRPr lang="en-US" sz="4000" dirty="0">
              <a:solidFill>
                <a:srgbClr val="C0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4909712" y="7386065"/>
            <a:ext cx="2679084" cy="3189388"/>
          </a:xfrm>
          <a:prstGeom prst="rect">
            <a:avLst/>
          </a:prstGeom>
        </p:spPr>
      </p:pic>
    </p:spTree>
    <p:extLst>
      <p:ext uri="{BB962C8B-B14F-4D97-AF65-F5344CB8AC3E}">
        <p14:creationId xmlns:p14="http://schemas.microsoft.com/office/powerpoint/2010/main" val="19834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80">
                                          <p:stCondLst>
                                            <p:cond delay="0"/>
                                          </p:stCondLst>
                                        </p:cTn>
                                        <p:tgtEl>
                                          <p:spTgt spid="33"/>
                                        </p:tgtEl>
                                      </p:cBhvr>
                                    </p:animEffect>
                                    <p:anim calcmode="lin" valueType="num">
                                      <p:cBhvr>
                                        <p:cTn id="4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54" dur="26">
                                          <p:stCondLst>
                                            <p:cond delay="650"/>
                                          </p:stCondLst>
                                        </p:cTn>
                                        <p:tgtEl>
                                          <p:spTgt spid="33"/>
                                        </p:tgtEl>
                                      </p:cBhvr>
                                      <p:to x="100000" y="60000"/>
                                    </p:animScale>
                                    <p:animScale>
                                      <p:cBhvr>
                                        <p:cTn id="55" dur="166" decel="50000">
                                          <p:stCondLst>
                                            <p:cond delay="676"/>
                                          </p:stCondLst>
                                        </p:cTn>
                                        <p:tgtEl>
                                          <p:spTgt spid="33"/>
                                        </p:tgtEl>
                                      </p:cBhvr>
                                      <p:to x="100000" y="100000"/>
                                    </p:animScale>
                                    <p:animScale>
                                      <p:cBhvr>
                                        <p:cTn id="56" dur="26">
                                          <p:stCondLst>
                                            <p:cond delay="1312"/>
                                          </p:stCondLst>
                                        </p:cTn>
                                        <p:tgtEl>
                                          <p:spTgt spid="33"/>
                                        </p:tgtEl>
                                      </p:cBhvr>
                                      <p:to x="100000" y="80000"/>
                                    </p:animScale>
                                    <p:animScale>
                                      <p:cBhvr>
                                        <p:cTn id="57" dur="166" decel="50000">
                                          <p:stCondLst>
                                            <p:cond delay="1338"/>
                                          </p:stCondLst>
                                        </p:cTn>
                                        <p:tgtEl>
                                          <p:spTgt spid="33"/>
                                        </p:tgtEl>
                                      </p:cBhvr>
                                      <p:to x="100000" y="100000"/>
                                    </p:animScale>
                                    <p:animScale>
                                      <p:cBhvr>
                                        <p:cTn id="58" dur="26">
                                          <p:stCondLst>
                                            <p:cond delay="1642"/>
                                          </p:stCondLst>
                                        </p:cTn>
                                        <p:tgtEl>
                                          <p:spTgt spid="33"/>
                                        </p:tgtEl>
                                      </p:cBhvr>
                                      <p:to x="100000" y="90000"/>
                                    </p:animScale>
                                    <p:animScale>
                                      <p:cBhvr>
                                        <p:cTn id="59" dur="166" decel="50000">
                                          <p:stCondLst>
                                            <p:cond delay="1668"/>
                                          </p:stCondLst>
                                        </p:cTn>
                                        <p:tgtEl>
                                          <p:spTgt spid="33"/>
                                        </p:tgtEl>
                                      </p:cBhvr>
                                      <p:to x="100000" y="100000"/>
                                    </p:animScale>
                                    <p:animScale>
                                      <p:cBhvr>
                                        <p:cTn id="60" dur="26">
                                          <p:stCondLst>
                                            <p:cond delay="1808"/>
                                          </p:stCondLst>
                                        </p:cTn>
                                        <p:tgtEl>
                                          <p:spTgt spid="33"/>
                                        </p:tgtEl>
                                      </p:cBhvr>
                                      <p:to x="100000" y="95000"/>
                                    </p:animScale>
                                    <p:animScale>
                                      <p:cBhvr>
                                        <p:cTn id="61" dur="166" decel="50000">
                                          <p:stCondLst>
                                            <p:cond delay="1834"/>
                                          </p:stCondLst>
                                        </p:cTn>
                                        <p:tgtEl>
                                          <p:spTgt spid="33"/>
                                        </p:tgtEl>
                                      </p:cBhvr>
                                      <p:to x="100000" y="100000"/>
                                    </p:animScale>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4" grpId="0"/>
      <p:bldP spid="35" grpId="0" animBg="1"/>
      <p:bldP spid="36" grpId="0"/>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15392400"/>
                  <a:gd name="connsiteY0" fmla="*/ 407499 h 2444948"/>
                  <a:gd name="connsiteX1" fmla="*/ 407499 w 15392400"/>
                  <a:gd name="connsiteY1" fmla="*/ 0 h 2444948"/>
                  <a:gd name="connsiteX2" fmla="*/ 978926 w 15392400"/>
                  <a:gd name="connsiteY2" fmla="*/ 0 h 2444948"/>
                  <a:gd name="connsiteX3" fmla="*/ 1293210 w 15392400"/>
                  <a:gd name="connsiteY3" fmla="*/ 0 h 2444948"/>
                  <a:gd name="connsiteX4" fmla="*/ 1864637 w 15392400"/>
                  <a:gd name="connsiteY4" fmla="*/ 0 h 2444948"/>
                  <a:gd name="connsiteX5" fmla="*/ 2350350 w 15392400"/>
                  <a:gd name="connsiteY5" fmla="*/ 0 h 2444948"/>
                  <a:gd name="connsiteX6" fmla="*/ 2664635 w 15392400"/>
                  <a:gd name="connsiteY6" fmla="*/ 0 h 2444948"/>
                  <a:gd name="connsiteX7" fmla="*/ 3150347 w 15392400"/>
                  <a:gd name="connsiteY7" fmla="*/ 0 h 2444948"/>
                  <a:gd name="connsiteX8" fmla="*/ 3893202 w 15392400"/>
                  <a:gd name="connsiteY8" fmla="*/ 0 h 2444948"/>
                  <a:gd name="connsiteX9" fmla="*/ 4293201 w 15392400"/>
                  <a:gd name="connsiteY9" fmla="*/ 0 h 2444948"/>
                  <a:gd name="connsiteX10" fmla="*/ 4778914 w 15392400"/>
                  <a:gd name="connsiteY10" fmla="*/ 0 h 2444948"/>
                  <a:gd name="connsiteX11" fmla="*/ 5350340 w 15392400"/>
                  <a:gd name="connsiteY11" fmla="*/ 0 h 2444948"/>
                  <a:gd name="connsiteX12" fmla="*/ 6007481 w 15392400"/>
                  <a:gd name="connsiteY12" fmla="*/ 0 h 2444948"/>
                  <a:gd name="connsiteX13" fmla="*/ 6664622 w 15392400"/>
                  <a:gd name="connsiteY13" fmla="*/ 0 h 2444948"/>
                  <a:gd name="connsiteX14" fmla="*/ 7236048 w 15392400"/>
                  <a:gd name="connsiteY14" fmla="*/ 0 h 2444948"/>
                  <a:gd name="connsiteX15" fmla="*/ 7807475 w 15392400"/>
                  <a:gd name="connsiteY15" fmla="*/ 0 h 2444948"/>
                  <a:gd name="connsiteX16" fmla="*/ 8464616 w 15392400"/>
                  <a:gd name="connsiteY16" fmla="*/ 0 h 2444948"/>
                  <a:gd name="connsiteX17" fmla="*/ 8978900 w 15392400"/>
                  <a:gd name="connsiteY17" fmla="*/ 0 h 2444948"/>
                  <a:gd name="connsiteX18" fmla="*/ 9513837 w 15392400"/>
                  <a:gd name="connsiteY18" fmla="*/ 0 h 2444948"/>
                  <a:gd name="connsiteX19" fmla="*/ 9995281 w 15392400"/>
                  <a:gd name="connsiteY19" fmla="*/ 0 h 2444948"/>
                  <a:gd name="connsiteX20" fmla="*/ 10449977 w 15392400"/>
                  <a:gd name="connsiteY20" fmla="*/ 0 h 2444948"/>
                  <a:gd name="connsiteX21" fmla="*/ 10958168 w 15392400"/>
                  <a:gd name="connsiteY21" fmla="*/ 0 h 2444948"/>
                  <a:gd name="connsiteX22" fmla="*/ 11653586 w 15392400"/>
                  <a:gd name="connsiteY22" fmla="*/ 0 h 2444948"/>
                  <a:gd name="connsiteX23" fmla="*/ 12205091 w 15392400"/>
                  <a:gd name="connsiteY23" fmla="*/ 0 h 2444948"/>
                  <a:gd name="connsiteX24" fmla="*/ 12827000 w 15392400"/>
                  <a:gd name="connsiteY24" fmla="*/ 0 h 2444948"/>
                  <a:gd name="connsiteX25" fmla="*/ 13301738 w 15392400"/>
                  <a:gd name="connsiteY25" fmla="*/ 0 h 2444948"/>
                  <a:gd name="connsiteX26" fmla="*/ 13776476 w 15392400"/>
                  <a:gd name="connsiteY26" fmla="*/ 0 h 2444948"/>
                  <a:gd name="connsiteX27" fmla="*/ 14337531 w 15392400"/>
                  <a:gd name="connsiteY27" fmla="*/ 0 h 2444948"/>
                  <a:gd name="connsiteX28" fmla="*/ 14984901 w 15392400"/>
                  <a:gd name="connsiteY28" fmla="*/ 0 h 2444948"/>
                  <a:gd name="connsiteX29" fmla="*/ 15392400 w 15392400"/>
                  <a:gd name="connsiteY29" fmla="*/ 407499 h 2444948"/>
                  <a:gd name="connsiteX30" fmla="*/ 15392400 w 15392400"/>
                  <a:gd name="connsiteY30" fmla="*/ 407491 h 2444948"/>
                  <a:gd name="connsiteX31" fmla="*/ 15392400 w 15392400"/>
                  <a:gd name="connsiteY31" fmla="*/ 407491 h 2444948"/>
                  <a:gd name="connsiteX32" fmla="*/ 15392400 w 15392400"/>
                  <a:gd name="connsiteY32" fmla="*/ 694772 h 2444948"/>
                  <a:gd name="connsiteX33" fmla="*/ 15392400 w 15392400"/>
                  <a:gd name="connsiteY33" fmla="*/ 1018728 h 2444948"/>
                  <a:gd name="connsiteX34" fmla="*/ 15392400 w 15392400"/>
                  <a:gd name="connsiteY34" fmla="*/ 1528089 h 2444948"/>
                  <a:gd name="connsiteX35" fmla="*/ 15392400 w 15392400"/>
                  <a:gd name="connsiteY35" fmla="*/ 2037449 h 2444948"/>
                  <a:gd name="connsiteX36" fmla="*/ 14984901 w 15392400"/>
                  <a:gd name="connsiteY36" fmla="*/ 2444948 h 2444948"/>
                  <a:gd name="connsiteX37" fmla="*/ 14488584 w 15392400"/>
                  <a:gd name="connsiteY37" fmla="*/ 2444948 h 2444948"/>
                  <a:gd name="connsiteX38" fmla="*/ 13949109 w 15392400"/>
                  <a:gd name="connsiteY38" fmla="*/ 2444948 h 2444948"/>
                  <a:gd name="connsiteX39" fmla="*/ 13409633 w 15392400"/>
                  <a:gd name="connsiteY39" fmla="*/ 2444948 h 2444948"/>
                  <a:gd name="connsiteX40" fmla="*/ 12827000 w 15392400"/>
                  <a:gd name="connsiteY40" fmla="*/ 2444948 h 2444948"/>
                  <a:gd name="connsiteX41" fmla="*/ 12392714 w 15392400"/>
                  <a:gd name="connsiteY41" fmla="*/ 2444948 h 2444948"/>
                  <a:gd name="connsiteX42" fmla="*/ 11842986 w 15392400"/>
                  <a:gd name="connsiteY42" fmla="*/ 2444948 h 2444948"/>
                  <a:gd name="connsiteX43" fmla="*/ 11370219 w 15392400"/>
                  <a:gd name="connsiteY43" fmla="*/ 2444948 h 2444948"/>
                  <a:gd name="connsiteX44" fmla="*/ 10743529 w 15392400"/>
                  <a:gd name="connsiteY44" fmla="*/ 2444948 h 2444948"/>
                  <a:gd name="connsiteX45" fmla="*/ 10309243 w 15392400"/>
                  <a:gd name="connsiteY45" fmla="*/ 2444948 h 2444948"/>
                  <a:gd name="connsiteX46" fmla="*/ 9874958 w 15392400"/>
                  <a:gd name="connsiteY46" fmla="*/ 2444948 h 2444948"/>
                  <a:gd name="connsiteX47" fmla="*/ 8978900 w 15392400"/>
                  <a:gd name="connsiteY47" fmla="*/ 2444948 h 2444948"/>
                  <a:gd name="connsiteX48" fmla="*/ 8978900 w 15392400"/>
                  <a:gd name="connsiteY48" fmla="*/ 2444948 h 2444948"/>
                  <a:gd name="connsiteX49" fmla="*/ 8664615 w 15392400"/>
                  <a:gd name="connsiteY49" fmla="*/ 2444948 h 2444948"/>
                  <a:gd name="connsiteX50" fmla="*/ 8007475 w 15392400"/>
                  <a:gd name="connsiteY50" fmla="*/ 2444948 h 2444948"/>
                  <a:gd name="connsiteX51" fmla="*/ 7350334 w 15392400"/>
                  <a:gd name="connsiteY51" fmla="*/ 2444948 h 2444948"/>
                  <a:gd name="connsiteX52" fmla="*/ 6693193 w 15392400"/>
                  <a:gd name="connsiteY52" fmla="*/ 2444948 h 2444948"/>
                  <a:gd name="connsiteX53" fmla="*/ 6293194 w 15392400"/>
                  <a:gd name="connsiteY53" fmla="*/ 2444948 h 2444948"/>
                  <a:gd name="connsiteX54" fmla="*/ 5550340 w 15392400"/>
                  <a:gd name="connsiteY54" fmla="*/ 2444948 h 2444948"/>
                  <a:gd name="connsiteX55" fmla="*/ 5236055 w 15392400"/>
                  <a:gd name="connsiteY55" fmla="*/ 2444948 h 2444948"/>
                  <a:gd name="connsiteX56" fmla="*/ 4664628 w 15392400"/>
                  <a:gd name="connsiteY56" fmla="*/ 2444948 h 2444948"/>
                  <a:gd name="connsiteX57" fmla="*/ 4264629 w 15392400"/>
                  <a:gd name="connsiteY57" fmla="*/ 2444948 h 2444948"/>
                  <a:gd name="connsiteX58" fmla="*/ 3950345 w 15392400"/>
                  <a:gd name="connsiteY58" fmla="*/ 2444948 h 2444948"/>
                  <a:gd name="connsiteX59" fmla="*/ 3464632 w 15392400"/>
                  <a:gd name="connsiteY59" fmla="*/ 2444948 h 2444948"/>
                  <a:gd name="connsiteX60" fmla="*/ 2721777 w 15392400"/>
                  <a:gd name="connsiteY60" fmla="*/ 2444948 h 2444948"/>
                  <a:gd name="connsiteX61" fmla="*/ 2150351 w 15392400"/>
                  <a:gd name="connsiteY61" fmla="*/ 2444948 h 2444948"/>
                  <a:gd name="connsiteX62" fmla="*/ 1836066 w 15392400"/>
                  <a:gd name="connsiteY62" fmla="*/ 2444948 h 2444948"/>
                  <a:gd name="connsiteX63" fmla="*/ 1521781 w 15392400"/>
                  <a:gd name="connsiteY63" fmla="*/ 2444948 h 2444948"/>
                  <a:gd name="connsiteX64" fmla="*/ 1121782 w 15392400"/>
                  <a:gd name="connsiteY64" fmla="*/ 2444948 h 2444948"/>
                  <a:gd name="connsiteX65" fmla="*/ 407499 w 15392400"/>
                  <a:gd name="connsiteY65" fmla="*/ 2444948 h 2444948"/>
                  <a:gd name="connsiteX66" fmla="*/ 0 w 15392400"/>
                  <a:gd name="connsiteY66" fmla="*/ 2037449 h 2444948"/>
                  <a:gd name="connsiteX67" fmla="*/ 0 w 15392400"/>
                  <a:gd name="connsiteY67" fmla="*/ 1507714 h 2444948"/>
                  <a:gd name="connsiteX68" fmla="*/ 0 w 15392400"/>
                  <a:gd name="connsiteY68" fmla="*/ 1018728 h 2444948"/>
                  <a:gd name="connsiteX69" fmla="*/ 0 w 15392400"/>
                  <a:gd name="connsiteY69" fmla="*/ 706997 h 2444948"/>
                  <a:gd name="connsiteX70" fmla="*/ 0 w 15392400"/>
                  <a:gd name="connsiteY70" fmla="*/ 407491 h 2444948"/>
                  <a:gd name="connsiteX71" fmla="*/ 0 w 15392400"/>
                  <a:gd name="connsiteY71" fmla="*/ 407491 h 2444948"/>
                  <a:gd name="connsiteX72" fmla="*/ 0 w 15392400"/>
                  <a:gd name="connsiteY72" fmla="*/ 407499 h 244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2444948" fill="none" extrusionOk="0">
                    <a:moveTo>
                      <a:pt x="0" y="407499"/>
                    </a:moveTo>
                    <a:cubicBezTo>
                      <a:pt x="7035" y="152958"/>
                      <a:pt x="163402" y="-8863"/>
                      <a:pt x="407499" y="0"/>
                    </a:cubicBezTo>
                    <a:cubicBezTo>
                      <a:pt x="658588" y="-18297"/>
                      <a:pt x="858608" y="62915"/>
                      <a:pt x="978926" y="0"/>
                    </a:cubicBezTo>
                    <a:cubicBezTo>
                      <a:pt x="1099244" y="-62915"/>
                      <a:pt x="1148794" y="21818"/>
                      <a:pt x="1293210" y="0"/>
                    </a:cubicBezTo>
                    <a:cubicBezTo>
                      <a:pt x="1437626" y="-21818"/>
                      <a:pt x="1637521" y="29402"/>
                      <a:pt x="1864637" y="0"/>
                    </a:cubicBezTo>
                    <a:cubicBezTo>
                      <a:pt x="2091753" y="-29402"/>
                      <a:pt x="2125518" y="4040"/>
                      <a:pt x="2350350" y="0"/>
                    </a:cubicBezTo>
                    <a:cubicBezTo>
                      <a:pt x="2575182" y="-4040"/>
                      <a:pt x="2581011" y="37569"/>
                      <a:pt x="2664635" y="0"/>
                    </a:cubicBezTo>
                    <a:cubicBezTo>
                      <a:pt x="2748259" y="-37569"/>
                      <a:pt x="2937788" y="51661"/>
                      <a:pt x="3150347" y="0"/>
                    </a:cubicBezTo>
                    <a:cubicBezTo>
                      <a:pt x="3362906" y="-51661"/>
                      <a:pt x="3699101" y="56312"/>
                      <a:pt x="3893202" y="0"/>
                    </a:cubicBezTo>
                    <a:cubicBezTo>
                      <a:pt x="4087303" y="-56312"/>
                      <a:pt x="4151581" y="39902"/>
                      <a:pt x="4293201" y="0"/>
                    </a:cubicBezTo>
                    <a:cubicBezTo>
                      <a:pt x="4434821" y="-39902"/>
                      <a:pt x="4639118" y="28214"/>
                      <a:pt x="4778914" y="0"/>
                    </a:cubicBezTo>
                    <a:cubicBezTo>
                      <a:pt x="4918710" y="-28214"/>
                      <a:pt x="5090354" y="27928"/>
                      <a:pt x="5350340" y="0"/>
                    </a:cubicBezTo>
                    <a:cubicBezTo>
                      <a:pt x="5610326" y="-27928"/>
                      <a:pt x="5727538" y="15914"/>
                      <a:pt x="6007481" y="0"/>
                    </a:cubicBezTo>
                    <a:cubicBezTo>
                      <a:pt x="6287424" y="-15914"/>
                      <a:pt x="6410147" y="14615"/>
                      <a:pt x="6664622" y="0"/>
                    </a:cubicBezTo>
                    <a:cubicBezTo>
                      <a:pt x="6919097" y="-14615"/>
                      <a:pt x="6976425" y="41656"/>
                      <a:pt x="7236048" y="0"/>
                    </a:cubicBezTo>
                    <a:cubicBezTo>
                      <a:pt x="7495671" y="-41656"/>
                      <a:pt x="7608750" y="65738"/>
                      <a:pt x="7807475" y="0"/>
                    </a:cubicBezTo>
                    <a:cubicBezTo>
                      <a:pt x="8006200" y="-65738"/>
                      <a:pt x="8174636" y="56398"/>
                      <a:pt x="8464616" y="0"/>
                    </a:cubicBezTo>
                    <a:cubicBezTo>
                      <a:pt x="8754596" y="-56398"/>
                      <a:pt x="8773918" y="15506"/>
                      <a:pt x="8978900" y="0"/>
                    </a:cubicBezTo>
                    <a:cubicBezTo>
                      <a:pt x="9157640" y="-47930"/>
                      <a:pt x="9394894" y="54295"/>
                      <a:pt x="9513837" y="0"/>
                    </a:cubicBezTo>
                    <a:cubicBezTo>
                      <a:pt x="9632780" y="-54295"/>
                      <a:pt x="9853498" y="57299"/>
                      <a:pt x="9995281" y="0"/>
                    </a:cubicBezTo>
                    <a:cubicBezTo>
                      <a:pt x="10137064" y="-57299"/>
                      <a:pt x="10322728" y="20230"/>
                      <a:pt x="10449977" y="0"/>
                    </a:cubicBezTo>
                    <a:cubicBezTo>
                      <a:pt x="10577226" y="-20230"/>
                      <a:pt x="10712620" y="20619"/>
                      <a:pt x="10958168" y="0"/>
                    </a:cubicBezTo>
                    <a:cubicBezTo>
                      <a:pt x="11203716" y="-20619"/>
                      <a:pt x="11308192" y="76568"/>
                      <a:pt x="11653586" y="0"/>
                    </a:cubicBezTo>
                    <a:cubicBezTo>
                      <a:pt x="11794522" y="-9377"/>
                      <a:pt x="12046268" y="9403"/>
                      <a:pt x="12205091" y="0"/>
                    </a:cubicBezTo>
                    <a:cubicBezTo>
                      <a:pt x="12363915" y="-9403"/>
                      <a:pt x="12638497" y="62642"/>
                      <a:pt x="12827000" y="0"/>
                    </a:cubicBezTo>
                    <a:cubicBezTo>
                      <a:pt x="13030800" y="-40346"/>
                      <a:pt x="13181712" y="42447"/>
                      <a:pt x="13301738" y="0"/>
                    </a:cubicBezTo>
                    <a:cubicBezTo>
                      <a:pt x="13421764" y="-42447"/>
                      <a:pt x="13658262" y="29269"/>
                      <a:pt x="13776476" y="0"/>
                    </a:cubicBezTo>
                    <a:cubicBezTo>
                      <a:pt x="13894690" y="-29269"/>
                      <a:pt x="14125575" y="66388"/>
                      <a:pt x="14337531" y="0"/>
                    </a:cubicBezTo>
                    <a:cubicBezTo>
                      <a:pt x="14549488" y="-66388"/>
                      <a:pt x="14703401" y="43979"/>
                      <a:pt x="14984901" y="0"/>
                    </a:cubicBezTo>
                    <a:cubicBezTo>
                      <a:pt x="15166845" y="15148"/>
                      <a:pt x="15380718" y="178861"/>
                      <a:pt x="15392400" y="407499"/>
                    </a:cubicBezTo>
                    <a:lnTo>
                      <a:pt x="15392400" y="407491"/>
                    </a:lnTo>
                    <a:lnTo>
                      <a:pt x="15392400" y="407491"/>
                    </a:lnTo>
                    <a:cubicBezTo>
                      <a:pt x="15408362" y="478200"/>
                      <a:pt x="15359766" y="629450"/>
                      <a:pt x="15392400" y="694772"/>
                    </a:cubicBezTo>
                    <a:cubicBezTo>
                      <a:pt x="15425034" y="760094"/>
                      <a:pt x="15382475" y="942562"/>
                      <a:pt x="15392400" y="1018728"/>
                    </a:cubicBezTo>
                    <a:cubicBezTo>
                      <a:pt x="15433605" y="1178138"/>
                      <a:pt x="15354498" y="1281991"/>
                      <a:pt x="15392400" y="1528089"/>
                    </a:cubicBezTo>
                    <a:cubicBezTo>
                      <a:pt x="15430302" y="1774187"/>
                      <a:pt x="15350376" y="1927383"/>
                      <a:pt x="15392400" y="2037449"/>
                    </a:cubicBezTo>
                    <a:cubicBezTo>
                      <a:pt x="15404942" y="2257532"/>
                      <a:pt x="15165152" y="2424088"/>
                      <a:pt x="14984901" y="2444948"/>
                    </a:cubicBezTo>
                    <a:cubicBezTo>
                      <a:pt x="14855866" y="2499720"/>
                      <a:pt x="14678815" y="2414152"/>
                      <a:pt x="14488584" y="2444948"/>
                    </a:cubicBezTo>
                    <a:cubicBezTo>
                      <a:pt x="14298353" y="2475744"/>
                      <a:pt x="14102969" y="2427850"/>
                      <a:pt x="13949109" y="2444948"/>
                    </a:cubicBezTo>
                    <a:cubicBezTo>
                      <a:pt x="13795249" y="2462046"/>
                      <a:pt x="13655716" y="2441442"/>
                      <a:pt x="13409633" y="2444948"/>
                    </a:cubicBezTo>
                    <a:cubicBezTo>
                      <a:pt x="13163550" y="2448454"/>
                      <a:pt x="13075494" y="2421476"/>
                      <a:pt x="12827000" y="2444948"/>
                    </a:cubicBezTo>
                    <a:cubicBezTo>
                      <a:pt x="12626373" y="2452055"/>
                      <a:pt x="12571864" y="2425888"/>
                      <a:pt x="12392714" y="2444948"/>
                    </a:cubicBezTo>
                    <a:cubicBezTo>
                      <a:pt x="12213564" y="2464008"/>
                      <a:pt x="12040133" y="2391980"/>
                      <a:pt x="11842986" y="2444948"/>
                    </a:cubicBezTo>
                    <a:cubicBezTo>
                      <a:pt x="11645839" y="2497916"/>
                      <a:pt x="11520739" y="2391410"/>
                      <a:pt x="11370219" y="2444948"/>
                    </a:cubicBezTo>
                    <a:cubicBezTo>
                      <a:pt x="11219699" y="2498486"/>
                      <a:pt x="11033281" y="2397126"/>
                      <a:pt x="10743529" y="2444948"/>
                    </a:cubicBezTo>
                    <a:cubicBezTo>
                      <a:pt x="10453777" y="2492770"/>
                      <a:pt x="10524675" y="2430671"/>
                      <a:pt x="10309243" y="2444948"/>
                    </a:cubicBezTo>
                    <a:cubicBezTo>
                      <a:pt x="10093811" y="2459225"/>
                      <a:pt x="10035323" y="2406504"/>
                      <a:pt x="9874958" y="2444948"/>
                    </a:cubicBezTo>
                    <a:cubicBezTo>
                      <a:pt x="9714593" y="2483392"/>
                      <a:pt x="9318330" y="2395951"/>
                      <a:pt x="8978900" y="2444948"/>
                    </a:cubicBezTo>
                    <a:lnTo>
                      <a:pt x="8978900" y="2444948"/>
                    </a:lnTo>
                    <a:cubicBezTo>
                      <a:pt x="8914045" y="2451376"/>
                      <a:pt x="8770182" y="2433926"/>
                      <a:pt x="8664615" y="2444948"/>
                    </a:cubicBezTo>
                    <a:cubicBezTo>
                      <a:pt x="8559048" y="2455970"/>
                      <a:pt x="8274023" y="2404542"/>
                      <a:pt x="8007475" y="2444948"/>
                    </a:cubicBezTo>
                    <a:cubicBezTo>
                      <a:pt x="7740927" y="2485354"/>
                      <a:pt x="7483371" y="2430819"/>
                      <a:pt x="7350334" y="2444948"/>
                    </a:cubicBezTo>
                    <a:cubicBezTo>
                      <a:pt x="7217297" y="2459077"/>
                      <a:pt x="6953517" y="2435861"/>
                      <a:pt x="6693193" y="2444948"/>
                    </a:cubicBezTo>
                    <a:cubicBezTo>
                      <a:pt x="6432869" y="2454035"/>
                      <a:pt x="6474152" y="2405569"/>
                      <a:pt x="6293194" y="2444948"/>
                    </a:cubicBezTo>
                    <a:cubicBezTo>
                      <a:pt x="6112236" y="2484327"/>
                      <a:pt x="5841491" y="2360910"/>
                      <a:pt x="5550340" y="2444948"/>
                    </a:cubicBezTo>
                    <a:cubicBezTo>
                      <a:pt x="5259189" y="2528986"/>
                      <a:pt x="5308348" y="2432539"/>
                      <a:pt x="5236055" y="2444948"/>
                    </a:cubicBezTo>
                    <a:cubicBezTo>
                      <a:pt x="5163762" y="2457357"/>
                      <a:pt x="4851744" y="2441646"/>
                      <a:pt x="4664628" y="2444948"/>
                    </a:cubicBezTo>
                    <a:cubicBezTo>
                      <a:pt x="4477512" y="2448250"/>
                      <a:pt x="4352742" y="2415409"/>
                      <a:pt x="4264629" y="2444948"/>
                    </a:cubicBezTo>
                    <a:cubicBezTo>
                      <a:pt x="4176516" y="2474487"/>
                      <a:pt x="4083496" y="2432238"/>
                      <a:pt x="3950345" y="2444948"/>
                    </a:cubicBezTo>
                    <a:cubicBezTo>
                      <a:pt x="3817194" y="2457658"/>
                      <a:pt x="3571528" y="2403352"/>
                      <a:pt x="3464632" y="2444948"/>
                    </a:cubicBezTo>
                    <a:cubicBezTo>
                      <a:pt x="3357736" y="2486544"/>
                      <a:pt x="3004781" y="2431574"/>
                      <a:pt x="2721777" y="2444948"/>
                    </a:cubicBezTo>
                    <a:cubicBezTo>
                      <a:pt x="2438773" y="2458322"/>
                      <a:pt x="2363937" y="2438717"/>
                      <a:pt x="2150351" y="2444948"/>
                    </a:cubicBezTo>
                    <a:cubicBezTo>
                      <a:pt x="1936765" y="2451179"/>
                      <a:pt x="1950391" y="2419989"/>
                      <a:pt x="1836066" y="2444948"/>
                    </a:cubicBezTo>
                    <a:cubicBezTo>
                      <a:pt x="1721742" y="2469907"/>
                      <a:pt x="1667533" y="2409370"/>
                      <a:pt x="1521781" y="2444948"/>
                    </a:cubicBezTo>
                    <a:cubicBezTo>
                      <a:pt x="1376030" y="2480526"/>
                      <a:pt x="1263466" y="2432822"/>
                      <a:pt x="1121782" y="2444948"/>
                    </a:cubicBezTo>
                    <a:cubicBezTo>
                      <a:pt x="980098" y="2457074"/>
                      <a:pt x="607091" y="2426355"/>
                      <a:pt x="407499" y="2444948"/>
                    </a:cubicBezTo>
                    <a:cubicBezTo>
                      <a:pt x="210945" y="2444826"/>
                      <a:pt x="-21080" y="2245698"/>
                      <a:pt x="0" y="2037449"/>
                    </a:cubicBezTo>
                    <a:cubicBezTo>
                      <a:pt x="-37666" y="1853925"/>
                      <a:pt x="3332" y="1621096"/>
                      <a:pt x="0" y="1507714"/>
                    </a:cubicBezTo>
                    <a:cubicBezTo>
                      <a:pt x="-3332" y="1394332"/>
                      <a:pt x="34620" y="1192573"/>
                      <a:pt x="0" y="1018728"/>
                    </a:cubicBezTo>
                    <a:cubicBezTo>
                      <a:pt x="-23148" y="939542"/>
                      <a:pt x="7792" y="829686"/>
                      <a:pt x="0" y="706997"/>
                    </a:cubicBezTo>
                    <a:cubicBezTo>
                      <a:pt x="-7792" y="584308"/>
                      <a:pt x="13711" y="474159"/>
                      <a:pt x="0" y="407491"/>
                    </a:cubicBezTo>
                    <a:lnTo>
                      <a:pt x="0" y="407491"/>
                    </a:lnTo>
                    <a:lnTo>
                      <a:pt x="0" y="407499"/>
                    </a:lnTo>
                    <a:close/>
                  </a:path>
                  <a:path w="15392400" h="2444948" stroke="0" extrusionOk="0">
                    <a:moveTo>
                      <a:pt x="0" y="407499"/>
                    </a:moveTo>
                    <a:cubicBezTo>
                      <a:pt x="-8141" y="233161"/>
                      <a:pt x="205641" y="22245"/>
                      <a:pt x="407499" y="0"/>
                    </a:cubicBezTo>
                    <a:cubicBezTo>
                      <a:pt x="560175" y="-31391"/>
                      <a:pt x="962097" y="26266"/>
                      <a:pt x="1150354" y="0"/>
                    </a:cubicBezTo>
                    <a:cubicBezTo>
                      <a:pt x="1338611" y="-26266"/>
                      <a:pt x="1396092" y="42422"/>
                      <a:pt x="1550352" y="0"/>
                    </a:cubicBezTo>
                    <a:cubicBezTo>
                      <a:pt x="1704612" y="-42422"/>
                      <a:pt x="1868218" y="23457"/>
                      <a:pt x="1950351" y="0"/>
                    </a:cubicBezTo>
                    <a:cubicBezTo>
                      <a:pt x="2032484" y="-23457"/>
                      <a:pt x="2539975" y="18026"/>
                      <a:pt x="2693206" y="0"/>
                    </a:cubicBezTo>
                    <a:cubicBezTo>
                      <a:pt x="2846437" y="-18026"/>
                      <a:pt x="3198803" y="8416"/>
                      <a:pt x="3436061" y="0"/>
                    </a:cubicBezTo>
                    <a:cubicBezTo>
                      <a:pt x="3673320" y="-8416"/>
                      <a:pt x="3798657" y="949"/>
                      <a:pt x="4007487" y="0"/>
                    </a:cubicBezTo>
                    <a:cubicBezTo>
                      <a:pt x="4216317" y="-949"/>
                      <a:pt x="4573895" y="32847"/>
                      <a:pt x="4750342" y="0"/>
                    </a:cubicBezTo>
                    <a:cubicBezTo>
                      <a:pt x="4926790" y="-32847"/>
                      <a:pt x="5123443" y="9941"/>
                      <a:pt x="5321769" y="0"/>
                    </a:cubicBezTo>
                    <a:cubicBezTo>
                      <a:pt x="5520095" y="-9941"/>
                      <a:pt x="5620639" y="19836"/>
                      <a:pt x="5893196" y="0"/>
                    </a:cubicBezTo>
                    <a:cubicBezTo>
                      <a:pt x="6165753" y="-19836"/>
                      <a:pt x="6268287" y="41817"/>
                      <a:pt x="6636050" y="0"/>
                    </a:cubicBezTo>
                    <a:cubicBezTo>
                      <a:pt x="7003813" y="-41817"/>
                      <a:pt x="6822497" y="18144"/>
                      <a:pt x="6950335" y="0"/>
                    </a:cubicBezTo>
                    <a:cubicBezTo>
                      <a:pt x="7078174" y="-18144"/>
                      <a:pt x="7260556" y="7441"/>
                      <a:pt x="7350334" y="0"/>
                    </a:cubicBezTo>
                    <a:cubicBezTo>
                      <a:pt x="7440112" y="-7441"/>
                      <a:pt x="7617091" y="33016"/>
                      <a:pt x="7836047" y="0"/>
                    </a:cubicBezTo>
                    <a:cubicBezTo>
                      <a:pt x="8055003" y="-33016"/>
                      <a:pt x="8732108" y="67471"/>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2785" y="-6263"/>
                      <a:pt x="13231020" y="7613"/>
                      <a:pt x="13388054" y="0"/>
                    </a:cubicBezTo>
                    <a:cubicBezTo>
                      <a:pt x="13545088" y="-7613"/>
                      <a:pt x="13715396" y="5391"/>
                      <a:pt x="13884371" y="0"/>
                    </a:cubicBezTo>
                    <a:cubicBezTo>
                      <a:pt x="14053346" y="-5391"/>
                      <a:pt x="14194923" y="44669"/>
                      <a:pt x="14423847" y="0"/>
                    </a:cubicBezTo>
                    <a:cubicBezTo>
                      <a:pt x="14652771" y="-44669"/>
                      <a:pt x="14871331" y="62488"/>
                      <a:pt x="14984901" y="0"/>
                    </a:cubicBezTo>
                    <a:cubicBezTo>
                      <a:pt x="15198935" y="5730"/>
                      <a:pt x="15380576" y="187235"/>
                      <a:pt x="15392400" y="407499"/>
                    </a:cubicBezTo>
                    <a:lnTo>
                      <a:pt x="15392400" y="407491"/>
                    </a:lnTo>
                    <a:lnTo>
                      <a:pt x="15392400" y="407491"/>
                    </a:lnTo>
                    <a:cubicBezTo>
                      <a:pt x="15409669" y="466465"/>
                      <a:pt x="15365130" y="637054"/>
                      <a:pt x="15392400" y="694772"/>
                    </a:cubicBezTo>
                    <a:cubicBezTo>
                      <a:pt x="15419670" y="752490"/>
                      <a:pt x="15357959" y="897491"/>
                      <a:pt x="15392400" y="1018728"/>
                    </a:cubicBezTo>
                    <a:cubicBezTo>
                      <a:pt x="15415579" y="1250553"/>
                      <a:pt x="15346317" y="1294567"/>
                      <a:pt x="15392400" y="1507714"/>
                    </a:cubicBezTo>
                    <a:cubicBezTo>
                      <a:pt x="15438483" y="1720861"/>
                      <a:pt x="15338876" y="1811307"/>
                      <a:pt x="15392400" y="2037449"/>
                    </a:cubicBezTo>
                    <a:cubicBezTo>
                      <a:pt x="15412076" y="2265042"/>
                      <a:pt x="15219971" y="2483123"/>
                      <a:pt x="14984901" y="2444948"/>
                    </a:cubicBezTo>
                    <a:cubicBezTo>
                      <a:pt x="14777034" y="2445540"/>
                      <a:pt x="14665299" y="2442479"/>
                      <a:pt x="14445426" y="2444948"/>
                    </a:cubicBezTo>
                    <a:cubicBezTo>
                      <a:pt x="14225553" y="2447417"/>
                      <a:pt x="14186433" y="2426335"/>
                      <a:pt x="13970688" y="2444948"/>
                    </a:cubicBezTo>
                    <a:cubicBezTo>
                      <a:pt x="13754943" y="2463561"/>
                      <a:pt x="13604290" y="2436297"/>
                      <a:pt x="13495949" y="2444948"/>
                    </a:cubicBezTo>
                    <a:cubicBezTo>
                      <a:pt x="13387608" y="2453599"/>
                      <a:pt x="13016068" y="2387269"/>
                      <a:pt x="12827000" y="2444948"/>
                    </a:cubicBezTo>
                    <a:cubicBezTo>
                      <a:pt x="12608314" y="2457962"/>
                      <a:pt x="12463942" y="2437454"/>
                      <a:pt x="12200309" y="2444948"/>
                    </a:cubicBezTo>
                    <a:cubicBezTo>
                      <a:pt x="11936676" y="2452442"/>
                      <a:pt x="11872209" y="2421184"/>
                      <a:pt x="11650581" y="2444948"/>
                    </a:cubicBezTo>
                    <a:cubicBezTo>
                      <a:pt x="11428953" y="2468712"/>
                      <a:pt x="11312073" y="2400543"/>
                      <a:pt x="11100852" y="2444948"/>
                    </a:cubicBezTo>
                    <a:cubicBezTo>
                      <a:pt x="10889631" y="2489353"/>
                      <a:pt x="10759721" y="2405480"/>
                      <a:pt x="10589605" y="2444948"/>
                    </a:cubicBezTo>
                    <a:cubicBezTo>
                      <a:pt x="10419489" y="2484416"/>
                      <a:pt x="10291228" y="2404044"/>
                      <a:pt x="10155319" y="2444948"/>
                    </a:cubicBezTo>
                    <a:cubicBezTo>
                      <a:pt x="10019410" y="2485852"/>
                      <a:pt x="9794285" y="2408223"/>
                      <a:pt x="9682553" y="2444948"/>
                    </a:cubicBezTo>
                    <a:cubicBezTo>
                      <a:pt x="9570821" y="2481673"/>
                      <a:pt x="9152754" y="2435602"/>
                      <a:pt x="8978900" y="2444948"/>
                    </a:cubicBezTo>
                    <a:lnTo>
                      <a:pt x="8978900" y="2444948"/>
                    </a:lnTo>
                    <a:cubicBezTo>
                      <a:pt x="8823643" y="2502508"/>
                      <a:pt x="8485826" y="2392335"/>
                      <a:pt x="8321759" y="2444948"/>
                    </a:cubicBezTo>
                    <a:cubicBezTo>
                      <a:pt x="8157692" y="2497561"/>
                      <a:pt x="8077518" y="2439981"/>
                      <a:pt x="8007475" y="2444948"/>
                    </a:cubicBezTo>
                    <a:cubicBezTo>
                      <a:pt x="7937432" y="2449915"/>
                      <a:pt x="7668242" y="2423214"/>
                      <a:pt x="7350334" y="2444948"/>
                    </a:cubicBezTo>
                    <a:cubicBezTo>
                      <a:pt x="7032426" y="2466682"/>
                      <a:pt x="7120713" y="2412795"/>
                      <a:pt x="7036049" y="2444948"/>
                    </a:cubicBezTo>
                    <a:cubicBezTo>
                      <a:pt x="6951385" y="2477101"/>
                      <a:pt x="6807340" y="2435743"/>
                      <a:pt x="6721764" y="2444948"/>
                    </a:cubicBezTo>
                    <a:cubicBezTo>
                      <a:pt x="6636189" y="2454153"/>
                      <a:pt x="6199062" y="2368504"/>
                      <a:pt x="5978910" y="2444948"/>
                    </a:cubicBezTo>
                    <a:cubicBezTo>
                      <a:pt x="5758758" y="2521392"/>
                      <a:pt x="5704307" y="2437437"/>
                      <a:pt x="5493197" y="2444948"/>
                    </a:cubicBezTo>
                    <a:cubicBezTo>
                      <a:pt x="5282087" y="2452459"/>
                      <a:pt x="5291178" y="2415464"/>
                      <a:pt x="5093198" y="2444948"/>
                    </a:cubicBezTo>
                    <a:cubicBezTo>
                      <a:pt x="4895218" y="2474432"/>
                      <a:pt x="4844545" y="2416400"/>
                      <a:pt x="4607485" y="2444948"/>
                    </a:cubicBezTo>
                    <a:cubicBezTo>
                      <a:pt x="4370425" y="2473496"/>
                      <a:pt x="4305794" y="2405693"/>
                      <a:pt x="4121773" y="2444948"/>
                    </a:cubicBezTo>
                    <a:cubicBezTo>
                      <a:pt x="3937752" y="2484203"/>
                      <a:pt x="3695655" y="2402872"/>
                      <a:pt x="3464632" y="2444948"/>
                    </a:cubicBezTo>
                    <a:cubicBezTo>
                      <a:pt x="3233609" y="2487024"/>
                      <a:pt x="3229911" y="2439805"/>
                      <a:pt x="3150347" y="2444948"/>
                    </a:cubicBezTo>
                    <a:cubicBezTo>
                      <a:pt x="3070783" y="2450091"/>
                      <a:pt x="2633126" y="2408990"/>
                      <a:pt x="2407493" y="2444948"/>
                    </a:cubicBezTo>
                    <a:cubicBezTo>
                      <a:pt x="2181860" y="2480906"/>
                      <a:pt x="1951961" y="2399334"/>
                      <a:pt x="1836066" y="2444948"/>
                    </a:cubicBezTo>
                    <a:cubicBezTo>
                      <a:pt x="1720171" y="2490562"/>
                      <a:pt x="1416662" y="2376931"/>
                      <a:pt x="1264639" y="2444948"/>
                    </a:cubicBezTo>
                    <a:cubicBezTo>
                      <a:pt x="1112616" y="2512965"/>
                      <a:pt x="630261" y="2383663"/>
                      <a:pt x="407499" y="2444948"/>
                    </a:cubicBezTo>
                    <a:cubicBezTo>
                      <a:pt x="230364" y="2436640"/>
                      <a:pt x="27976" y="2234692"/>
                      <a:pt x="0" y="2037449"/>
                    </a:cubicBezTo>
                    <a:cubicBezTo>
                      <a:pt x="-8508" y="1939781"/>
                      <a:pt x="28245" y="1755475"/>
                      <a:pt x="0" y="1558650"/>
                    </a:cubicBezTo>
                    <a:cubicBezTo>
                      <a:pt x="-28245" y="1361825"/>
                      <a:pt x="29962" y="1139454"/>
                      <a:pt x="0" y="1018728"/>
                    </a:cubicBezTo>
                    <a:cubicBezTo>
                      <a:pt x="-6326" y="877396"/>
                      <a:pt x="33058" y="817670"/>
                      <a:pt x="0" y="731447"/>
                    </a:cubicBezTo>
                    <a:cubicBezTo>
                      <a:pt x="-33058" y="645224"/>
                      <a:pt x="28502" y="494279"/>
                      <a:pt x="0" y="407491"/>
                    </a:cubicBezTo>
                    <a:lnTo>
                      <a:pt x="0" y="407491"/>
                    </a:lnTo>
                    <a:lnTo>
                      <a:pt x="0" y="40749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6"/>
            <a:ext cx="16002000" cy="5492896"/>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683480" y="4004132"/>
            <a:ext cx="15041125" cy="2597634"/>
          </a:xfrm>
          <a:prstGeom prst="rect">
            <a:avLst/>
          </a:prstGeom>
          <a:noFill/>
        </p:spPr>
        <p:txBody>
          <a:bodyPr wrap="square">
            <a:spAutoFit/>
          </a:bodyPr>
          <a:lstStyle/>
          <a:p>
            <a:pPr>
              <a:lnSpc>
                <a:spcPct val="200000"/>
              </a:lnSpc>
            </a:pPr>
            <a:r>
              <a:rPr lang="vi-VN" sz="4400" dirty="0">
                <a:solidFill>
                  <a:srgbClr val="002060"/>
                </a:solidFill>
                <a:latin typeface="Lobster" charset="0"/>
              </a:rPr>
              <a:t>c) Câu chuyện trên nêu lên một nguyên tắc sống trong xã hội là: “Mỗi người vì mọi người và </a:t>
            </a:r>
            <a:r>
              <a:rPr lang="en-US" sz="4400" dirty="0">
                <a:solidFill>
                  <a:srgbClr val="002060"/>
                </a:solidFill>
                <a:latin typeface="Lobster" charset="0"/>
              </a:rPr>
              <a:t>  </a:t>
            </a:r>
            <a:r>
              <a:rPr lang="vi-VN" sz="4400" dirty="0">
                <a:solidFill>
                  <a:srgbClr val="002060"/>
                </a:solidFill>
                <a:latin typeface="Lobster" charset="0"/>
              </a:rPr>
              <a:t>.....................................…</a:t>
            </a:r>
          </a:p>
        </p:txBody>
      </p:sp>
      <p:sp>
        <p:nvSpPr>
          <p:cNvPr id="29" name="Rectangle 28"/>
          <p:cNvSpPr/>
          <p:nvPr/>
        </p:nvSpPr>
        <p:spPr>
          <a:xfrm>
            <a:off x="7716600" y="5821859"/>
            <a:ext cx="6228000" cy="769441"/>
          </a:xfrm>
          <a:prstGeom prst="rect">
            <a:avLst/>
          </a:prstGeom>
          <a:solidFill>
            <a:srgbClr val="FFFFFF"/>
          </a:solidFill>
        </p:spPr>
        <p:txBody>
          <a:bodyPr wrap="square">
            <a:spAutoFit/>
          </a:bodyPr>
          <a:lstStyle/>
          <a:p>
            <a:r>
              <a:rPr lang="vi-VN" sz="4400" dirty="0">
                <a:solidFill>
                  <a:srgbClr val="FF0000"/>
                </a:solidFill>
                <a:latin typeface="Lobster" charset="0"/>
              </a:rPr>
              <a:t> mọi người vì mọi người”</a:t>
            </a:r>
            <a:r>
              <a:rPr lang="en-US" sz="4400" dirty="0">
                <a:solidFill>
                  <a:srgbClr val="FF0000"/>
                </a:solidFill>
                <a:latin typeface="Lobster" charset="0"/>
              </a:rPr>
              <a:t>.</a:t>
            </a:r>
            <a:endParaRPr lang="vi-VN" sz="4400" dirty="0">
              <a:solidFill>
                <a:srgbClr val="FF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1304603" y="6912447"/>
            <a:ext cx="2679084" cy="3189388"/>
          </a:xfrm>
          <a:prstGeom prst="rect">
            <a:avLst/>
          </a:prstGeom>
        </p:spPr>
      </p:pic>
    </p:spTree>
    <p:extLst>
      <p:ext uri="{BB962C8B-B14F-4D97-AF65-F5344CB8AC3E}">
        <p14:creationId xmlns:p14="http://schemas.microsoft.com/office/powerpoint/2010/main" val="34020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80">
                                          <p:stCondLst>
                                            <p:cond delay="0"/>
                                          </p:stCondLst>
                                        </p:cTn>
                                        <p:tgtEl>
                                          <p:spTgt spid="33"/>
                                        </p:tgtEl>
                                      </p:cBhvr>
                                    </p:animEffect>
                                    <p:anim calcmode="lin" valueType="num">
                                      <p:cBhvr>
                                        <p:cTn id="2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0" dur="26">
                                          <p:stCondLst>
                                            <p:cond delay="650"/>
                                          </p:stCondLst>
                                        </p:cTn>
                                        <p:tgtEl>
                                          <p:spTgt spid="33"/>
                                        </p:tgtEl>
                                      </p:cBhvr>
                                      <p:to x="100000" y="60000"/>
                                    </p:animScale>
                                    <p:animScale>
                                      <p:cBhvr>
                                        <p:cTn id="31" dur="166" decel="50000">
                                          <p:stCondLst>
                                            <p:cond delay="676"/>
                                          </p:stCondLst>
                                        </p:cTn>
                                        <p:tgtEl>
                                          <p:spTgt spid="33"/>
                                        </p:tgtEl>
                                      </p:cBhvr>
                                      <p:to x="100000" y="100000"/>
                                    </p:animScale>
                                    <p:animScale>
                                      <p:cBhvr>
                                        <p:cTn id="32" dur="26">
                                          <p:stCondLst>
                                            <p:cond delay="1312"/>
                                          </p:stCondLst>
                                        </p:cTn>
                                        <p:tgtEl>
                                          <p:spTgt spid="33"/>
                                        </p:tgtEl>
                                      </p:cBhvr>
                                      <p:to x="100000" y="80000"/>
                                    </p:animScale>
                                    <p:animScale>
                                      <p:cBhvr>
                                        <p:cTn id="33" dur="166" decel="50000">
                                          <p:stCondLst>
                                            <p:cond delay="1338"/>
                                          </p:stCondLst>
                                        </p:cTn>
                                        <p:tgtEl>
                                          <p:spTgt spid="33"/>
                                        </p:tgtEl>
                                      </p:cBhvr>
                                      <p:to x="100000" y="100000"/>
                                    </p:animScale>
                                    <p:animScale>
                                      <p:cBhvr>
                                        <p:cTn id="34" dur="26">
                                          <p:stCondLst>
                                            <p:cond delay="1642"/>
                                          </p:stCondLst>
                                        </p:cTn>
                                        <p:tgtEl>
                                          <p:spTgt spid="33"/>
                                        </p:tgtEl>
                                      </p:cBhvr>
                                      <p:to x="100000" y="90000"/>
                                    </p:animScale>
                                    <p:animScale>
                                      <p:cBhvr>
                                        <p:cTn id="35" dur="166" decel="50000">
                                          <p:stCondLst>
                                            <p:cond delay="1668"/>
                                          </p:stCondLst>
                                        </p:cTn>
                                        <p:tgtEl>
                                          <p:spTgt spid="33"/>
                                        </p:tgtEl>
                                      </p:cBhvr>
                                      <p:to x="100000" y="100000"/>
                                    </p:animScale>
                                    <p:animScale>
                                      <p:cBhvr>
                                        <p:cTn id="36" dur="26">
                                          <p:stCondLst>
                                            <p:cond delay="1808"/>
                                          </p:stCondLst>
                                        </p:cTn>
                                        <p:tgtEl>
                                          <p:spTgt spid="33"/>
                                        </p:tgtEl>
                                      </p:cBhvr>
                                      <p:to x="100000" y="95000"/>
                                    </p:animScale>
                                    <p:animScale>
                                      <p:cBhvr>
                                        <p:cTn id="37" dur="166" decel="50000">
                                          <p:stCondLst>
                                            <p:cond delay="1834"/>
                                          </p:stCondLst>
                                        </p:cTn>
                                        <p:tgtEl>
                                          <p:spTgt spid="33"/>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772391"/>
              <a:ext cx="9104399" cy="1482714"/>
            </a:xfrm>
            <a:prstGeom prst="rect">
              <a:avLst/>
            </a:prstGeom>
          </p:spPr>
          <p:txBody>
            <a:bodyPr lIns="0" tIns="0" rIns="0" bIns="0" rtlCol="0" anchor="t">
              <a:spAutoFit/>
            </a:bodyPr>
            <a:lstStyle/>
            <a:p>
              <a:pPr algn="ctr">
                <a:lnSpc>
                  <a:spcPts val="12599"/>
                </a:lnSpc>
              </a:pPr>
              <a:r>
                <a:rPr lang="vi-VN" sz="8800">
                  <a:solidFill>
                    <a:srgbClr val="FFFFFF"/>
                  </a:solidFill>
                  <a:latin typeface="Lobster" charset="0"/>
                </a:rPr>
                <a:t>Vận dụng</a:t>
              </a:r>
              <a:endParaRPr lang="en-US" sz="8800" dirty="0">
                <a:solidFill>
                  <a:srgbClr val="FFFFFF"/>
                </a:solidFill>
                <a:latin typeface="Lobster" charset="0"/>
              </a:endParaRPr>
            </a:p>
          </p:txBody>
        </p:sp>
      </p:grpSp>
      <p:grpSp>
        <p:nvGrpSpPr>
          <p:cNvPr id="20" name="Group 19"/>
          <p:cNvGrpSpPr/>
          <p:nvPr/>
        </p:nvGrpSpPr>
        <p:grpSpPr>
          <a:xfrm>
            <a:off x="2349322" y="3550840"/>
            <a:ext cx="14567078" cy="3551680"/>
            <a:chOff x="3263722" y="3538570"/>
            <a:chExt cx="14567078" cy="1833530"/>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3"/>
            <p:cNvSpPr txBox="1"/>
            <p:nvPr/>
          </p:nvSpPr>
          <p:spPr>
            <a:xfrm>
              <a:off x="4329283" y="4054761"/>
              <a:ext cx="12741947" cy="701753"/>
            </a:xfrm>
            <a:prstGeom prst="rect">
              <a:avLst/>
            </a:prstGeom>
          </p:spPr>
          <p:txBody>
            <a:bodyPr wrap="square" lIns="0" tIns="0" rIns="0" bIns="0" rtlCol="0" anchor="t">
              <a:spAutoFit/>
            </a:bodyPr>
            <a:lstStyle/>
            <a:p>
              <a:pPr>
                <a:lnSpc>
                  <a:spcPts val="5307"/>
                </a:lnSpc>
              </a:pPr>
              <a:r>
                <a:rPr lang="vi-VN" sz="4800">
                  <a:solidFill>
                    <a:srgbClr val="EEECE1">
                      <a:lumMod val="10000"/>
                    </a:srgbClr>
                  </a:solidFill>
                  <a:latin typeface="Lobster"/>
                </a:rPr>
                <a:t>Hãy nói hoặc viết một câu ghép có sử dụng cặp quan hệ từ hoặc cặp từ hô ứng.  </a:t>
              </a:r>
              <a:endParaRPr lang="en-US" sz="4800" dirty="0">
                <a:solidFill>
                  <a:srgbClr val="EEECE1">
                    <a:lumMod val="10000"/>
                  </a:srgbClr>
                </a:solidFill>
                <a:latin typeface="Lobster"/>
              </a:endParaRPr>
            </a:p>
          </p:txBody>
        </p:sp>
      </p:grpSp>
    </p:spTree>
    <p:extLst>
      <p:ext uri="{BB962C8B-B14F-4D97-AF65-F5344CB8AC3E}">
        <p14:creationId xmlns:p14="http://schemas.microsoft.com/office/powerpoint/2010/main" val="13777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55752" y="-306445"/>
            <a:ext cx="7406049" cy="7986915"/>
          </a:xfrm>
          <a:prstGeom prst="rect">
            <a:avLst/>
          </a:prstGeom>
        </p:spPr>
      </p:pic>
      <p:pic>
        <p:nvPicPr>
          <p:cNvPr id="21"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77672" y="1269522"/>
            <a:ext cx="12750609" cy="647257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938455">
            <a:off x="1922849" y="2167735"/>
            <a:ext cx="3636405" cy="3186814"/>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686194" y="7543743"/>
            <a:ext cx="2942593" cy="3101547"/>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544891" y="8770006"/>
            <a:ext cx="812338" cy="654302"/>
          </a:xfrm>
          <a:prstGeom prst="rect">
            <a:avLst/>
          </a:prstGeom>
        </p:spPr>
      </p:pic>
      <p:sp>
        <p:nvSpPr>
          <p:cNvPr id="22" name="TextBox 22"/>
          <p:cNvSpPr txBox="1"/>
          <p:nvPr/>
        </p:nvSpPr>
        <p:spPr>
          <a:xfrm>
            <a:off x="4134150" y="2627218"/>
            <a:ext cx="10673151" cy="4275529"/>
          </a:xfrm>
          <a:prstGeom prst="rect">
            <a:avLst/>
          </a:prstGeom>
        </p:spPr>
        <p:txBody>
          <a:bodyPr wrap="square" lIns="0" tIns="0" rIns="0" bIns="0" rtlCol="0" anchor="t">
            <a:spAutoFit/>
          </a:bodyPr>
          <a:lstStyle/>
          <a:p>
            <a:pPr algn="ctr">
              <a:lnSpc>
                <a:spcPts val="6724"/>
              </a:lnSpc>
            </a:pPr>
            <a:r>
              <a:rPr lang="vi-VN" sz="5400" b="1">
                <a:solidFill>
                  <a:schemeClr val="bg2">
                    <a:lumMod val="25000"/>
                  </a:schemeClr>
                </a:solidFill>
                <a:effectLst>
                  <a:outerShdw blurRad="38100" dist="38100" dir="2700000" algn="tl">
                    <a:srgbClr val="000000">
                      <a:alpha val="43137"/>
                    </a:srgbClr>
                  </a:outerShdw>
                </a:effectLst>
                <a:latin typeface="Lobster"/>
              </a:rPr>
              <a:t>Định hường tiếp theo</a:t>
            </a:r>
            <a:endParaRPr lang="vi-VN" sz="5400" b="1" dirty="0">
              <a:solidFill>
                <a:schemeClr val="bg2">
                  <a:lumMod val="25000"/>
                </a:schemeClr>
              </a:solidFill>
              <a:effectLst>
                <a:outerShdw blurRad="38100" dist="38100" dir="2700000" algn="tl">
                  <a:srgbClr val="000000">
                    <a:alpha val="43137"/>
                  </a:srgbClr>
                </a:outerShdw>
              </a:effectLst>
              <a:latin typeface="Lobster"/>
            </a:endParaRPr>
          </a:p>
          <a:p>
            <a:pPr>
              <a:lnSpc>
                <a:spcPct val="150000"/>
              </a:lnSpc>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lại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các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đọc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đã</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học</a:t>
            </a:r>
            <a:r>
              <a:rPr lang="en-US" altLang="zh-CN" sz="5400" b="1" dirty="0">
                <a:solidFill>
                  <a:schemeClr val="bg2">
                    <a:lumMod val="25000"/>
                  </a:schemeClr>
                </a:solidFill>
                <a:latin typeface="Lobster" charset="0"/>
                <a:ea typeface="小单纯体" panose="02010601030101010101" pitchFamily="2" charset="-122"/>
              </a:rPr>
              <a:t>.</a:t>
            </a:r>
            <a:endParaRPr lang="vi-VN" altLang="zh-CN" sz="5400" b="1" dirty="0">
              <a:solidFill>
                <a:schemeClr val="bg2">
                  <a:lumMod val="25000"/>
                </a:schemeClr>
              </a:solidFill>
              <a:latin typeface="Lobster" charset="0"/>
              <a:ea typeface="小单纯体" panose="02010601030101010101" pitchFamily="2" charset="-122"/>
            </a:endParaRPr>
          </a:p>
          <a:p>
            <a:pPr>
              <a:lnSpc>
                <a:spcPct val="150000"/>
              </a:lnSpc>
              <a:spcBef>
                <a:spcPts val="300"/>
              </a:spcBef>
              <a:spcAft>
                <a:spcPts val="200"/>
              </a:spcAft>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Chuẩn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bị</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sau</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tiết</a:t>
            </a:r>
            <a:r>
              <a:rPr lang="en-US" altLang="zh-CN" sz="5400" b="1" dirty="0">
                <a:solidFill>
                  <a:schemeClr val="bg2">
                    <a:lumMod val="25000"/>
                  </a:schemeClr>
                </a:solidFill>
                <a:latin typeface="Lobster" charset="0"/>
                <a:ea typeface="小单纯体" panose="02010601030101010101" pitchFamily="2" charset="-122"/>
              </a:rPr>
              <a:t> 4.</a:t>
            </a:r>
            <a:endParaRPr lang="zh-CN" altLang="zh-CN" sz="5400" b="1" dirty="0">
              <a:solidFill>
                <a:schemeClr val="bg2">
                  <a:lumMod val="25000"/>
                </a:schemeClr>
              </a:solidFill>
              <a:latin typeface="Lobster" charset="0"/>
              <a:ea typeface="小单纯体" panose="02010601030101010101" pitchFamily="2" charset="-122"/>
            </a:endParaRPr>
          </a:p>
          <a:p>
            <a:pPr algn="ctr">
              <a:lnSpc>
                <a:spcPts val="6724"/>
              </a:lnSpc>
            </a:pPr>
            <a:endParaRPr lang="en-US" sz="5400" dirty="0">
              <a:solidFill>
                <a:schemeClr val="bg2">
                  <a:lumMod val="25000"/>
                </a:schemeClr>
              </a:solidFill>
              <a:latin typeface="Lobster"/>
            </a:endParaRPr>
          </a:p>
        </p:txBody>
      </p:sp>
      <p:pic>
        <p:nvPicPr>
          <p:cNvPr id="23" name="Picture 1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2667428" y="7551717"/>
            <a:ext cx="6629400" cy="3364421"/>
          </a:xfrm>
          <a:prstGeom prst="rect">
            <a:avLst/>
          </a:prstGeom>
        </p:spPr>
      </p:pic>
    </p:spTree>
    <p:extLst>
      <p:ext uri="{BB962C8B-B14F-4D97-AF65-F5344CB8AC3E}">
        <p14:creationId xmlns:p14="http://schemas.microsoft.com/office/powerpoint/2010/main" val="13123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61756" y="34908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695239" y="34908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60644" y="-671934"/>
            <a:ext cx="9894655" cy="3762949"/>
          </a:xfrm>
          <a:prstGeom prst="rect">
            <a:avLst/>
          </a:prstGeom>
        </p:spPr>
      </p:pic>
      <p:sp>
        <p:nvSpPr>
          <p:cNvPr id="10" name="TextBox 10"/>
          <p:cNvSpPr txBox="1"/>
          <p:nvPr/>
        </p:nvSpPr>
        <p:spPr>
          <a:xfrm>
            <a:off x="4580685" y="758430"/>
            <a:ext cx="9104399" cy="1543050"/>
          </a:xfrm>
          <a:prstGeom prst="rect">
            <a:avLst/>
          </a:prstGeom>
        </p:spPr>
        <p:txBody>
          <a:bodyPr lIns="0" tIns="0" rIns="0" bIns="0" rtlCol="0" anchor="t">
            <a:spAutoFit/>
          </a:bodyPr>
          <a:lstStyle/>
          <a:p>
            <a:pPr algn="ctr">
              <a:lnSpc>
                <a:spcPts val="12599"/>
              </a:lnSpc>
            </a:pPr>
            <a:r>
              <a:rPr lang="vi-VN" sz="9000">
                <a:solidFill>
                  <a:srgbClr val="FFFFFF"/>
                </a:solidFill>
                <a:latin typeface="Lobster" charset="0"/>
              </a:rPr>
              <a:t>Yêu cầu cần đạt</a:t>
            </a:r>
            <a:endParaRPr lang="en-US" sz="9000" dirty="0">
              <a:solidFill>
                <a:srgbClr val="FFFFFF"/>
              </a:solidFill>
              <a:latin typeface="Lobster" charset="0"/>
            </a:endParaRPr>
          </a:p>
        </p:txBody>
      </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chemeClr val="bg2">
                      <a:lumMod val="10000"/>
                    </a:schemeClr>
                  </a:solidFill>
                  <a:latin typeface="Lobster"/>
                </a:rPr>
                <a:t>Kĩ</a:t>
              </a:r>
              <a:r>
                <a:rPr lang="en-US" sz="3300" dirty="0">
                  <a:solidFill>
                    <a:schemeClr val="bg2">
                      <a:lumMod val="10000"/>
                    </a:schemeClr>
                  </a:solidFill>
                  <a:latin typeface="Lobster"/>
                </a:rPr>
                <a:t> </a:t>
              </a:r>
              <a:r>
                <a:rPr lang="en-US" sz="3300" dirty="0" err="1">
                  <a:solidFill>
                    <a:schemeClr val="bg2">
                      <a:lumMod val="10000"/>
                    </a:schemeClr>
                  </a:solidFill>
                  <a:latin typeface="Lobster"/>
                </a:rPr>
                <a:t>năng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thành</a:t>
              </a:r>
              <a:r>
                <a:rPr lang="en-US" sz="3300" dirty="0">
                  <a:solidFill>
                    <a:schemeClr val="bg2">
                      <a:lumMod val="10000"/>
                    </a:schemeClr>
                  </a:solidFill>
                  <a:latin typeface="Lobster"/>
                </a:rPr>
                <a:t> </a:t>
              </a:r>
              <a:r>
                <a:rPr lang="en-US" sz="3300" dirty="0" err="1">
                  <a:solidFill>
                    <a:schemeClr val="bg2">
                      <a:lumMod val="10000"/>
                    </a:schemeClr>
                  </a:solidFill>
                  <a:latin typeface="Lobster"/>
                </a:rPr>
                <a:t>tiếng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trôi</a:t>
              </a:r>
              <a:r>
                <a:rPr lang="en-US" sz="3300" dirty="0">
                  <a:solidFill>
                    <a:schemeClr val="bg2">
                      <a:lumMod val="10000"/>
                    </a:schemeClr>
                  </a:solidFill>
                  <a:latin typeface="Lobster"/>
                </a:rPr>
                <a:t> </a:t>
              </a:r>
              <a:r>
                <a:rPr lang="en-US" sz="3300" dirty="0" err="1">
                  <a:solidFill>
                    <a:schemeClr val="bg2">
                      <a:lumMod val="10000"/>
                    </a:schemeClr>
                  </a:solidFill>
                  <a:latin typeface="Lobster"/>
                </a:rPr>
                <a:t>chảy</a:t>
              </a:r>
              <a:r>
                <a:rPr lang="en-US" sz="3300" dirty="0">
                  <a:solidFill>
                    <a:schemeClr val="bg2">
                      <a:lumMod val="10000"/>
                    </a:schemeClr>
                  </a:solidFill>
                  <a:latin typeface="Lobster"/>
                </a:rPr>
                <a:t>, </a:t>
              </a:r>
              <a:r>
                <a:rPr lang="en-US" sz="3300" dirty="0" err="1">
                  <a:solidFill>
                    <a:schemeClr val="bg2">
                      <a:lumMod val="10000"/>
                    </a:schemeClr>
                  </a:solidFill>
                  <a:latin typeface="Lobster"/>
                </a:rPr>
                <a:t>phát</a:t>
              </a:r>
              <a:r>
                <a:rPr lang="en-US" sz="3300" dirty="0">
                  <a:solidFill>
                    <a:schemeClr val="bg2">
                      <a:lumMod val="10000"/>
                    </a:schemeClr>
                  </a:solidFill>
                  <a:latin typeface="Lobster"/>
                </a:rPr>
                <a:t> </a:t>
              </a:r>
              <a:r>
                <a:rPr lang="en-US" sz="3300" dirty="0" err="1">
                  <a:solidFill>
                    <a:schemeClr val="bg2">
                      <a:lumMod val="10000"/>
                    </a:schemeClr>
                  </a:solidFill>
                  <a:latin typeface="Lobster"/>
                </a:rPr>
                <a:t>âm</a:t>
              </a:r>
              <a:r>
                <a:rPr lang="en-US" sz="3300" dirty="0">
                  <a:solidFill>
                    <a:schemeClr val="bg2">
                      <a:lumMod val="10000"/>
                    </a:schemeClr>
                  </a:solidFill>
                  <a:latin typeface="Lobster"/>
                </a:rPr>
                <a:t> </a:t>
              </a:r>
              <a:r>
                <a:rPr lang="en-US" sz="3300" dirty="0" err="1">
                  <a:solidFill>
                    <a:schemeClr val="bg2">
                      <a:lumMod val="10000"/>
                    </a:schemeClr>
                  </a:solidFill>
                  <a:latin typeface="Lobster"/>
                </a:rPr>
                <a:t>rõ</a:t>
              </a:r>
              <a:r>
                <a:rPr lang="en-US" sz="3300" dirty="0">
                  <a:solidFill>
                    <a:schemeClr val="bg2">
                      <a:lumMod val="10000"/>
                    </a:schemeClr>
                  </a:solidFill>
                  <a:latin typeface="Lobster"/>
                </a:rPr>
                <a:t>, </a:t>
              </a:r>
              <a:r>
                <a:rPr lang="en-US" sz="3300" dirty="0" err="1">
                  <a:solidFill>
                    <a:schemeClr val="bg2">
                      <a:lumMod val="10000"/>
                    </a:schemeClr>
                  </a:solidFill>
                  <a:latin typeface="Lobster"/>
                </a:rPr>
                <a:t>biết</a:t>
              </a:r>
              <a:r>
                <a:rPr lang="en-US" sz="3300" dirty="0">
                  <a:solidFill>
                    <a:schemeClr val="bg2">
                      <a:lumMod val="10000"/>
                    </a:schemeClr>
                  </a:solidFill>
                  <a:latin typeface="Lobster"/>
                </a:rPr>
                <a:t> </a:t>
              </a:r>
              <a:r>
                <a:rPr lang="en-US" sz="3300" dirty="0" err="1">
                  <a:solidFill>
                    <a:schemeClr val="bg2">
                      <a:lumMod val="10000"/>
                    </a:schemeClr>
                  </a:solidFill>
                  <a:latin typeface="Lobster"/>
                </a:rPr>
                <a:t>ngắt</a:t>
              </a:r>
              <a:r>
                <a:rPr lang="en-US" sz="3300" dirty="0">
                  <a:solidFill>
                    <a:schemeClr val="bg2">
                      <a:lumMod val="10000"/>
                    </a:schemeClr>
                  </a:solidFill>
                  <a:latin typeface="Lobster"/>
                </a:rPr>
                <a:t> </a:t>
              </a:r>
              <a:r>
                <a:rPr lang="en-US" sz="3300" dirty="0" err="1">
                  <a:solidFill>
                    <a:schemeClr val="bg2">
                      <a:lumMod val="10000"/>
                    </a:schemeClr>
                  </a:solidFill>
                  <a:latin typeface="Lobster"/>
                </a:rPr>
                <a:t>nghỉ</a:t>
              </a:r>
              <a:r>
                <a:rPr lang="en-US" sz="3300" dirty="0">
                  <a:solidFill>
                    <a:schemeClr val="bg2">
                      <a:lumMod val="10000"/>
                    </a:schemeClr>
                  </a:solidFill>
                  <a:latin typeface="Lobster"/>
                </a:rPr>
                <a:t> </a:t>
              </a:r>
              <a:r>
                <a:rPr lang="en-US" sz="3300" dirty="0" err="1">
                  <a:solidFill>
                    <a:schemeClr val="bg2">
                      <a:lumMod val="10000"/>
                    </a:schemeClr>
                  </a:solidFill>
                  <a:latin typeface="Lobster"/>
                </a:rPr>
                <a:t>hơi</a:t>
              </a:r>
              <a:r>
                <a:rPr lang="en-US" sz="3300" dirty="0">
                  <a:solidFill>
                    <a:schemeClr val="bg2">
                      <a:lumMod val="10000"/>
                    </a:schemeClr>
                  </a:solidFill>
                  <a:latin typeface="Lobster"/>
                </a:rPr>
                <a:t> </a:t>
              </a:r>
              <a:r>
                <a:rPr lang="en-US" sz="3300" dirty="0" err="1">
                  <a:solidFill>
                    <a:schemeClr val="bg2">
                      <a:lumMod val="10000"/>
                    </a:schemeClr>
                  </a:solidFill>
                  <a:latin typeface="Lobster"/>
                </a:rPr>
                <a:t>sau</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dấu</a:t>
              </a:r>
              <a:r>
                <a:rPr lang="en-US" sz="3300" dirty="0">
                  <a:solidFill>
                    <a:schemeClr val="bg2">
                      <a:lumMod val="10000"/>
                    </a:schemeClr>
                  </a:solidFill>
                  <a:latin typeface="Lobster"/>
                </a:rPr>
                <a:t> </a:t>
              </a:r>
              <a:r>
                <a:rPr lang="en-US" sz="3300" dirty="0" err="1">
                  <a:solidFill>
                    <a:schemeClr val="bg2">
                      <a:lumMod val="10000"/>
                    </a:schemeClr>
                  </a:solidFill>
                  <a:latin typeface="Lobster"/>
                </a:rPr>
                <a:t>câu</a:t>
              </a:r>
              <a:r>
                <a:rPr lang="en-US" sz="3300" dirty="0">
                  <a:solidFill>
                    <a:schemeClr val="bg2">
                      <a:lumMod val="10000"/>
                    </a:schemeClr>
                  </a:solidFill>
                  <a:latin typeface="Lobster"/>
                </a:rPr>
                <a:t>, </a:t>
              </a:r>
              <a:r>
                <a:rPr lang="en-US" sz="3300" dirty="0" err="1">
                  <a:solidFill>
                    <a:schemeClr val="bg2">
                      <a:lumMod val="10000"/>
                    </a:schemeClr>
                  </a:solidFill>
                  <a:latin typeface="Lobster"/>
                </a:rPr>
                <a:t>giữa</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cụm</a:t>
              </a:r>
              <a:r>
                <a:rPr lang="en-US" sz="3300" dirty="0">
                  <a:solidFill>
                    <a:schemeClr val="bg2">
                      <a:lumMod val="10000"/>
                    </a:schemeClr>
                  </a:solidFill>
                  <a:latin typeface="Lobster"/>
                </a:rPr>
                <a:t> </a:t>
              </a:r>
              <a:r>
                <a:rPr lang="en-US" sz="3300" dirty="0" err="1">
                  <a:solidFill>
                    <a:schemeClr val="bg2">
                      <a:lumMod val="10000"/>
                    </a:schemeClr>
                  </a:solidFill>
                  <a:latin typeface="Lobster"/>
                </a:rPr>
                <a:t>từ</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diễn</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thể</a:t>
              </a:r>
              <a:r>
                <a:rPr lang="en-US" sz="3300" dirty="0">
                  <a:solidFill>
                    <a:schemeClr val="bg2">
                      <a:lumMod val="10000"/>
                    </a:schemeClr>
                  </a:solidFill>
                  <a:latin typeface="Lobster"/>
                </a:rPr>
                <a:t> </a:t>
              </a:r>
              <a:r>
                <a:rPr lang="en-US" sz="3300" dirty="0" err="1">
                  <a:solidFill>
                    <a:schemeClr val="bg2">
                      <a:lumMod val="10000"/>
                    </a:schemeClr>
                  </a:solidFill>
                  <a:latin typeface="Lobster"/>
                </a:rPr>
                <a:t>hiện</a:t>
              </a:r>
              <a:r>
                <a:rPr lang="en-US" sz="3300" dirty="0">
                  <a:solidFill>
                    <a:schemeClr val="bg2">
                      <a:lumMod val="10000"/>
                    </a:schemeClr>
                  </a:solidFill>
                  <a:latin typeface="Lobster"/>
                </a:rPr>
                <a:t> </a:t>
              </a:r>
              <a:r>
                <a:rPr lang="en-US" sz="3300" dirty="0" err="1">
                  <a:solidFill>
                    <a:schemeClr val="bg2">
                      <a:lumMod val="10000"/>
                    </a:schemeClr>
                  </a:solidFill>
                  <a:latin typeface="Lobster"/>
                </a:rPr>
                <a:t>được</a:t>
              </a:r>
              <a:r>
                <a:rPr lang="en-US" sz="3300" dirty="0">
                  <a:solidFill>
                    <a:schemeClr val="bg2">
                      <a:lumMod val="10000"/>
                    </a:schemeClr>
                  </a:solidFill>
                  <a:latin typeface="Lobster"/>
                </a:rPr>
                <a:t> </a:t>
              </a:r>
              <a:r>
                <a:rPr lang="en-US" sz="3300" dirty="0" err="1">
                  <a:solidFill>
                    <a:schemeClr val="bg2">
                      <a:lumMod val="10000"/>
                    </a:schemeClr>
                  </a:solidFill>
                  <a:latin typeface="Lobster"/>
                </a:rPr>
                <a:t>nội</a:t>
              </a:r>
              <a:r>
                <a:rPr lang="en-US" sz="3300" dirty="0">
                  <a:solidFill>
                    <a:schemeClr val="bg2">
                      <a:lumMod val="10000"/>
                    </a:schemeClr>
                  </a:solidFill>
                  <a:latin typeface="Lobster"/>
                </a:rPr>
                <a:t> dung </a:t>
              </a:r>
              <a:r>
                <a:rPr lang="en-US" sz="3300" dirty="0" err="1">
                  <a:solidFill>
                    <a:schemeClr val="bg2">
                      <a:lumMod val="10000"/>
                    </a:schemeClr>
                  </a:solidFill>
                  <a:latin typeface="Lobster"/>
                </a:rPr>
                <a:t>bài</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xúc</a:t>
              </a:r>
              <a:r>
                <a:rPr lang="en-US" sz="3300" dirty="0">
                  <a:solidFill>
                    <a:schemeClr val="bg2">
                      <a:lumMod val="10000"/>
                    </a:schemeClr>
                  </a:solidFill>
                  <a:latin typeface="Lobster"/>
                </a:rPr>
                <a:t> </a:t>
              </a:r>
              <a:r>
                <a:rPr lang="en-US" sz="3300" dirty="0" err="1">
                  <a:solidFill>
                    <a:schemeClr val="bg2">
                      <a:lumMod val="10000"/>
                    </a:schemeClr>
                  </a:solidFill>
                  <a:latin typeface="Lobster"/>
                </a:rPr>
                <a:t>nhân</a:t>
              </a:r>
              <a:r>
                <a:rPr lang="en-US" sz="3300" dirty="0">
                  <a:solidFill>
                    <a:schemeClr val="bg2">
                      <a:lumMod val="10000"/>
                    </a:schemeClr>
                  </a:solidFill>
                  <a:latin typeface="Lobster"/>
                </a:rPr>
                <a:t> </a:t>
              </a:r>
              <a:r>
                <a:rPr lang="en-US" sz="3300" dirty="0" err="1">
                  <a:solidFill>
                    <a:schemeClr val="bg2">
                      <a:lumMod val="10000"/>
                    </a:schemeClr>
                  </a:solidFill>
                  <a:latin typeface="Lobster"/>
                </a:rPr>
                <a:t>vật</a:t>
              </a:r>
              <a:r>
                <a:rPr lang="en-US" sz="3300" dirty="0">
                  <a:solidFill>
                    <a:schemeClr val="bg2">
                      <a:lumMod val="10000"/>
                    </a:scheme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27605" y="5650517"/>
              <a:ext cx="1541594" cy="162059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01215" y="345505"/>
            <a:ext cx="17236631" cy="94709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0" y="192098"/>
            <a:ext cx="2041960" cy="252483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3111166"/>
            <a:ext cx="1094799" cy="1127602"/>
          </a:xfrm>
          <a:prstGeom prst="rect">
            <a:avLst/>
          </a:prstGeom>
        </p:spPr>
      </p:pic>
      <p:sp>
        <p:nvSpPr>
          <p:cNvPr id="6" name="TextBox 6"/>
          <p:cNvSpPr txBox="1"/>
          <p:nvPr/>
        </p:nvSpPr>
        <p:spPr>
          <a:xfrm>
            <a:off x="1316026" y="731009"/>
            <a:ext cx="15943274" cy="932563"/>
          </a:xfrm>
          <a:prstGeom prst="rect">
            <a:avLst/>
          </a:prstGeom>
        </p:spPr>
        <p:txBody>
          <a:bodyPr lIns="0" tIns="0" rIns="0" bIns="0" rtlCol="0" anchor="t">
            <a:spAutoFit/>
          </a:bodyPr>
          <a:lstStyle/>
          <a:p>
            <a:pPr algn="ctr">
              <a:lnSpc>
                <a:spcPts val="7857"/>
              </a:lnSpc>
            </a:pPr>
            <a:r>
              <a:rPr lang="vi-VN" sz="5612" b="1" dirty="0">
                <a:solidFill>
                  <a:srgbClr val="C16E3F"/>
                </a:solidFill>
                <a:effectLst>
                  <a:outerShdw blurRad="38100" dist="38100" dir="2700000" algn="tl">
                    <a:srgbClr val="000000">
                      <a:alpha val="43137"/>
                    </a:srgbClr>
                  </a:outerShdw>
                </a:effectLst>
                <a:latin typeface="Lobster" charset="0"/>
              </a:rPr>
              <a:t>TIÊU CHÍ ĐỌC VÀ NHẬN XÉT</a:t>
            </a:r>
            <a:endParaRPr lang="en-US" sz="5612" b="1" dirty="0">
              <a:solidFill>
                <a:srgbClr val="C16E3F"/>
              </a:solidFill>
              <a:effectLst>
                <a:outerShdw blurRad="38100" dist="38100" dir="2700000" algn="tl">
                  <a:srgbClr val="000000">
                    <a:alpha val="43137"/>
                  </a:srgbClr>
                </a:outerShdw>
              </a:effectLst>
              <a:latin typeface="Lobster" charset="0"/>
            </a:endParaRPr>
          </a:p>
        </p:txBody>
      </p:sp>
      <p:sp>
        <p:nvSpPr>
          <p:cNvPr id="7" name="TextBox 7"/>
          <p:cNvSpPr txBox="1"/>
          <p:nvPr/>
        </p:nvSpPr>
        <p:spPr>
          <a:xfrm>
            <a:off x="6529892" y="1912388"/>
            <a:ext cx="5228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Bình</a:t>
            </a:r>
            <a:r>
              <a:rPr lang="en-US" sz="4700" dirty="0">
                <a:solidFill>
                  <a:srgbClr val="295A25"/>
                </a:solidFill>
                <a:latin typeface="Lobster"/>
              </a:rPr>
              <a:t> </a:t>
            </a:r>
            <a:r>
              <a:rPr lang="en-US" sz="4700" dirty="0" err="1">
                <a:solidFill>
                  <a:srgbClr val="295A25"/>
                </a:solidFill>
                <a:latin typeface="Lobster"/>
              </a:rPr>
              <a:t>thường</a:t>
            </a:r>
            <a:endParaRPr lang="en-US" sz="4700" dirty="0">
              <a:solidFill>
                <a:srgbClr val="295A25"/>
              </a:solidFill>
              <a:latin typeface="Lobster"/>
            </a:endParaRPr>
          </a:p>
        </p:txBody>
      </p:sp>
      <p:sp>
        <p:nvSpPr>
          <p:cNvPr id="8" name="TextBox 8"/>
          <p:cNvSpPr txBox="1"/>
          <p:nvPr/>
        </p:nvSpPr>
        <p:spPr>
          <a:xfrm>
            <a:off x="9144000" y="1912388"/>
            <a:ext cx="6371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Tốt</a:t>
            </a:r>
            <a:endParaRPr lang="en-US" sz="4700" dirty="0">
              <a:solidFill>
                <a:srgbClr val="295A25"/>
              </a:solidFill>
              <a:latin typeface="Lobster"/>
            </a:endParaRPr>
          </a:p>
        </p:txBody>
      </p:sp>
      <p:sp>
        <p:nvSpPr>
          <p:cNvPr id="9" name="TextBox 9"/>
          <p:cNvSpPr txBox="1"/>
          <p:nvPr/>
        </p:nvSpPr>
        <p:spPr>
          <a:xfrm>
            <a:off x="11773147" y="1912388"/>
            <a:ext cx="7484137" cy="804545"/>
          </a:xfrm>
          <a:prstGeom prst="rect">
            <a:avLst/>
          </a:prstGeom>
        </p:spPr>
        <p:txBody>
          <a:bodyPr lIns="0" tIns="0" rIns="0" bIns="0" rtlCol="0" anchor="t">
            <a:spAutoFit/>
          </a:bodyPr>
          <a:lstStyle/>
          <a:p>
            <a:pPr algn="ctr">
              <a:lnSpc>
                <a:spcPts val="6580"/>
              </a:lnSpc>
            </a:pPr>
            <a:r>
              <a:rPr lang="en-US" sz="4700">
                <a:solidFill>
                  <a:srgbClr val="295A25"/>
                </a:solidFill>
                <a:latin typeface="Lobster"/>
              </a:rPr>
              <a:t>Rất tốt</a:t>
            </a:r>
          </a:p>
        </p:txBody>
      </p:sp>
      <p:grpSp>
        <p:nvGrpSpPr>
          <p:cNvPr id="10" name="Group 10"/>
          <p:cNvGrpSpPr/>
          <p:nvPr/>
        </p:nvGrpSpPr>
        <p:grpSpPr>
          <a:xfrm>
            <a:off x="11758108" y="2985837"/>
            <a:ext cx="1299669" cy="1378260"/>
            <a:chOff x="0" y="0"/>
            <a:chExt cx="1732892" cy="1837679"/>
          </a:xfrm>
        </p:grpSpPr>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13" name="Group 13"/>
          <p:cNvGrpSpPr/>
          <p:nvPr/>
        </p:nvGrpSpPr>
        <p:grpSpPr>
          <a:xfrm>
            <a:off x="15059219" y="2985837"/>
            <a:ext cx="1299669" cy="1503588"/>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4835692"/>
            <a:ext cx="1094799" cy="1127602"/>
          </a:xfrm>
          <a:prstGeom prst="rect">
            <a:avLst/>
          </a:prstGeom>
        </p:spPr>
      </p:pic>
      <p:grpSp>
        <p:nvGrpSpPr>
          <p:cNvPr id="18" name="Group 18"/>
          <p:cNvGrpSpPr/>
          <p:nvPr/>
        </p:nvGrpSpPr>
        <p:grpSpPr>
          <a:xfrm>
            <a:off x="11758108" y="4710363"/>
            <a:ext cx="1299669" cy="1378260"/>
            <a:chOff x="0" y="0"/>
            <a:chExt cx="1732892" cy="1837679"/>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1" name="Group 21"/>
          <p:cNvGrpSpPr/>
          <p:nvPr/>
        </p:nvGrpSpPr>
        <p:grpSpPr>
          <a:xfrm>
            <a:off x="15059219" y="4710363"/>
            <a:ext cx="1299669" cy="1503588"/>
            <a:chOff x="0" y="0"/>
            <a:chExt cx="1732892" cy="2004785"/>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6383906"/>
            <a:ext cx="1094799" cy="1127602"/>
          </a:xfrm>
          <a:prstGeom prst="rect">
            <a:avLst/>
          </a:prstGeom>
        </p:spPr>
      </p:pic>
      <p:grpSp>
        <p:nvGrpSpPr>
          <p:cNvPr id="26" name="Group 26"/>
          <p:cNvGrpSpPr/>
          <p:nvPr/>
        </p:nvGrpSpPr>
        <p:grpSpPr>
          <a:xfrm>
            <a:off x="11758108" y="6258577"/>
            <a:ext cx="1299669" cy="1378260"/>
            <a:chOff x="0" y="0"/>
            <a:chExt cx="1732892" cy="1837679"/>
          </a:xfrm>
        </p:grpSpPr>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9" name="Group 29"/>
          <p:cNvGrpSpPr/>
          <p:nvPr/>
        </p:nvGrpSpPr>
        <p:grpSpPr>
          <a:xfrm>
            <a:off x="15059219" y="6258577"/>
            <a:ext cx="1299669" cy="1503588"/>
            <a:chOff x="0" y="0"/>
            <a:chExt cx="1732892" cy="2004785"/>
          </a:xfrm>
        </p:grpSpPr>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97509" y="8137450"/>
            <a:ext cx="1094799" cy="1127602"/>
          </a:xfrm>
          <a:prstGeom prst="rect">
            <a:avLst/>
          </a:prstGeom>
        </p:spPr>
      </p:pic>
      <p:grpSp>
        <p:nvGrpSpPr>
          <p:cNvPr id="34" name="Group 34"/>
          <p:cNvGrpSpPr/>
          <p:nvPr/>
        </p:nvGrpSpPr>
        <p:grpSpPr>
          <a:xfrm>
            <a:off x="11959016" y="8012121"/>
            <a:ext cx="1299669" cy="1378260"/>
            <a:chOff x="0" y="0"/>
            <a:chExt cx="1732892" cy="1837679"/>
          </a:xfrm>
        </p:grpSpPr>
        <p:pic>
          <p:nvPicPr>
            <p:cNvPr id="3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37" name="Group 37"/>
          <p:cNvGrpSpPr/>
          <p:nvPr/>
        </p:nvGrpSpPr>
        <p:grpSpPr>
          <a:xfrm>
            <a:off x="15260128" y="8012121"/>
            <a:ext cx="1299669" cy="1503588"/>
            <a:chOff x="0" y="0"/>
            <a:chExt cx="1732892" cy="2004785"/>
          </a:xfrm>
        </p:grpSpPr>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grpSp>
        <p:nvGrpSpPr>
          <p:cNvPr id="47" name="Group 46"/>
          <p:cNvGrpSpPr/>
          <p:nvPr/>
        </p:nvGrpSpPr>
        <p:grpSpPr>
          <a:xfrm>
            <a:off x="1115134" y="2793756"/>
            <a:ext cx="6248556" cy="1439033"/>
            <a:chOff x="915437" y="1655332"/>
            <a:chExt cx="6248556" cy="1439033"/>
          </a:xfrm>
        </p:grpSpPr>
        <p:sp>
          <p:nvSpPr>
            <p:cNvPr id="46" name="Flowchart: Terminator 45"/>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7CF3634-518D-4E29-98F8-CDF5DA4EC137}"/>
                </a:ext>
              </a:extLst>
            </p:cNvPr>
            <p:cNvSpPr txBox="1"/>
            <p:nvPr/>
          </p:nvSpPr>
          <p:spPr>
            <a:xfrm>
              <a:off x="1108207" y="1894036"/>
              <a:ext cx="5882604" cy="1200329"/>
            </a:xfrm>
            <a:prstGeom prst="rect">
              <a:avLst/>
            </a:prstGeom>
            <a:noFill/>
            <a:ln>
              <a:noFill/>
            </a:ln>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Đọc đúng tiếng, đúng từ, lưu loát, mạch lạc</a:t>
              </a:r>
              <a:r>
                <a:rPr lang="en-US" sz="3600" b="1" dirty="0">
                  <a:solidFill>
                    <a:schemeClr val="bg1"/>
                  </a:solidFill>
                  <a:latin typeface="Lobster" charset="0"/>
                  <a:ea typeface="Tahoma" panose="020B0604030504040204" pitchFamily="34" charset="0"/>
                  <a:cs typeface="Calibri" panose="020F0502020204030204" pitchFamily="34" charset="0"/>
                </a:rPr>
                <a:t>.</a:t>
              </a:r>
            </a:p>
          </p:txBody>
        </p:sp>
      </p:grpSp>
      <p:sp>
        <p:nvSpPr>
          <p:cNvPr id="45" name="TextBox 44">
            <a:extLst>
              <a:ext uri="{FF2B5EF4-FFF2-40B4-BE49-F238E27FC236}">
                <a16:creationId xmlns:a16="http://schemas.microsoft.com/office/drawing/2014/main" id="{37CF3634-518D-4E29-98F8-CDF5DA4EC137}"/>
              </a:ext>
            </a:extLst>
          </p:cNvPr>
          <p:cNvSpPr txBox="1"/>
          <p:nvPr/>
        </p:nvSpPr>
        <p:spPr>
          <a:xfrm>
            <a:off x="1115134" y="9632284"/>
            <a:ext cx="6075374" cy="646331"/>
          </a:xfrm>
          <a:prstGeom prst="rect">
            <a:avLst/>
          </a:prstGeom>
          <a:noFill/>
        </p:spPr>
        <p:txBody>
          <a:bodyPr wrap="square" rtlCol="0">
            <a:spAutoFit/>
          </a:bodyPr>
          <a:lstStyle/>
          <a:p>
            <a:pPr algn="ctr"/>
            <a:endParaRPr lang="vi-VN" sz="3600" b="1" dirty="0">
              <a:solidFill>
                <a:schemeClr val="accent3">
                  <a:lumMod val="50000"/>
                </a:schemeClr>
              </a:solidFill>
              <a:latin typeface="Lobster" charset="0"/>
              <a:ea typeface="Tahoma" panose="020B0604030504040204" pitchFamily="34" charset="0"/>
              <a:cs typeface="Calibri" panose="020F0502020204030204" pitchFamily="34" charset="0"/>
            </a:endParaRPr>
          </a:p>
        </p:txBody>
      </p:sp>
      <p:grpSp>
        <p:nvGrpSpPr>
          <p:cNvPr id="48" name="Group 47"/>
          <p:cNvGrpSpPr/>
          <p:nvPr/>
        </p:nvGrpSpPr>
        <p:grpSpPr>
          <a:xfrm>
            <a:off x="1267534" y="4649589"/>
            <a:ext cx="6268144" cy="1439033"/>
            <a:chOff x="915437" y="1655332"/>
            <a:chExt cx="6268144" cy="1439033"/>
          </a:xfrm>
        </p:grpSpPr>
        <p:sp>
          <p:nvSpPr>
            <p:cNvPr id="49" name="Flowchart: Terminator 48"/>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7CF3634-518D-4E29-98F8-CDF5DA4EC137}"/>
                </a:ext>
              </a:extLst>
            </p:cNvPr>
            <p:cNvSpPr txBox="1"/>
            <p:nvPr/>
          </p:nvSpPr>
          <p:spPr>
            <a:xfrm>
              <a:off x="1108207" y="1894036"/>
              <a:ext cx="6075374" cy="1200329"/>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Ngắt nghỉ hơi đúng ở các dấu câu, cụm từ rõ nghĩa.</a:t>
              </a:r>
            </a:p>
          </p:txBody>
        </p:sp>
      </p:grpSp>
      <p:grpSp>
        <p:nvGrpSpPr>
          <p:cNvPr id="51" name="Group 50"/>
          <p:cNvGrpSpPr/>
          <p:nvPr/>
        </p:nvGrpSpPr>
        <p:grpSpPr>
          <a:xfrm>
            <a:off x="1363919" y="7974213"/>
            <a:ext cx="6248556" cy="1157124"/>
            <a:chOff x="1059119" y="1646947"/>
            <a:chExt cx="6248556" cy="1157124"/>
          </a:xfrm>
        </p:grpSpPr>
        <p:sp>
          <p:nvSpPr>
            <p:cNvPr id="52" name="Flowchart: Terminator 51"/>
            <p:cNvSpPr/>
            <p:nvPr/>
          </p:nvSpPr>
          <p:spPr>
            <a:xfrm>
              <a:off x="1059119" y="1646947"/>
              <a:ext cx="6248556" cy="1157124"/>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7CF3634-518D-4E29-98F8-CDF5DA4EC137}"/>
                </a:ext>
              </a:extLst>
            </p:cNvPr>
            <p:cNvSpPr txBox="1"/>
            <p:nvPr/>
          </p:nvSpPr>
          <p:spPr>
            <a:xfrm>
              <a:off x="1197665" y="1968977"/>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Giọng đọc phù hợp.</a:t>
              </a:r>
            </a:p>
          </p:txBody>
        </p:sp>
      </p:grpSp>
      <p:grpSp>
        <p:nvGrpSpPr>
          <p:cNvPr id="54" name="Group 53"/>
          <p:cNvGrpSpPr/>
          <p:nvPr/>
        </p:nvGrpSpPr>
        <p:grpSpPr>
          <a:xfrm>
            <a:off x="1363919" y="6509235"/>
            <a:ext cx="6268144" cy="1127602"/>
            <a:chOff x="915437" y="1655332"/>
            <a:chExt cx="6268144" cy="1127602"/>
          </a:xfrm>
        </p:grpSpPr>
        <p:sp>
          <p:nvSpPr>
            <p:cNvPr id="55" name="Flowchart: Terminator 54"/>
            <p:cNvSpPr/>
            <p:nvPr/>
          </p:nvSpPr>
          <p:spPr>
            <a:xfrm>
              <a:off x="915437" y="1655332"/>
              <a:ext cx="6268144" cy="1127602"/>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7CF3634-518D-4E29-98F8-CDF5DA4EC137}"/>
                </a:ext>
              </a:extLst>
            </p:cNvPr>
            <p:cNvSpPr txBox="1"/>
            <p:nvPr/>
          </p:nvSpPr>
          <p:spPr>
            <a:xfrm>
              <a:off x="1088619" y="1850323"/>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Cường độ, tốc độ đọc đạt yêu cầu.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1000"/>
                                        <p:tgtEl>
                                          <p:spTgt spid="37"/>
                                        </p:tgtEl>
                                      </p:cBhvr>
                                    </p:animEffect>
                                    <p:anim calcmode="lin" valueType="num">
                                      <p:cBhvr>
                                        <p:cTn id="105" dur="1000" fill="hold"/>
                                        <p:tgtEl>
                                          <p:spTgt spid="37"/>
                                        </p:tgtEl>
                                        <p:attrNameLst>
                                          <p:attrName>ppt_x</p:attrName>
                                        </p:attrNameLst>
                                      </p:cBhvr>
                                      <p:tavLst>
                                        <p:tav tm="0">
                                          <p:val>
                                            <p:strVal val="#ppt_x"/>
                                          </p:val>
                                        </p:tav>
                                        <p:tav tm="100000">
                                          <p:val>
                                            <p:strVal val="#ppt_x"/>
                                          </p:val>
                                        </p:tav>
                                      </p:tavLst>
                                    </p:anim>
                                    <p:anim calcmode="lin" valueType="num">
                                      <p:cBhvr>
                                        <p:cTn id="10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4949761"/>
            <a:ext cx="15392400" cy="3425536"/>
          </a:xfrm>
          <a:custGeom>
            <a:avLst/>
            <a:gdLst>
              <a:gd name="connsiteX0" fmla="*/ 0 w 15392400"/>
              <a:gd name="connsiteY0" fmla="*/ 570934 h 3425536"/>
              <a:gd name="connsiteX1" fmla="*/ 570934 w 15392400"/>
              <a:gd name="connsiteY1" fmla="*/ 0 h 3425536"/>
              <a:gd name="connsiteX2" fmla="*/ 1299624 w 15392400"/>
              <a:gd name="connsiteY2" fmla="*/ 0 h 3425536"/>
              <a:gd name="connsiteX3" fmla="*/ 1944235 w 15392400"/>
              <a:gd name="connsiteY3" fmla="*/ 0 h 3425536"/>
              <a:gd name="connsiteX4" fmla="*/ 2252527 w 15392400"/>
              <a:gd name="connsiteY4" fmla="*/ 0 h 3425536"/>
              <a:gd name="connsiteX5" fmla="*/ 2897138 w 15392400"/>
              <a:gd name="connsiteY5" fmla="*/ 0 h 3425536"/>
              <a:gd name="connsiteX6" fmla="*/ 3625828 w 15392400"/>
              <a:gd name="connsiteY6" fmla="*/ 0 h 3425536"/>
              <a:gd name="connsiteX7" fmla="*/ 4186359 w 15392400"/>
              <a:gd name="connsiteY7" fmla="*/ 0 h 3425536"/>
              <a:gd name="connsiteX8" fmla="*/ 4494651 w 15392400"/>
              <a:gd name="connsiteY8" fmla="*/ 0 h 3425536"/>
              <a:gd name="connsiteX9" fmla="*/ 5223342 w 15392400"/>
              <a:gd name="connsiteY9" fmla="*/ 0 h 3425536"/>
              <a:gd name="connsiteX10" fmla="*/ 5699793 w 15392400"/>
              <a:gd name="connsiteY10" fmla="*/ 0 h 3425536"/>
              <a:gd name="connsiteX11" fmla="*/ 6008085 w 15392400"/>
              <a:gd name="connsiteY11" fmla="*/ 0 h 3425536"/>
              <a:gd name="connsiteX12" fmla="*/ 6736776 w 15392400"/>
              <a:gd name="connsiteY12" fmla="*/ 0 h 3425536"/>
              <a:gd name="connsiteX13" fmla="*/ 7213227 w 15392400"/>
              <a:gd name="connsiteY13" fmla="*/ 0 h 3425536"/>
              <a:gd name="connsiteX14" fmla="*/ 7521519 w 15392400"/>
              <a:gd name="connsiteY14" fmla="*/ 0 h 3425536"/>
              <a:gd name="connsiteX15" fmla="*/ 7829811 w 15392400"/>
              <a:gd name="connsiteY15" fmla="*/ 0 h 3425536"/>
              <a:gd name="connsiteX16" fmla="*/ 8222183 w 15392400"/>
              <a:gd name="connsiteY16" fmla="*/ 0 h 3425536"/>
              <a:gd name="connsiteX17" fmla="*/ 8978900 w 15392400"/>
              <a:gd name="connsiteY17" fmla="*/ 0 h 3425536"/>
              <a:gd name="connsiteX18" fmla="*/ 9460343 w 15392400"/>
              <a:gd name="connsiteY18" fmla="*/ 0 h 3425536"/>
              <a:gd name="connsiteX19" fmla="*/ 10022028 w 15392400"/>
              <a:gd name="connsiteY19" fmla="*/ 0 h 3425536"/>
              <a:gd name="connsiteX20" fmla="*/ 10476724 w 15392400"/>
              <a:gd name="connsiteY20" fmla="*/ 0 h 3425536"/>
              <a:gd name="connsiteX21" fmla="*/ 10984915 w 15392400"/>
              <a:gd name="connsiteY21" fmla="*/ 0 h 3425536"/>
              <a:gd name="connsiteX22" fmla="*/ 11653586 w 15392400"/>
              <a:gd name="connsiteY22" fmla="*/ 0 h 3425536"/>
              <a:gd name="connsiteX23" fmla="*/ 12205091 w 15392400"/>
              <a:gd name="connsiteY23" fmla="*/ 0 h 3425536"/>
              <a:gd name="connsiteX24" fmla="*/ 12827000 w 15392400"/>
              <a:gd name="connsiteY24" fmla="*/ 0 h 3425536"/>
              <a:gd name="connsiteX25" fmla="*/ 13285727 w 15392400"/>
              <a:gd name="connsiteY25" fmla="*/ 0 h 3425536"/>
              <a:gd name="connsiteX26" fmla="*/ 13824233 w 15392400"/>
              <a:gd name="connsiteY26" fmla="*/ 0 h 3425536"/>
              <a:gd name="connsiteX27" fmla="*/ 14263016 w 15392400"/>
              <a:gd name="connsiteY27" fmla="*/ 0 h 3425536"/>
              <a:gd name="connsiteX28" fmla="*/ 14821466 w 15392400"/>
              <a:gd name="connsiteY28" fmla="*/ 0 h 3425536"/>
              <a:gd name="connsiteX29" fmla="*/ 15392400 w 15392400"/>
              <a:gd name="connsiteY29" fmla="*/ 570934 h 3425536"/>
              <a:gd name="connsiteX30" fmla="*/ 15392400 w 15392400"/>
              <a:gd name="connsiteY30" fmla="*/ 570923 h 3425536"/>
              <a:gd name="connsiteX31" fmla="*/ 15392400 w 15392400"/>
              <a:gd name="connsiteY31" fmla="*/ 570923 h 3425536"/>
              <a:gd name="connsiteX32" fmla="*/ 15392400 w 15392400"/>
              <a:gd name="connsiteY32" fmla="*/ 1007679 h 3425536"/>
              <a:gd name="connsiteX33" fmla="*/ 15392400 w 15392400"/>
              <a:gd name="connsiteY33" fmla="*/ 1427307 h 3425536"/>
              <a:gd name="connsiteX34" fmla="*/ 15392400 w 15392400"/>
              <a:gd name="connsiteY34" fmla="*/ 1903072 h 3425536"/>
              <a:gd name="connsiteX35" fmla="*/ 15392400 w 15392400"/>
              <a:gd name="connsiteY35" fmla="*/ 2378837 h 3425536"/>
              <a:gd name="connsiteX36" fmla="*/ 15392400 w 15392400"/>
              <a:gd name="connsiteY36" fmla="*/ 2854602 h 3425536"/>
              <a:gd name="connsiteX37" fmla="*/ 14821466 w 15392400"/>
              <a:gd name="connsiteY37" fmla="*/ 3425536 h 3425536"/>
              <a:gd name="connsiteX38" fmla="*/ 14362739 w 15392400"/>
              <a:gd name="connsiteY38" fmla="*/ 3425536 h 3425536"/>
              <a:gd name="connsiteX39" fmla="*/ 13904012 w 15392400"/>
              <a:gd name="connsiteY39" fmla="*/ 3425536 h 3425536"/>
              <a:gd name="connsiteX40" fmla="*/ 13365506 w 15392400"/>
              <a:gd name="connsiteY40" fmla="*/ 3425536 h 3425536"/>
              <a:gd name="connsiteX41" fmla="*/ 12827000 w 15392400"/>
              <a:gd name="connsiteY41" fmla="*/ 3425536 h 3425536"/>
              <a:gd name="connsiteX42" fmla="*/ 12277271 w 15392400"/>
              <a:gd name="connsiteY42" fmla="*/ 3425536 h 3425536"/>
              <a:gd name="connsiteX43" fmla="*/ 11842986 w 15392400"/>
              <a:gd name="connsiteY43" fmla="*/ 3425536 h 3425536"/>
              <a:gd name="connsiteX44" fmla="*/ 11293257 w 15392400"/>
              <a:gd name="connsiteY44" fmla="*/ 3425536 h 3425536"/>
              <a:gd name="connsiteX45" fmla="*/ 10782010 w 15392400"/>
              <a:gd name="connsiteY45" fmla="*/ 3425536 h 3425536"/>
              <a:gd name="connsiteX46" fmla="*/ 10270762 w 15392400"/>
              <a:gd name="connsiteY46" fmla="*/ 3425536 h 3425536"/>
              <a:gd name="connsiteX47" fmla="*/ 9682553 w 15392400"/>
              <a:gd name="connsiteY47" fmla="*/ 3425536 h 3425536"/>
              <a:gd name="connsiteX48" fmla="*/ 8978900 w 15392400"/>
              <a:gd name="connsiteY48" fmla="*/ 3425536 h 3425536"/>
              <a:gd name="connsiteX49" fmla="*/ 8978900 w 15392400"/>
              <a:gd name="connsiteY49" fmla="*/ 3425536 h 3425536"/>
              <a:gd name="connsiteX50" fmla="*/ 8250210 w 15392400"/>
              <a:gd name="connsiteY50" fmla="*/ 3425536 h 3425536"/>
              <a:gd name="connsiteX51" fmla="*/ 7689679 w 15392400"/>
              <a:gd name="connsiteY51" fmla="*/ 3425536 h 3425536"/>
              <a:gd name="connsiteX52" fmla="*/ 7297307 w 15392400"/>
              <a:gd name="connsiteY52" fmla="*/ 3425536 h 3425536"/>
              <a:gd name="connsiteX53" fmla="*/ 6989015 w 15392400"/>
              <a:gd name="connsiteY53" fmla="*/ 3425536 h 3425536"/>
              <a:gd name="connsiteX54" fmla="*/ 6512563 w 15392400"/>
              <a:gd name="connsiteY54" fmla="*/ 3425536 h 3425536"/>
              <a:gd name="connsiteX55" fmla="*/ 5783873 w 15392400"/>
              <a:gd name="connsiteY55" fmla="*/ 3425536 h 3425536"/>
              <a:gd name="connsiteX56" fmla="*/ 5223342 w 15392400"/>
              <a:gd name="connsiteY56" fmla="*/ 3425536 h 3425536"/>
              <a:gd name="connsiteX57" fmla="*/ 4915050 w 15392400"/>
              <a:gd name="connsiteY57" fmla="*/ 3425536 h 3425536"/>
              <a:gd name="connsiteX58" fmla="*/ 4606758 w 15392400"/>
              <a:gd name="connsiteY58" fmla="*/ 3425536 h 3425536"/>
              <a:gd name="connsiteX59" fmla="*/ 4214386 w 15392400"/>
              <a:gd name="connsiteY59" fmla="*/ 3425536 h 3425536"/>
              <a:gd name="connsiteX60" fmla="*/ 3822014 w 15392400"/>
              <a:gd name="connsiteY60" fmla="*/ 3425536 h 3425536"/>
              <a:gd name="connsiteX61" fmla="*/ 3345563 w 15392400"/>
              <a:gd name="connsiteY61" fmla="*/ 3425536 h 3425536"/>
              <a:gd name="connsiteX62" fmla="*/ 2953191 w 15392400"/>
              <a:gd name="connsiteY62" fmla="*/ 3425536 h 3425536"/>
              <a:gd name="connsiteX63" fmla="*/ 2476740 w 15392400"/>
              <a:gd name="connsiteY63" fmla="*/ 3425536 h 3425536"/>
              <a:gd name="connsiteX64" fmla="*/ 1832129 w 15392400"/>
              <a:gd name="connsiteY64" fmla="*/ 3425536 h 3425536"/>
              <a:gd name="connsiteX65" fmla="*/ 1187518 w 15392400"/>
              <a:gd name="connsiteY65" fmla="*/ 3425536 h 3425536"/>
              <a:gd name="connsiteX66" fmla="*/ 570934 w 15392400"/>
              <a:gd name="connsiteY66" fmla="*/ 3425536 h 3425536"/>
              <a:gd name="connsiteX67" fmla="*/ 0 w 15392400"/>
              <a:gd name="connsiteY67" fmla="*/ 2854602 h 3425536"/>
              <a:gd name="connsiteX68" fmla="*/ 0 w 15392400"/>
              <a:gd name="connsiteY68" fmla="*/ 2421656 h 3425536"/>
              <a:gd name="connsiteX69" fmla="*/ 0 w 15392400"/>
              <a:gd name="connsiteY69" fmla="*/ 1960164 h 3425536"/>
              <a:gd name="connsiteX70" fmla="*/ 0 w 15392400"/>
              <a:gd name="connsiteY70" fmla="*/ 1427307 h 3425536"/>
              <a:gd name="connsiteX71" fmla="*/ 0 w 15392400"/>
              <a:gd name="connsiteY71" fmla="*/ 1016243 h 3425536"/>
              <a:gd name="connsiteX72" fmla="*/ 0 w 15392400"/>
              <a:gd name="connsiteY72" fmla="*/ 570923 h 3425536"/>
              <a:gd name="connsiteX73" fmla="*/ 0 w 15392400"/>
              <a:gd name="connsiteY73" fmla="*/ 570923 h 3425536"/>
              <a:gd name="connsiteX74" fmla="*/ 0 w 15392400"/>
              <a:gd name="connsiteY74" fmla="*/ 570934 h 342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3425536" fill="none" extrusionOk="0">
                <a:moveTo>
                  <a:pt x="0" y="570934"/>
                </a:moveTo>
                <a:cubicBezTo>
                  <a:pt x="3200" y="239100"/>
                  <a:pt x="232956" y="-24571"/>
                  <a:pt x="570934" y="0"/>
                </a:cubicBezTo>
                <a:cubicBezTo>
                  <a:pt x="716856" y="-75877"/>
                  <a:pt x="1007367" y="49309"/>
                  <a:pt x="1299624" y="0"/>
                </a:cubicBezTo>
                <a:cubicBezTo>
                  <a:pt x="1591881" y="-49309"/>
                  <a:pt x="1784803" y="65066"/>
                  <a:pt x="1944235" y="0"/>
                </a:cubicBezTo>
                <a:cubicBezTo>
                  <a:pt x="2103667" y="-65066"/>
                  <a:pt x="2106370" y="6086"/>
                  <a:pt x="2252527" y="0"/>
                </a:cubicBezTo>
                <a:cubicBezTo>
                  <a:pt x="2398684" y="-6086"/>
                  <a:pt x="2670490" y="5659"/>
                  <a:pt x="2897138" y="0"/>
                </a:cubicBezTo>
                <a:cubicBezTo>
                  <a:pt x="3123786" y="-5659"/>
                  <a:pt x="3443647" y="48969"/>
                  <a:pt x="3625828" y="0"/>
                </a:cubicBezTo>
                <a:cubicBezTo>
                  <a:pt x="3808009" y="-48969"/>
                  <a:pt x="3911471" y="6182"/>
                  <a:pt x="4186359" y="0"/>
                </a:cubicBezTo>
                <a:cubicBezTo>
                  <a:pt x="4461247" y="-6182"/>
                  <a:pt x="4378408" y="16789"/>
                  <a:pt x="4494651" y="0"/>
                </a:cubicBezTo>
                <a:cubicBezTo>
                  <a:pt x="4610894" y="-16789"/>
                  <a:pt x="4871741" y="84814"/>
                  <a:pt x="5223342" y="0"/>
                </a:cubicBezTo>
                <a:cubicBezTo>
                  <a:pt x="5574943" y="-84814"/>
                  <a:pt x="5559788" y="50862"/>
                  <a:pt x="5699793" y="0"/>
                </a:cubicBezTo>
                <a:cubicBezTo>
                  <a:pt x="5839798" y="-50862"/>
                  <a:pt x="5913164" y="27499"/>
                  <a:pt x="6008085" y="0"/>
                </a:cubicBezTo>
                <a:cubicBezTo>
                  <a:pt x="6103006" y="-27499"/>
                  <a:pt x="6523361" y="2900"/>
                  <a:pt x="6736776" y="0"/>
                </a:cubicBezTo>
                <a:cubicBezTo>
                  <a:pt x="6950191" y="-2900"/>
                  <a:pt x="7072692" y="55306"/>
                  <a:pt x="7213227" y="0"/>
                </a:cubicBezTo>
                <a:cubicBezTo>
                  <a:pt x="7353762" y="-55306"/>
                  <a:pt x="7371577" y="27973"/>
                  <a:pt x="7521519" y="0"/>
                </a:cubicBezTo>
                <a:cubicBezTo>
                  <a:pt x="7671461" y="-27973"/>
                  <a:pt x="7705467" y="35183"/>
                  <a:pt x="7829811" y="0"/>
                </a:cubicBezTo>
                <a:cubicBezTo>
                  <a:pt x="7954155" y="-35183"/>
                  <a:pt x="8069600" y="11735"/>
                  <a:pt x="8222183" y="0"/>
                </a:cubicBezTo>
                <a:cubicBezTo>
                  <a:pt x="8374766" y="-11735"/>
                  <a:pt x="8727246" y="12014"/>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3047854" y="-22276"/>
                  <a:pt x="13159850" y="16410"/>
                  <a:pt x="13285727" y="0"/>
                </a:cubicBezTo>
                <a:cubicBezTo>
                  <a:pt x="13411604" y="-16410"/>
                  <a:pt x="13567888" y="21279"/>
                  <a:pt x="13824233" y="0"/>
                </a:cubicBezTo>
                <a:cubicBezTo>
                  <a:pt x="14080578" y="-21279"/>
                  <a:pt x="14127831" y="28444"/>
                  <a:pt x="14263016" y="0"/>
                </a:cubicBezTo>
                <a:cubicBezTo>
                  <a:pt x="14398201" y="-28444"/>
                  <a:pt x="14680095" y="45573"/>
                  <a:pt x="14821466" y="0"/>
                </a:cubicBezTo>
                <a:cubicBezTo>
                  <a:pt x="15207165" y="-53841"/>
                  <a:pt x="15425433" y="250128"/>
                  <a:pt x="15392400" y="570934"/>
                </a:cubicBezTo>
                <a:cubicBezTo>
                  <a:pt x="15392399" y="570930"/>
                  <a:pt x="15392401" y="570928"/>
                  <a:pt x="15392400" y="570923"/>
                </a:cubicBezTo>
                <a:lnTo>
                  <a:pt x="15392400" y="570923"/>
                </a:lnTo>
                <a:cubicBezTo>
                  <a:pt x="15407238" y="673198"/>
                  <a:pt x="15380979" y="814266"/>
                  <a:pt x="15392400" y="1007679"/>
                </a:cubicBezTo>
                <a:cubicBezTo>
                  <a:pt x="15403821" y="1201092"/>
                  <a:pt x="15344700" y="1323805"/>
                  <a:pt x="15392400" y="1427307"/>
                </a:cubicBezTo>
                <a:cubicBezTo>
                  <a:pt x="15448784" y="1539932"/>
                  <a:pt x="15346779" y="1733738"/>
                  <a:pt x="15392400" y="1903072"/>
                </a:cubicBezTo>
                <a:cubicBezTo>
                  <a:pt x="15438021" y="2072406"/>
                  <a:pt x="15379098" y="2188586"/>
                  <a:pt x="15392400" y="2378837"/>
                </a:cubicBezTo>
                <a:cubicBezTo>
                  <a:pt x="15405702" y="2569089"/>
                  <a:pt x="15342078" y="2661660"/>
                  <a:pt x="15392400" y="2854602"/>
                </a:cubicBezTo>
                <a:cubicBezTo>
                  <a:pt x="15391913" y="3080170"/>
                  <a:pt x="15125147" y="3415061"/>
                  <a:pt x="14821466" y="3425536"/>
                </a:cubicBezTo>
                <a:cubicBezTo>
                  <a:pt x="14638855" y="3439629"/>
                  <a:pt x="14475944" y="3370973"/>
                  <a:pt x="14362739" y="3425536"/>
                </a:cubicBezTo>
                <a:cubicBezTo>
                  <a:pt x="14249534" y="3480099"/>
                  <a:pt x="14116172" y="3380474"/>
                  <a:pt x="13904012" y="3425536"/>
                </a:cubicBezTo>
                <a:cubicBezTo>
                  <a:pt x="13691852" y="3470598"/>
                  <a:pt x="13552617" y="3371868"/>
                  <a:pt x="13365506" y="3425536"/>
                </a:cubicBezTo>
                <a:cubicBezTo>
                  <a:pt x="13178395" y="3479204"/>
                  <a:pt x="13057921" y="3399101"/>
                  <a:pt x="12827000" y="3425536"/>
                </a:cubicBezTo>
                <a:cubicBezTo>
                  <a:pt x="12563196" y="3486360"/>
                  <a:pt x="12461844" y="3396877"/>
                  <a:pt x="12277271" y="3425536"/>
                </a:cubicBezTo>
                <a:cubicBezTo>
                  <a:pt x="12092698" y="3454195"/>
                  <a:pt x="12012972" y="3412475"/>
                  <a:pt x="11842986" y="3425536"/>
                </a:cubicBezTo>
                <a:cubicBezTo>
                  <a:pt x="11673000" y="3438597"/>
                  <a:pt x="11508338" y="3375713"/>
                  <a:pt x="11293257" y="3425536"/>
                </a:cubicBezTo>
                <a:cubicBezTo>
                  <a:pt x="11078176" y="3475359"/>
                  <a:pt x="10997575" y="3385369"/>
                  <a:pt x="10782010" y="3425536"/>
                </a:cubicBezTo>
                <a:cubicBezTo>
                  <a:pt x="10566445" y="3465703"/>
                  <a:pt x="10446919" y="3390732"/>
                  <a:pt x="10270762" y="3425536"/>
                </a:cubicBezTo>
                <a:cubicBezTo>
                  <a:pt x="10094605" y="3460340"/>
                  <a:pt x="9873782" y="3377624"/>
                  <a:pt x="9682553" y="3425536"/>
                </a:cubicBezTo>
                <a:cubicBezTo>
                  <a:pt x="9491324" y="3473448"/>
                  <a:pt x="9290097" y="3376659"/>
                  <a:pt x="8978900" y="3425536"/>
                </a:cubicBezTo>
                <a:lnTo>
                  <a:pt x="8978900" y="3425536"/>
                </a:lnTo>
                <a:cubicBezTo>
                  <a:pt x="8629551" y="3484989"/>
                  <a:pt x="8455573" y="3379801"/>
                  <a:pt x="8250210" y="3425536"/>
                </a:cubicBezTo>
                <a:cubicBezTo>
                  <a:pt x="8044847" y="3471271"/>
                  <a:pt x="7934165" y="3381918"/>
                  <a:pt x="7689679" y="3425536"/>
                </a:cubicBezTo>
                <a:cubicBezTo>
                  <a:pt x="7445193" y="3469154"/>
                  <a:pt x="7472431" y="3386567"/>
                  <a:pt x="7297307" y="3425536"/>
                </a:cubicBezTo>
                <a:cubicBezTo>
                  <a:pt x="7122183" y="3464505"/>
                  <a:pt x="7141795" y="3407314"/>
                  <a:pt x="6989015" y="3425536"/>
                </a:cubicBezTo>
                <a:cubicBezTo>
                  <a:pt x="6836235" y="3443758"/>
                  <a:pt x="6740674" y="3411898"/>
                  <a:pt x="6512563" y="3425536"/>
                </a:cubicBezTo>
                <a:cubicBezTo>
                  <a:pt x="6284452" y="3439174"/>
                  <a:pt x="6005493" y="3347628"/>
                  <a:pt x="5783873" y="3425536"/>
                </a:cubicBezTo>
                <a:cubicBezTo>
                  <a:pt x="5562253" y="3503444"/>
                  <a:pt x="5357260" y="3369469"/>
                  <a:pt x="5223342" y="3425536"/>
                </a:cubicBezTo>
                <a:cubicBezTo>
                  <a:pt x="5089424" y="3481603"/>
                  <a:pt x="5052424" y="3418818"/>
                  <a:pt x="4915050" y="3425536"/>
                </a:cubicBezTo>
                <a:cubicBezTo>
                  <a:pt x="4777676" y="3432254"/>
                  <a:pt x="4689319" y="3421435"/>
                  <a:pt x="4606758" y="3425536"/>
                </a:cubicBezTo>
                <a:cubicBezTo>
                  <a:pt x="4524197" y="3429637"/>
                  <a:pt x="4407292" y="3417028"/>
                  <a:pt x="4214386" y="3425536"/>
                </a:cubicBezTo>
                <a:cubicBezTo>
                  <a:pt x="4021480" y="3434044"/>
                  <a:pt x="3956232" y="3421434"/>
                  <a:pt x="3822014" y="3425536"/>
                </a:cubicBezTo>
                <a:cubicBezTo>
                  <a:pt x="3687796" y="3429638"/>
                  <a:pt x="3499390" y="3423354"/>
                  <a:pt x="3345563" y="3425536"/>
                </a:cubicBezTo>
                <a:cubicBezTo>
                  <a:pt x="3191736" y="3427718"/>
                  <a:pt x="3097305" y="3383467"/>
                  <a:pt x="2953191" y="3425536"/>
                </a:cubicBezTo>
                <a:cubicBezTo>
                  <a:pt x="2809077" y="3467605"/>
                  <a:pt x="2667378" y="3373460"/>
                  <a:pt x="2476740" y="3425536"/>
                </a:cubicBezTo>
                <a:cubicBezTo>
                  <a:pt x="2286102" y="3477612"/>
                  <a:pt x="2135726" y="3364882"/>
                  <a:pt x="1832129" y="3425536"/>
                </a:cubicBezTo>
                <a:cubicBezTo>
                  <a:pt x="1528532" y="3486190"/>
                  <a:pt x="1492648" y="3369190"/>
                  <a:pt x="1187518" y="3425536"/>
                </a:cubicBezTo>
                <a:cubicBezTo>
                  <a:pt x="882388" y="3481882"/>
                  <a:pt x="797928" y="3400246"/>
                  <a:pt x="570934" y="3425536"/>
                </a:cubicBezTo>
                <a:cubicBezTo>
                  <a:pt x="193187" y="3378878"/>
                  <a:pt x="-91303" y="3153773"/>
                  <a:pt x="0" y="2854602"/>
                </a:cubicBezTo>
                <a:cubicBezTo>
                  <a:pt x="-25928" y="2715453"/>
                  <a:pt x="44529" y="2620776"/>
                  <a:pt x="0" y="2421656"/>
                </a:cubicBezTo>
                <a:cubicBezTo>
                  <a:pt x="-44529" y="2222536"/>
                  <a:pt x="21136" y="2179917"/>
                  <a:pt x="0" y="1960164"/>
                </a:cubicBezTo>
                <a:cubicBezTo>
                  <a:pt x="-21136" y="1740411"/>
                  <a:pt x="38464" y="1651173"/>
                  <a:pt x="0" y="1427307"/>
                </a:cubicBezTo>
                <a:cubicBezTo>
                  <a:pt x="-45150" y="1305334"/>
                  <a:pt x="37020" y="1210490"/>
                  <a:pt x="0" y="1016243"/>
                </a:cubicBezTo>
                <a:cubicBezTo>
                  <a:pt x="-37020" y="821996"/>
                  <a:pt x="53140" y="731453"/>
                  <a:pt x="0" y="570923"/>
                </a:cubicBezTo>
                <a:lnTo>
                  <a:pt x="0" y="570923"/>
                </a:lnTo>
                <a:cubicBezTo>
                  <a:pt x="0" y="570929"/>
                  <a:pt x="-1" y="570929"/>
                  <a:pt x="0" y="570934"/>
                </a:cubicBezTo>
                <a:close/>
              </a:path>
              <a:path w="15392400" h="3425536" stroke="0" extrusionOk="0">
                <a:moveTo>
                  <a:pt x="0" y="570934"/>
                </a:moveTo>
                <a:cubicBezTo>
                  <a:pt x="-13236" y="338070"/>
                  <a:pt x="319735" y="61487"/>
                  <a:pt x="570934" y="0"/>
                </a:cubicBezTo>
                <a:cubicBezTo>
                  <a:pt x="906755" y="-24742"/>
                  <a:pt x="1058468" y="58720"/>
                  <a:pt x="1299624" y="0"/>
                </a:cubicBezTo>
                <a:cubicBezTo>
                  <a:pt x="1540780" y="-58720"/>
                  <a:pt x="1581781" y="25787"/>
                  <a:pt x="1691996" y="0"/>
                </a:cubicBezTo>
                <a:cubicBezTo>
                  <a:pt x="1802211" y="-25787"/>
                  <a:pt x="1996485" y="20959"/>
                  <a:pt x="2084368" y="0"/>
                </a:cubicBezTo>
                <a:cubicBezTo>
                  <a:pt x="2172251" y="-20959"/>
                  <a:pt x="2558056" y="68702"/>
                  <a:pt x="2813058" y="0"/>
                </a:cubicBezTo>
                <a:cubicBezTo>
                  <a:pt x="3068060" y="-68702"/>
                  <a:pt x="3341768" y="3897"/>
                  <a:pt x="3541749" y="0"/>
                </a:cubicBezTo>
                <a:cubicBezTo>
                  <a:pt x="3741730" y="-3897"/>
                  <a:pt x="3885089" y="56392"/>
                  <a:pt x="4102280" y="0"/>
                </a:cubicBezTo>
                <a:cubicBezTo>
                  <a:pt x="4319471" y="-56392"/>
                  <a:pt x="4639439" y="19816"/>
                  <a:pt x="4830970" y="0"/>
                </a:cubicBezTo>
                <a:cubicBezTo>
                  <a:pt x="5022501" y="-19816"/>
                  <a:pt x="5136185" y="13765"/>
                  <a:pt x="5391501" y="0"/>
                </a:cubicBezTo>
                <a:cubicBezTo>
                  <a:pt x="5646817" y="-13765"/>
                  <a:pt x="5737493" y="40963"/>
                  <a:pt x="5952032" y="0"/>
                </a:cubicBezTo>
                <a:cubicBezTo>
                  <a:pt x="6166571" y="-40963"/>
                  <a:pt x="6415325" y="25141"/>
                  <a:pt x="6680723" y="0"/>
                </a:cubicBezTo>
                <a:cubicBezTo>
                  <a:pt x="6946121" y="-25141"/>
                  <a:pt x="6865006" y="32148"/>
                  <a:pt x="6989015" y="0"/>
                </a:cubicBezTo>
                <a:cubicBezTo>
                  <a:pt x="7113024" y="-32148"/>
                  <a:pt x="7264889" y="41918"/>
                  <a:pt x="7381386" y="0"/>
                </a:cubicBezTo>
                <a:cubicBezTo>
                  <a:pt x="7497883" y="-41918"/>
                  <a:pt x="7712234" y="28667"/>
                  <a:pt x="7857838" y="0"/>
                </a:cubicBezTo>
                <a:cubicBezTo>
                  <a:pt x="8003442" y="-28667"/>
                  <a:pt x="8613557" y="44038"/>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3082037" y="-36777"/>
                  <a:pt x="13107666" y="55474"/>
                  <a:pt x="13345561" y="0"/>
                </a:cubicBezTo>
                <a:cubicBezTo>
                  <a:pt x="13583456" y="-55474"/>
                  <a:pt x="13663547" y="54716"/>
                  <a:pt x="13804288" y="0"/>
                </a:cubicBezTo>
                <a:cubicBezTo>
                  <a:pt x="13945029" y="-54716"/>
                  <a:pt x="14134516" y="9148"/>
                  <a:pt x="14302905" y="0"/>
                </a:cubicBezTo>
                <a:cubicBezTo>
                  <a:pt x="14471294" y="-9148"/>
                  <a:pt x="14617129" y="39252"/>
                  <a:pt x="14821466" y="0"/>
                </a:cubicBezTo>
                <a:cubicBezTo>
                  <a:pt x="15129599" y="3736"/>
                  <a:pt x="15365834" y="266380"/>
                  <a:pt x="15392400" y="570934"/>
                </a:cubicBezTo>
                <a:cubicBezTo>
                  <a:pt x="15392399" y="570931"/>
                  <a:pt x="15392400" y="570928"/>
                  <a:pt x="15392400" y="570923"/>
                </a:cubicBezTo>
                <a:lnTo>
                  <a:pt x="15392400" y="570923"/>
                </a:lnTo>
                <a:cubicBezTo>
                  <a:pt x="15431763" y="745673"/>
                  <a:pt x="15366877" y="889187"/>
                  <a:pt x="15392400" y="1016243"/>
                </a:cubicBezTo>
                <a:cubicBezTo>
                  <a:pt x="15417923" y="1143299"/>
                  <a:pt x="15390153" y="1285850"/>
                  <a:pt x="15392400" y="1427307"/>
                </a:cubicBezTo>
                <a:cubicBezTo>
                  <a:pt x="15397394" y="1527300"/>
                  <a:pt x="15380282" y="1691841"/>
                  <a:pt x="15392400" y="1917345"/>
                </a:cubicBezTo>
                <a:cubicBezTo>
                  <a:pt x="15404518" y="2142849"/>
                  <a:pt x="15348607" y="2247935"/>
                  <a:pt x="15392400" y="2350291"/>
                </a:cubicBezTo>
                <a:cubicBezTo>
                  <a:pt x="15436193" y="2452647"/>
                  <a:pt x="15336708" y="2617233"/>
                  <a:pt x="15392400" y="2854602"/>
                </a:cubicBezTo>
                <a:cubicBezTo>
                  <a:pt x="15399656" y="3187391"/>
                  <a:pt x="15143250" y="3512562"/>
                  <a:pt x="14821466" y="3425536"/>
                </a:cubicBezTo>
                <a:cubicBezTo>
                  <a:pt x="14690596" y="3457408"/>
                  <a:pt x="14549625" y="3384523"/>
                  <a:pt x="14382683" y="3425536"/>
                </a:cubicBezTo>
                <a:cubicBezTo>
                  <a:pt x="14215741" y="3466549"/>
                  <a:pt x="14108195" y="3392492"/>
                  <a:pt x="13884067" y="3425536"/>
                </a:cubicBezTo>
                <a:cubicBezTo>
                  <a:pt x="13659939" y="3458580"/>
                  <a:pt x="13528286" y="3372357"/>
                  <a:pt x="13345561" y="3425536"/>
                </a:cubicBezTo>
                <a:cubicBezTo>
                  <a:pt x="13162836" y="3478715"/>
                  <a:pt x="13084202" y="3375869"/>
                  <a:pt x="12827000" y="3425536"/>
                </a:cubicBezTo>
                <a:cubicBezTo>
                  <a:pt x="12653410" y="3447099"/>
                  <a:pt x="12540659" y="3403352"/>
                  <a:pt x="12277271" y="3425536"/>
                </a:cubicBezTo>
                <a:cubicBezTo>
                  <a:pt x="12013883" y="3447720"/>
                  <a:pt x="11825503" y="3415528"/>
                  <a:pt x="11689062" y="3425536"/>
                </a:cubicBezTo>
                <a:cubicBezTo>
                  <a:pt x="11552621" y="3435544"/>
                  <a:pt x="11354315" y="3375141"/>
                  <a:pt x="11139333" y="3425536"/>
                </a:cubicBezTo>
                <a:cubicBezTo>
                  <a:pt x="10924351" y="3475931"/>
                  <a:pt x="10708781" y="3421359"/>
                  <a:pt x="10551124" y="3425536"/>
                </a:cubicBezTo>
                <a:cubicBezTo>
                  <a:pt x="10393467" y="3429713"/>
                  <a:pt x="10130997" y="3359517"/>
                  <a:pt x="9962914" y="3425536"/>
                </a:cubicBezTo>
                <a:cubicBezTo>
                  <a:pt x="9794831" y="3491555"/>
                  <a:pt x="9244834" y="3366197"/>
                  <a:pt x="8978900" y="3425536"/>
                </a:cubicBezTo>
                <a:lnTo>
                  <a:pt x="8978900" y="3425536"/>
                </a:lnTo>
                <a:cubicBezTo>
                  <a:pt x="8900926" y="3449623"/>
                  <a:pt x="8738015" y="3398105"/>
                  <a:pt x="8670608" y="3425536"/>
                </a:cubicBezTo>
                <a:cubicBezTo>
                  <a:pt x="8603201" y="3452967"/>
                  <a:pt x="8381055" y="3366732"/>
                  <a:pt x="8110077" y="3425536"/>
                </a:cubicBezTo>
                <a:cubicBezTo>
                  <a:pt x="7839099" y="3484340"/>
                  <a:pt x="7886919" y="3402514"/>
                  <a:pt x="7801785" y="3425536"/>
                </a:cubicBezTo>
                <a:cubicBezTo>
                  <a:pt x="7716651" y="3448558"/>
                  <a:pt x="7328915" y="3387523"/>
                  <a:pt x="7157174" y="3425536"/>
                </a:cubicBezTo>
                <a:cubicBezTo>
                  <a:pt x="6985433" y="3463549"/>
                  <a:pt x="6695219" y="3396327"/>
                  <a:pt x="6512563" y="3425536"/>
                </a:cubicBezTo>
                <a:cubicBezTo>
                  <a:pt x="6329907" y="3454745"/>
                  <a:pt x="6020181" y="3345843"/>
                  <a:pt x="5783873" y="3425536"/>
                </a:cubicBezTo>
                <a:cubicBezTo>
                  <a:pt x="5547565" y="3505229"/>
                  <a:pt x="5565705" y="3381131"/>
                  <a:pt x="5391501" y="3425536"/>
                </a:cubicBezTo>
                <a:cubicBezTo>
                  <a:pt x="5217297" y="3469941"/>
                  <a:pt x="4859120" y="3348060"/>
                  <a:pt x="4662811" y="3425536"/>
                </a:cubicBezTo>
                <a:cubicBezTo>
                  <a:pt x="4466502" y="3503012"/>
                  <a:pt x="4371530" y="3390577"/>
                  <a:pt x="4102280" y="3425536"/>
                </a:cubicBezTo>
                <a:cubicBezTo>
                  <a:pt x="3833030" y="3460495"/>
                  <a:pt x="3856026" y="3417514"/>
                  <a:pt x="3793988" y="3425536"/>
                </a:cubicBezTo>
                <a:cubicBezTo>
                  <a:pt x="3731950" y="3433558"/>
                  <a:pt x="3416800" y="3416005"/>
                  <a:pt x="3317536" y="3425536"/>
                </a:cubicBezTo>
                <a:cubicBezTo>
                  <a:pt x="3218272" y="3435067"/>
                  <a:pt x="2925074" y="3388290"/>
                  <a:pt x="2672926" y="3425536"/>
                </a:cubicBezTo>
                <a:cubicBezTo>
                  <a:pt x="2420778" y="3462782"/>
                  <a:pt x="2427305" y="3382457"/>
                  <a:pt x="2280554" y="3425536"/>
                </a:cubicBezTo>
                <a:cubicBezTo>
                  <a:pt x="2133803" y="3468615"/>
                  <a:pt x="1826892" y="3390878"/>
                  <a:pt x="1635943" y="3425536"/>
                </a:cubicBezTo>
                <a:cubicBezTo>
                  <a:pt x="1444994" y="3460194"/>
                  <a:pt x="917613" y="3301466"/>
                  <a:pt x="570934" y="3425536"/>
                </a:cubicBezTo>
                <a:cubicBezTo>
                  <a:pt x="271556" y="3409689"/>
                  <a:pt x="-16736" y="3134894"/>
                  <a:pt x="0" y="2854602"/>
                </a:cubicBezTo>
                <a:cubicBezTo>
                  <a:pt x="-4169" y="2669410"/>
                  <a:pt x="8795" y="2618451"/>
                  <a:pt x="0" y="2393110"/>
                </a:cubicBezTo>
                <a:cubicBezTo>
                  <a:pt x="-8795" y="2167769"/>
                  <a:pt x="13300" y="2001477"/>
                  <a:pt x="0" y="1903072"/>
                </a:cubicBezTo>
                <a:cubicBezTo>
                  <a:pt x="-13300" y="1804667"/>
                  <a:pt x="31644" y="1543462"/>
                  <a:pt x="0" y="1427307"/>
                </a:cubicBezTo>
                <a:cubicBezTo>
                  <a:pt x="-49907" y="1312156"/>
                  <a:pt x="10601" y="1074986"/>
                  <a:pt x="0" y="981987"/>
                </a:cubicBezTo>
                <a:cubicBezTo>
                  <a:pt x="-10601" y="888988"/>
                  <a:pt x="13901" y="655575"/>
                  <a:pt x="0" y="570923"/>
                </a:cubicBezTo>
                <a:lnTo>
                  <a:pt x="0" y="570923"/>
                </a:lnTo>
                <a:cubicBezTo>
                  <a:pt x="1" y="570925"/>
                  <a:pt x="0" y="570931"/>
                  <a:pt x="0" y="570934"/>
                </a:cubicBezTo>
                <a:close/>
              </a:path>
            </a:pathLst>
          </a:custGeom>
          <a:solidFill>
            <a:schemeClr val="accent3">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123658"/>
          </a:xfrm>
          <a:prstGeom prst="rect">
            <a:avLst/>
          </a:prstGeom>
          <a:noFill/>
        </p:spPr>
        <p:txBody>
          <a:bodyPr wrap="square">
            <a:spAutoFit/>
          </a:bodyPr>
          <a:lstStyle/>
          <a:p>
            <a:pPr>
              <a:lnSpc>
                <a:spcPct val="150000"/>
              </a:lnSpc>
            </a:pPr>
            <a:r>
              <a:rPr lang="vi-VN" sz="4400" dirty="0">
                <a:solidFill>
                  <a:srgbClr val="002060"/>
                </a:solidFill>
                <a:latin typeface="Lobster" charset="0"/>
              </a:rPr>
              <a:t>Người xưa đặt ra luật tục để phạt những người có tội, bảo vệ cuộc sống bình yên cho buôn làng</a:t>
            </a:r>
          </a:p>
        </p:txBody>
      </p:sp>
      <p:grpSp>
        <p:nvGrpSpPr>
          <p:cNvPr id="11" name="Group 10"/>
          <p:cNvGrpSpPr/>
          <p:nvPr/>
        </p:nvGrpSpPr>
        <p:grpSpPr>
          <a:xfrm>
            <a:off x="1600200" y="481447"/>
            <a:ext cx="15924068" cy="4014353"/>
            <a:chOff x="1600200" y="481447"/>
            <a:chExt cx="15924068" cy="40143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15392400"/>
                <a:gd name="connsiteY0" fmla="*/ 662722 h 3976253"/>
                <a:gd name="connsiteX1" fmla="*/ 662722 w 15392400"/>
                <a:gd name="connsiteY1" fmla="*/ 0 h 3976253"/>
                <a:gd name="connsiteX2" fmla="*/ 1173573 w 15392400"/>
                <a:gd name="connsiteY2" fmla="*/ 0 h 3976253"/>
                <a:gd name="connsiteX3" fmla="*/ 1933909 w 15392400"/>
                <a:gd name="connsiteY3" fmla="*/ 0 h 3976253"/>
                <a:gd name="connsiteX4" fmla="*/ 2611084 w 15392400"/>
                <a:gd name="connsiteY4" fmla="*/ 0 h 3976253"/>
                <a:gd name="connsiteX5" fmla="*/ 2955611 w 15392400"/>
                <a:gd name="connsiteY5" fmla="*/ 0 h 3976253"/>
                <a:gd name="connsiteX6" fmla="*/ 3632786 w 15392400"/>
                <a:gd name="connsiteY6" fmla="*/ 0 h 3976253"/>
                <a:gd name="connsiteX7" fmla="*/ 4393122 w 15392400"/>
                <a:gd name="connsiteY7" fmla="*/ 0 h 3976253"/>
                <a:gd name="connsiteX8" fmla="*/ 4987135 w 15392400"/>
                <a:gd name="connsiteY8" fmla="*/ 0 h 3976253"/>
                <a:gd name="connsiteX9" fmla="*/ 5331662 w 15392400"/>
                <a:gd name="connsiteY9" fmla="*/ 0 h 3976253"/>
                <a:gd name="connsiteX10" fmla="*/ 6091998 w 15392400"/>
                <a:gd name="connsiteY10" fmla="*/ 0 h 3976253"/>
                <a:gd name="connsiteX11" fmla="*/ 6602849 w 15392400"/>
                <a:gd name="connsiteY11" fmla="*/ 0 h 3976253"/>
                <a:gd name="connsiteX12" fmla="*/ 6947377 w 15392400"/>
                <a:gd name="connsiteY12" fmla="*/ 0 h 3976253"/>
                <a:gd name="connsiteX13" fmla="*/ 7707713 w 15392400"/>
                <a:gd name="connsiteY13" fmla="*/ 0 h 3976253"/>
                <a:gd name="connsiteX14" fmla="*/ 8218564 w 15392400"/>
                <a:gd name="connsiteY14" fmla="*/ 0 h 3976253"/>
                <a:gd name="connsiteX15" fmla="*/ 8978900 w 15392400"/>
                <a:gd name="connsiteY15" fmla="*/ 0 h 3976253"/>
                <a:gd name="connsiteX16" fmla="*/ 9433597 w 15392400"/>
                <a:gd name="connsiteY16" fmla="*/ 0 h 3976253"/>
                <a:gd name="connsiteX17" fmla="*/ 9995281 w 15392400"/>
                <a:gd name="connsiteY17" fmla="*/ 0 h 3976253"/>
                <a:gd name="connsiteX18" fmla="*/ 10476724 w 15392400"/>
                <a:gd name="connsiteY18" fmla="*/ 0 h 3976253"/>
                <a:gd name="connsiteX19" fmla="*/ 11011661 w 15392400"/>
                <a:gd name="connsiteY19" fmla="*/ 0 h 3976253"/>
                <a:gd name="connsiteX20" fmla="*/ 11653586 w 15392400"/>
                <a:gd name="connsiteY20" fmla="*/ 0 h 3976253"/>
                <a:gd name="connsiteX21" fmla="*/ 12205091 w 15392400"/>
                <a:gd name="connsiteY21" fmla="*/ 0 h 3976253"/>
                <a:gd name="connsiteX22" fmla="*/ 12827000 w 15392400"/>
                <a:gd name="connsiteY22" fmla="*/ 0 h 3976253"/>
                <a:gd name="connsiteX23" fmla="*/ 13264616 w 15392400"/>
                <a:gd name="connsiteY23" fmla="*/ 0 h 3976253"/>
                <a:gd name="connsiteX24" fmla="*/ 13778339 w 15392400"/>
                <a:gd name="connsiteY24" fmla="*/ 0 h 3976253"/>
                <a:gd name="connsiteX25" fmla="*/ 14273035 w 15392400"/>
                <a:gd name="connsiteY25" fmla="*/ 0 h 3976253"/>
                <a:gd name="connsiteX26" fmla="*/ 14729678 w 15392400"/>
                <a:gd name="connsiteY26" fmla="*/ 0 h 3976253"/>
                <a:gd name="connsiteX27" fmla="*/ 15392400 w 15392400"/>
                <a:gd name="connsiteY27" fmla="*/ 662722 h 3976253"/>
                <a:gd name="connsiteX28" fmla="*/ 15392400 w 15392400"/>
                <a:gd name="connsiteY28" fmla="*/ 662709 h 3976253"/>
                <a:gd name="connsiteX29" fmla="*/ 15392400 w 15392400"/>
                <a:gd name="connsiteY29" fmla="*/ 662709 h 3976253"/>
                <a:gd name="connsiteX30" fmla="*/ 15392400 w 15392400"/>
                <a:gd name="connsiteY30" fmla="*/ 1129919 h 3976253"/>
                <a:gd name="connsiteX31" fmla="*/ 15392400 w 15392400"/>
                <a:gd name="connsiteY31" fmla="*/ 1656772 h 3976253"/>
                <a:gd name="connsiteX32" fmla="*/ 15392400 w 15392400"/>
                <a:gd name="connsiteY32" fmla="*/ 2175890 h 3976253"/>
                <a:gd name="connsiteX33" fmla="*/ 15392400 w 15392400"/>
                <a:gd name="connsiteY33" fmla="*/ 2695008 h 3976253"/>
                <a:gd name="connsiteX34" fmla="*/ 15392400 w 15392400"/>
                <a:gd name="connsiteY34" fmla="*/ 3313531 h 3976253"/>
                <a:gd name="connsiteX35" fmla="*/ 14729678 w 15392400"/>
                <a:gd name="connsiteY35" fmla="*/ 3976253 h 3976253"/>
                <a:gd name="connsiteX36" fmla="*/ 14273035 w 15392400"/>
                <a:gd name="connsiteY36" fmla="*/ 3976253 h 3976253"/>
                <a:gd name="connsiteX37" fmla="*/ 13854446 w 15392400"/>
                <a:gd name="connsiteY37" fmla="*/ 3976253 h 3976253"/>
                <a:gd name="connsiteX38" fmla="*/ 13416830 w 15392400"/>
                <a:gd name="connsiteY38" fmla="*/ 3976253 h 3976253"/>
                <a:gd name="connsiteX39" fmla="*/ 12827000 w 15392400"/>
                <a:gd name="connsiteY39" fmla="*/ 3976253 h 3976253"/>
                <a:gd name="connsiteX40" fmla="*/ 12354233 w 15392400"/>
                <a:gd name="connsiteY40" fmla="*/ 3976253 h 3976253"/>
                <a:gd name="connsiteX41" fmla="*/ 11919948 w 15392400"/>
                <a:gd name="connsiteY41" fmla="*/ 3976253 h 3976253"/>
                <a:gd name="connsiteX42" fmla="*/ 11485662 w 15392400"/>
                <a:gd name="connsiteY42" fmla="*/ 3976253 h 3976253"/>
                <a:gd name="connsiteX43" fmla="*/ 11012896 w 15392400"/>
                <a:gd name="connsiteY43" fmla="*/ 3976253 h 3976253"/>
                <a:gd name="connsiteX44" fmla="*/ 10578610 w 15392400"/>
                <a:gd name="connsiteY44" fmla="*/ 3976253 h 3976253"/>
                <a:gd name="connsiteX45" fmla="*/ 10028882 w 15392400"/>
                <a:gd name="connsiteY45" fmla="*/ 3976253 h 3976253"/>
                <a:gd name="connsiteX46" fmla="*/ 9517634 w 15392400"/>
                <a:gd name="connsiteY46" fmla="*/ 3976253 h 3976253"/>
                <a:gd name="connsiteX47" fmla="*/ 8978900 w 15392400"/>
                <a:gd name="connsiteY47" fmla="*/ 3976253 h 3976253"/>
                <a:gd name="connsiteX48" fmla="*/ 8978900 w 15392400"/>
                <a:gd name="connsiteY48" fmla="*/ 3976253 h 3976253"/>
                <a:gd name="connsiteX49" fmla="*/ 8301726 w 15392400"/>
                <a:gd name="connsiteY49" fmla="*/ 3976253 h 3976253"/>
                <a:gd name="connsiteX50" fmla="*/ 7541389 w 15392400"/>
                <a:gd name="connsiteY50" fmla="*/ 3976253 h 3976253"/>
                <a:gd name="connsiteX51" fmla="*/ 7196862 w 15392400"/>
                <a:gd name="connsiteY51" fmla="*/ 3976253 h 3976253"/>
                <a:gd name="connsiteX52" fmla="*/ 6602849 w 15392400"/>
                <a:gd name="connsiteY52" fmla="*/ 3976253 h 3976253"/>
                <a:gd name="connsiteX53" fmla="*/ 6175160 w 15392400"/>
                <a:gd name="connsiteY53" fmla="*/ 3976253 h 3976253"/>
                <a:gd name="connsiteX54" fmla="*/ 5830633 w 15392400"/>
                <a:gd name="connsiteY54" fmla="*/ 3976253 h 3976253"/>
                <a:gd name="connsiteX55" fmla="*/ 5319782 w 15392400"/>
                <a:gd name="connsiteY55" fmla="*/ 3976253 h 3976253"/>
                <a:gd name="connsiteX56" fmla="*/ 4559445 w 15392400"/>
                <a:gd name="connsiteY56" fmla="*/ 3976253 h 3976253"/>
                <a:gd name="connsiteX57" fmla="*/ 3965433 w 15392400"/>
                <a:gd name="connsiteY57" fmla="*/ 3976253 h 3976253"/>
                <a:gd name="connsiteX58" fmla="*/ 3620905 w 15392400"/>
                <a:gd name="connsiteY58" fmla="*/ 3976253 h 3976253"/>
                <a:gd name="connsiteX59" fmla="*/ 3276378 w 15392400"/>
                <a:gd name="connsiteY59" fmla="*/ 3976253 h 3976253"/>
                <a:gd name="connsiteX60" fmla="*/ 2848689 w 15392400"/>
                <a:gd name="connsiteY60" fmla="*/ 3976253 h 3976253"/>
                <a:gd name="connsiteX61" fmla="*/ 2421000 w 15392400"/>
                <a:gd name="connsiteY61" fmla="*/ 3976253 h 3976253"/>
                <a:gd name="connsiteX62" fmla="*/ 1910149 w 15392400"/>
                <a:gd name="connsiteY62" fmla="*/ 3976253 h 3976253"/>
                <a:gd name="connsiteX63" fmla="*/ 1482460 w 15392400"/>
                <a:gd name="connsiteY63" fmla="*/ 3976253 h 3976253"/>
                <a:gd name="connsiteX64" fmla="*/ 662722 w 15392400"/>
                <a:gd name="connsiteY64" fmla="*/ 3976253 h 3976253"/>
                <a:gd name="connsiteX65" fmla="*/ 0 w 15392400"/>
                <a:gd name="connsiteY65" fmla="*/ 3313531 h 3976253"/>
                <a:gd name="connsiteX66" fmla="*/ 0 w 15392400"/>
                <a:gd name="connsiteY66" fmla="*/ 2744710 h 3976253"/>
                <a:gd name="connsiteX67" fmla="*/ 0 w 15392400"/>
                <a:gd name="connsiteY67" fmla="*/ 2242160 h 3976253"/>
                <a:gd name="connsiteX68" fmla="*/ 0 w 15392400"/>
                <a:gd name="connsiteY68" fmla="*/ 1656772 h 3976253"/>
                <a:gd name="connsiteX69" fmla="*/ 0 w 15392400"/>
                <a:gd name="connsiteY69" fmla="*/ 1159741 h 3976253"/>
                <a:gd name="connsiteX70" fmla="*/ 0 w 15392400"/>
                <a:gd name="connsiteY70" fmla="*/ 662709 h 3976253"/>
                <a:gd name="connsiteX71" fmla="*/ 0 w 15392400"/>
                <a:gd name="connsiteY71" fmla="*/ 662709 h 3976253"/>
                <a:gd name="connsiteX72" fmla="*/ 0 w 15392400"/>
                <a:gd name="connsiteY72" fmla="*/ 662722 h 397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3976253" fill="none" extrusionOk="0">
                  <a:moveTo>
                    <a:pt x="0" y="662722"/>
                  </a:moveTo>
                  <a:cubicBezTo>
                    <a:pt x="1065" y="308136"/>
                    <a:pt x="279730" y="2256"/>
                    <a:pt x="662722" y="0"/>
                  </a:cubicBezTo>
                  <a:cubicBezTo>
                    <a:pt x="801755" y="-12132"/>
                    <a:pt x="1040138" y="15412"/>
                    <a:pt x="1173573" y="0"/>
                  </a:cubicBezTo>
                  <a:cubicBezTo>
                    <a:pt x="1307008" y="-15412"/>
                    <a:pt x="1759707" y="62914"/>
                    <a:pt x="1933909" y="0"/>
                  </a:cubicBezTo>
                  <a:cubicBezTo>
                    <a:pt x="2108111" y="-62914"/>
                    <a:pt x="2432794" y="36689"/>
                    <a:pt x="2611084" y="0"/>
                  </a:cubicBezTo>
                  <a:cubicBezTo>
                    <a:pt x="2789374" y="-36689"/>
                    <a:pt x="2798684" y="33845"/>
                    <a:pt x="2955611" y="0"/>
                  </a:cubicBezTo>
                  <a:cubicBezTo>
                    <a:pt x="3112538" y="-33845"/>
                    <a:pt x="3393930" y="3793"/>
                    <a:pt x="3632786" y="0"/>
                  </a:cubicBezTo>
                  <a:cubicBezTo>
                    <a:pt x="3871643" y="-3793"/>
                    <a:pt x="4151582" y="66637"/>
                    <a:pt x="4393122" y="0"/>
                  </a:cubicBezTo>
                  <a:cubicBezTo>
                    <a:pt x="4634662" y="-66637"/>
                    <a:pt x="4801115" y="67247"/>
                    <a:pt x="4987135" y="0"/>
                  </a:cubicBezTo>
                  <a:cubicBezTo>
                    <a:pt x="5173155" y="-67247"/>
                    <a:pt x="5253464" y="28094"/>
                    <a:pt x="5331662" y="0"/>
                  </a:cubicBezTo>
                  <a:cubicBezTo>
                    <a:pt x="5409860" y="-28094"/>
                    <a:pt x="5896147" y="79685"/>
                    <a:pt x="6091998" y="0"/>
                  </a:cubicBezTo>
                  <a:cubicBezTo>
                    <a:pt x="6287849" y="-79685"/>
                    <a:pt x="6423731" y="44733"/>
                    <a:pt x="6602849" y="0"/>
                  </a:cubicBezTo>
                  <a:cubicBezTo>
                    <a:pt x="6781967" y="-44733"/>
                    <a:pt x="6850777" y="8903"/>
                    <a:pt x="6947377" y="0"/>
                  </a:cubicBezTo>
                  <a:cubicBezTo>
                    <a:pt x="7043977" y="-8903"/>
                    <a:pt x="7528804" y="71450"/>
                    <a:pt x="7707713" y="0"/>
                  </a:cubicBezTo>
                  <a:cubicBezTo>
                    <a:pt x="7886622" y="-71450"/>
                    <a:pt x="8107329" y="830"/>
                    <a:pt x="8218564" y="0"/>
                  </a:cubicBezTo>
                  <a:cubicBezTo>
                    <a:pt x="8329799" y="-830"/>
                    <a:pt x="8820154" y="16728"/>
                    <a:pt x="8978900" y="0"/>
                  </a:cubicBezTo>
                  <a:cubicBezTo>
                    <a:pt x="9123358" y="-54098"/>
                    <a:pt x="9227587" y="49816"/>
                    <a:pt x="9433597" y="0"/>
                  </a:cubicBezTo>
                  <a:cubicBezTo>
                    <a:pt x="9639607" y="-49816"/>
                    <a:pt x="9739295" y="48226"/>
                    <a:pt x="9995281" y="0"/>
                  </a:cubicBezTo>
                  <a:cubicBezTo>
                    <a:pt x="10251267" y="-48226"/>
                    <a:pt x="10275906" y="1202"/>
                    <a:pt x="10476724" y="0"/>
                  </a:cubicBezTo>
                  <a:cubicBezTo>
                    <a:pt x="10677542" y="-1202"/>
                    <a:pt x="10844165" y="41954"/>
                    <a:pt x="11011661" y="0"/>
                  </a:cubicBezTo>
                  <a:cubicBezTo>
                    <a:pt x="11179157" y="-41954"/>
                    <a:pt x="11405459" y="35478"/>
                    <a:pt x="11653586" y="0"/>
                  </a:cubicBezTo>
                  <a:cubicBezTo>
                    <a:pt x="11778638" y="-57061"/>
                    <a:pt x="12047455" y="8364"/>
                    <a:pt x="12205091" y="0"/>
                  </a:cubicBezTo>
                  <a:cubicBezTo>
                    <a:pt x="12362728" y="-8364"/>
                    <a:pt x="12529636" y="73966"/>
                    <a:pt x="12827000" y="0"/>
                  </a:cubicBezTo>
                  <a:cubicBezTo>
                    <a:pt x="13016384" y="-17461"/>
                    <a:pt x="13103144" y="50827"/>
                    <a:pt x="13264616" y="0"/>
                  </a:cubicBezTo>
                  <a:cubicBezTo>
                    <a:pt x="13426088" y="-50827"/>
                    <a:pt x="13592657" y="47145"/>
                    <a:pt x="13778339" y="0"/>
                  </a:cubicBezTo>
                  <a:cubicBezTo>
                    <a:pt x="13964021" y="-47145"/>
                    <a:pt x="14041952" y="34430"/>
                    <a:pt x="14273035" y="0"/>
                  </a:cubicBezTo>
                  <a:cubicBezTo>
                    <a:pt x="14504118" y="-34430"/>
                    <a:pt x="14517088" y="12477"/>
                    <a:pt x="14729678" y="0"/>
                  </a:cubicBezTo>
                  <a:cubicBezTo>
                    <a:pt x="15087011" y="-31014"/>
                    <a:pt x="15479037" y="343805"/>
                    <a:pt x="15392400" y="662722"/>
                  </a:cubicBezTo>
                  <a:cubicBezTo>
                    <a:pt x="15392399" y="662719"/>
                    <a:pt x="15392401" y="662711"/>
                    <a:pt x="15392400" y="662709"/>
                  </a:cubicBezTo>
                  <a:lnTo>
                    <a:pt x="15392400" y="662709"/>
                  </a:lnTo>
                  <a:cubicBezTo>
                    <a:pt x="15432507" y="777965"/>
                    <a:pt x="15386968" y="915588"/>
                    <a:pt x="15392400" y="1129919"/>
                  </a:cubicBezTo>
                  <a:cubicBezTo>
                    <a:pt x="15397832" y="1344250"/>
                    <a:pt x="15367341" y="1405919"/>
                    <a:pt x="15392400" y="1656772"/>
                  </a:cubicBezTo>
                  <a:cubicBezTo>
                    <a:pt x="15396809" y="1834395"/>
                    <a:pt x="15360652" y="1968064"/>
                    <a:pt x="15392400" y="2175890"/>
                  </a:cubicBezTo>
                  <a:cubicBezTo>
                    <a:pt x="15424148" y="2383716"/>
                    <a:pt x="15379571" y="2478173"/>
                    <a:pt x="15392400" y="2695008"/>
                  </a:cubicBezTo>
                  <a:cubicBezTo>
                    <a:pt x="15405229" y="2911843"/>
                    <a:pt x="15358093" y="3183328"/>
                    <a:pt x="15392400" y="3313531"/>
                  </a:cubicBezTo>
                  <a:cubicBezTo>
                    <a:pt x="15357521" y="3681770"/>
                    <a:pt x="15092940" y="3929744"/>
                    <a:pt x="14729678" y="3976253"/>
                  </a:cubicBezTo>
                  <a:cubicBezTo>
                    <a:pt x="14554149" y="3991566"/>
                    <a:pt x="14400742" y="3967830"/>
                    <a:pt x="14273035" y="3976253"/>
                  </a:cubicBezTo>
                  <a:cubicBezTo>
                    <a:pt x="14145328" y="3984676"/>
                    <a:pt x="13980293" y="3943752"/>
                    <a:pt x="13854446" y="3976253"/>
                  </a:cubicBezTo>
                  <a:cubicBezTo>
                    <a:pt x="13728599" y="4008754"/>
                    <a:pt x="13576397" y="3951314"/>
                    <a:pt x="13416830" y="3976253"/>
                  </a:cubicBezTo>
                  <a:cubicBezTo>
                    <a:pt x="13257263" y="4001192"/>
                    <a:pt x="13012005" y="3967701"/>
                    <a:pt x="12827000" y="3976253"/>
                  </a:cubicBezTo>
                  <a:cubicBezTo>
                    <a:pt x="12621037" y="3998676"/>
                    <a:pt x="12513701" y="3959919"/>
                    <a:pt x="12354233" y="3976253"/>
                  </a:cubicBezTo>
                  <a:cubicBezTo>
                    <a:pt x="12194765" y="3992587"/>
                    <a:pt x="12131842" y="3961226"/>
                    <a:pt x="11919948" y="3976253"/>
                  </a:cubicBezTo>
                  <a:cubicBezTo>
                    <a:pt x="11708054" y="3991280"/>
                    <a:pt x="11648720" y="3943588"/>
                    <a:pt x="11485662" y="3976253"/>
                  </a:cubicBezTo>
                  <a:cubicBezTo>
                    <a:pt x="11322604" y="4008918"/>
                    <a:pt x="11192710" y="3955857"/>
                    <a:pt x="11012896" y="3976253"/>
                  </a:cubicBezTo>
                  <a:cubicBezTo>
                    <a:pt x="10833082" y="3996649"/>
                    <a:pt x="10754326" y="3969674"/>
                    <a:pt x="10578610" y="3976253"/>
                  </a:cubicBezTo>
                  <a:cubicBezTo>
                    <a:pt x="10402894" y="3982832"/>
                    <a:pt x="10241497" y="3922457"/>
                    <a:pt x="10028882" y="3976253"/>
                  </a:cubicBezTo>
                  <a:cubicBezTo>
                    <a:pt x="9816267" y="4030049"/>
                    <a:pt x="9738282" y="3941000"/>
                    <a:pt x="9517634" y="3976253"/>
                  </a:cubicBezTo>
                  <a:cubicBezTo>
                    <a:pt x="9296986" y="4011506"/>
                    <a:pt x="9163814" y="3939749"/>
                    <a:pt x="8978900" y="3976253"/>
                  </a:cubicBezTo>
                  <a:lnTo>
                    <a:pt x="8978900" y="3976253"/>
                  </a:lnTo>
                  <a:cubicBezTo>
                    <a:pt x="8704086" y="4029346"/>
                    <a:pt x="8548929" y="3965864"/>
                    <a:pt x="8301726" y="3976253"/>
                  </a:cubicBezTo>
                  <a:cubicBezTo>
                    <a:pt x="8054523" y="3986642"/>
                    <a:pt x="7814414" y="3943893"/>
                    <a:pt x="7541389" y="3976253"/>
                  </a:cubicBezTo>
                  <a:cubicBezTo>
                    <a:pt x="7268364" y="4008613"/>
                    <a:pt x="7365639" y="3970732"/>
                    <a:pt x="7196862" y="3976253"/>
                  </a:cubicBezTo>
                  <a:cubicBezTo>
                    <a:pt x="7028085" y="3981774"/>
                    <a:pt x="6885860" y="3955266"/>
                    <a:pt x="6602849" y="3976253"/>
                  </a:cubicBezTo>
                  <a:cubicBezTo>
                    <a:pt x="6319838" y="3997240"/>
                    <a:pt x="6329689" y="3936295"/>
                    <a:pt x="6175160" y="3976253"/>
                  </a:cubicBezTo>
                  <a:cubicBezTo>
                    <a:pt x="6020631" y="4016211"/>
                    <a:pt x="5922965" y="3972085"/>
                    <a:pt x="5830633" y="3976253"/>
                  </a:cubicBezTo>
                  <a:cubicBezTo>
                    <a:pt x="5738301" y="3980421"/>
                    <a:pt x="5503971" y="3972745"/>
                    <a:pt x="5319782" y="3976253"/>
                  </a:cubicBezTo>
                  <a:cubicBezTo>
                    <a:pt x="5135593" y="3979761"/>
                    <a:pt x="4896489" y="3917078"/>
                    <a:pt x="4559445" y="3976253"/>
                  </a:cubicBezTo>
                  <a:cubicBezTo>
                    <a:pt x="4222401" y="4035428"/>
                    <a:pt x="4195470" y="3916571"/>
                    <a:pt x="3965433" y="3976253"/>
                  </a:cubicBezTo>
                  <a:cubicBezTo>
                    <a:pt x="3735396" y="4035935"/>
                    <a:pt x="3774050" y="3941039"/>
                    <a:pt x="3620905" y="3976253"/>
                  </a:cubicBezTo>
                  <a:cubicBezTo>
                    <a:pt x="3467760" y="4011467"/>
                    <a:pt x="3413303" y="3974510"/>
                    <a:pt x="3276378" y="3976253"/>
                  </a:cubicBezTo>
                  <a:cubicBezTo>
                    <a:pt x="3139453" y="3977996"/>
                    <a:pt x="2969493" y="3945169"/>
                    <a:pt x="2848689" y="3976253"/>
                  </a:cubicBezTo>
                  <a:cubicBezTo>
                    <a:pt x="2727885" y="4007337"/>
                    <a:pt x="2634138" y="3946273"/>
                    <a:pt x="2421000" y="3976253"/>
                  </a:cubicBezTo>
                  <a:cubicBezTo>
                    <a:pt x="2207862" y="4006233"/>
                    <a:pt x="2080075" y="3925238"/>
                    <a:pt x="1910149" y="3976253"/>
                  </a:cubicBezTo>
                  <a:cubicBezTo>
                    <a:pt x="1740223" y="4027268"/>
                    <a:pt x="1577253" y="3959981"/>
                    <a:pt x="1482460" y="3976253"/>
                  </a:cubicBezTo>
                  <a:cubicBezTo>
                    <a:pt x="1387667" y="3992525"/>
                    <a:pt x="1026819" y="3964009"/>
                    <a:pt x="662722" y="3976253"/>
                  </a:cubicBezTo>
                  <a:cubicBezTo>
                    <a:pt x="288247" y="4008106"/>
                    <a:pt x="-18119" y="3649923"/>
                    <a:pt x="0" y="3313531"/>
                  </a:cubicBezTo>
                  <a:cubicBezTo>
                    <a:pt x="-28244" y="3135551"/>
                    <a:pt x="2279" y="2937510"/>
                    <a:pt x="0" y="2744710"/>
                  </a:cubicBezTo>
                  <a:cubicBezTo>
                    <a:pt x="-2279" y="2551910"/>
                    <a:pt x="55229" y="2475173"/>
                    <a:pt x="0" y="2242160"/>
                  </a:cubicBezTo>
                  <a:cubicBezTo>
                    <a:pt x="-55229" y="2009147"/>
                    <a:pt x="10069" y="1820023"/>
                    <a:pt x="0" y="1656772"/>
                  </a:cubicBezTo>
                  <a:cubicBezTo>
                    <a:pt x="-2109" y="1480945"/>
                    <a:pt x="4727" y="1347787"/>
                    <a:pt x="0" y="1159741"/>
                  </a:cubicBezTo>
                  <a:cubicBezTo>
                    <a:pt x="-4727" y="971695"/>
                    <a:pt x="19360" y="904131"/>
                    <a:pt x="0" y="662709"/>
                  </a:cubicBezTo>
                  <a:lnTo>
                    <a:pt x="0" y="662709"/>
                  </a:lnTo>
                  <a:cubicBezTo>
                    <a:pt x="2" y="662713"/>
                    <a:pt x="-1" y="662720"/>
                    <a:pt x="0" y="662722"/>
                  </a:cubicBezTo>
                  <a:close/>
                </a:path>
                <a:path w="15392400" h="3976253" stroke="0" extrusionOk="0">
                  <a:moveTo>
                    <a:pt x="0" y="662722"/>
                  </a:moveTo>
                  <a:cubicBezTo>
                    <a:pt x="-9328" y="354819"/>
                    <a:pt x="351264" y="52314"/>
                    <a:pt x="662722" y="0"/>
                  </a:cubicBezTo>
                  <a:cubicBezTo>
                    <a:pt x="947448" y="-20023"/>
                    <a:pt x="1181270" y="21667"/>
                    <a:pt x="1423058" y="0"/>
                  </a:cubicBezTo>
                  <a:cubicBezTo>
                    <a:pt x="1664846" y="-21667"/>
                    <a:pt x="1637396" y="49668"/>
                    <a:pt x="1850747" y="0"/>
                  </a:cubicBezTo>
                  <a:cubicBezTo>
                    <a:pt x="2064098" y="-49668"/>
                    <a:pt x="2065596" y="3966"/>
                    <a:pt x="2278437" y="0"/>
                  </a:cubicBezTo>
                  <a:cubicBezTo>
                    <a:pt x="2491278" y="-3966"/>
                    <a:pt x="2857209" y="10109"/>
                    <a:pt x="3038773" y="0"/>
                  </a:cubicBezTo>
                  <a:cubicBezTo>
                    <a:pt x="3220337" y="-10109"/>
                    <a:pt x="3432441" y="62640"/>
                    <a:pt x="3799109" y="0"/>
                  </a:cubicBezTo>
                  <a:cubicBezTo>
                    <a:pt x="4165777" y="-62640"/>
                    <a:pt x="4178233" y="13188"/>
                    <a:pt x="4393122" y="0"/>
                  </a:cubicBezTo>
                  <a:cubicBezTo>
                    <a:pt x="4608011" y="-13188"/>
                    <a:pt x="4787215" y="50117"/>
                    <a:pt x="5153458" y="0"/>
                  </a:cubicBezTo>
                  <a:cubicBezTo>
                    <a:pt x="5519701" y="-50117"/>
                    <a:pt x="5506748" y="4170"/>
                    <a:pt x="5747471" y="0"/>
                  </a:cubicBezTo>
                  <a:cubicBezTo>
                    <a:pt x="5988194" y="-4170"/>
                    <a:pt x="6144916" y="39685"/>
                    <a:pt x="6341484" y="0"/>
                  </a:cubicBezTo>
                  <a:cubicBezTo>
                    <a:pt x="6538052" y="-39685"/>
                    <a:pt x="6736260" y="44794"/>
                    <a:pt x="7101820" y="0"/>
                  </a:cubicBezTo>
                  <a:cubicBezTo>
                    <a:pt x="7467380" y="-44794"/>
                    <a:pt x="7279544" y="37832"/>
                    <a:pt x="7446347" y="0"/>
                  </a:cubicBezTo>
                  <a:cubicBezTo>
                    <a:pt x="7613150" y="-37832"/>
                    <a:pt x="7709746" y="47545"/>
                    <a:pt x="7874036" y="0"/>
                  </a:cubicBezTo>
                  <a:cubicBezTo>
                    <a:pt x="8038326" y="-47545"/>
                    <a:pt x="8205502" y="20141"/>
                    <a:pt x="8384887" y="0"/>
                  </a:cubicBezTo>
                  <a:cubicBezTo>
                    <a:pt x="8564272" y="-20141"/>
                    <a:pt x="8764532" y="519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6088" y="-37183"/>
                    <a:pt x="13192020" y="30502"/>
                    <a:pt x="13321696" y="0"/>
                  </a:cubicBezTo>
                  <a:cubicBezTo>
                    <a:pt x="13451372" y="-30502"/>
                    <a:pt x="13592317" y="710"/>
                    <a:pt x="13759312" y="0"/>
                  </a:cubicBezTo>
                  <a:cubicBezTo>
                    <a:pt x="13926307" y="-710"/>
                    <a:pt x="14089038" y="31878"/>
                    <a:pt x="14234982" y="0"/>
                  </a:cubicBezTo>
                  <a:cubicBezTo>
                    <a:pt x="14380926" y="-31878"/>
                    <a:pt x="14502498" y="13838"/>
                    <a:pt x="14729678" y="0"/>
                  </a:cubicBezTo>
                  <a:cubicBezTo>
                    <a:pt x="15008251" y="45463"/>
                    <a:pt x="15328922" y="322431"/>
                    <a:pt x="15392400" y="662722"/>
                  </a:cubicBezTo>
                  <a:cubicBezTo>
                    <a:pt x="15392400" y="662715"/>
                    <a:pt x="15392401" y="662715"/>
                    <a:pt x="15392400" y="662709"/>
                  </a:cubicBezTo>
                  <a:lnTo>
                    <a:pt x="15392400" y="662709"/>
                  </a:lnTo>
                  <a:cubicBezTo>
                    <a:pt x="15405233" y="860292"/>
                    <a:pt x="15355592" y="961451"/>
                    <a:pt x="15392400" y="1179622"/>
                  </a:cubicBezTo>
                  <a:cubicBezTo>
                    <a:pt x="15429208" y="1397793"/>
                    <a:pt x="15364057" y="1491245"/>
                    <a:pt x="15392400" y="1656772"/>
                  </a:cubicBezTo>
                  <a:cubicBezTo>
                    <a:pt x="15426393" y="1884276"/>
                    <a:pt x="15324928" y="2074721"/>
                    <a:pt x="15392400" y="2225593"/>
                  </a:cubicBezTo>
                  <a:cubicBezTo>
                    <a:pt x="15459872" y="2376465"/>
                    <a:pt x="15369987" y="2517942"/>
                    <a:pt x="15392400" y="2728143"/>
                  </a:cubicBezTo>
                  <a:cubicBezTo>
                    <a:pt x="15414813" y="2938344"/>
                    <a:pt x="15332518" y="3057323"/>
                    <a:pt x="15392400" y="3313531"/>
                  </a:cubicBezTo>
                  <a:cubicBezTo>
                    <a:pt x="15398885" y="3695155"/>
                    <a:pt x="15096816" y="3991421"/>
                    <a:pt x="14729678" y="3976253"/>
                  </a:cubicBezTo>
                  <a:cubicBezTo>
                    <a:pt x="14642584" y="3984500"/>
                    <a:pt x="14489257" y="3930851"/>
                    <a:pt x="14311089" y="3976253"/>
                  </a:cubicBezTo>
                  <a:cubicBezTo>
                    <a:pt x="14132921" y="4021655"/>
                    <a:pt x="13933487" y="3924317"/>
                    <a:pt x="13835419" y="3976253"/>
                  </a:cubicBezTo>
                  <a:cubicBezTo>
                    <a:pt x="13737351" y="4028189"/>
                    <a:pt x="13442279" y="3951482"/>
                    <a:pt x="13321696" y="3976253"/>
                  </a:cubicBezTo>
                  <a:cubicBezTo>
                    <a:pt x="13201113" y="4001024"/>
                    <a:pt x="12988472" y="3958552"/>
                    <a:pt x="12827000" y="3976253"/>
                  </a:cubicBezTo>
                  <a:cubicBezTo>
                    <a:pt x="12653410" y="3997816"/>
                    <a:pt x="12540659" y="3954069"/>
                    <a:pt x="12277271" y="3976253"/>
                  </a:cubicBezTo>
                  <a:cubicBezTo>
                    <a:pt x="12013883" y="3998437"/>
                    <a:pt x="11825503" y="3966245"/>
                    <a:pt x="11689062" y="3976253"/>
                  </a:cubicBezTo>
                  <a:cubicBezTo>
                    <a:pt x="11552621" y="3986261"/>
                    <a:pt x="11354315" y="3925858"/>
                    <a:pt x="11139333" y="3976253"/>
                  </a:cubicBezTo>
                  <a:cubicBezTo>
                    <a:pt x="10924351" y="4026648"/>
                    <a:pt x="10708781" y="3972076"/>
                    <a:pt x="10551124" y="3976253"/>
                  </a:cubicBezTo>
                  <a:cubicBezTo>
                    <a:pt x="10393467" y="3980430"/>
                    <a:pt x="10130997" y="3910234"/>
                    <a:pt x="9962914" y="3976253"/>
                  </a:cubicBezTo>
                  <a:cubicBezTo>
                    <a:pt x="9794831" y="4042272"/>
                    <a:pt x="9244834" y="3916914"/>
                    <a:pt x="8978900" y="3976253"/>
                  </a:cubicBezTo>
                  <a:lnTo>
                    <a:pt x="8978900" y="3976253"/>
                  </a:lnTo>
                  <a:cubicBezTo>
                    <a:pt x="8841619" y="4010742"/>
                    <a:pt x="8796575" y="3937671"/>
                    <a:pt x="8634373" y="3976253"/>
                  </a:cubicBezTo>
                  <a:cubicBezTo>
                    <a:pt x="8472171" y="4014835"/>
                    <a:pt x="8188176" y="3936854"/>
                    <a:pt x="8040360" y="3976253"/>
                  </a:cubicBezTo>
                  <a:cubicBezTo>
                    <a:pt x="7892544" y="4015652"/>
                    <a:pt x="7801428" y="3939881"/>
                    <a:pt x="7695833" y="3976253"/>
                  </a:cubicBezTo>
                  <a:cubicBezTo>
                    <a:pt x="7590238" y="4012625"/>
                    <a:pt x="7290482" y="3966882"/>
                    <a:pt x="7018658" y="3976253"/>
                  </a:cubicBezTo>
                  <a:cubicBezTo>
                    <a:pt x="6746835" y="3985624"/>
                    <a:pt x="6540043" y="3909012"/>
                    <a:pt x="6341484" y="3976253"/>
                  </a:cubicBezTo>
                  <a:cubicBezTo>
                    <a:pt x="6142925" y="4043494"/>
                    <a:pt x="5745201" y="3908028"/>
                    <a:pt x="5581147" y="3976253"/>
                  </a:cubicBezTo>
                  <a:cubicBezTo>
                    <a:pt x="5417093" y="4044478"/>
                    <a:pt x="5280580" y="3928107"/>
                    <a:pt x="5153458" y="3976253"/>
                  </a:cubicBezTo>
                  <a:cubicBezTo>
                    <a:pt x="5026336" y="4024399"/>
                    <a:pt x="4746099" y="3910872"/>
                    <a:pt x="4393122" y="3976253"/>
                  </a:cubicBezTo>
                  <a:cubicBezTo>
                    <a:pt x="4040145" y="4041634"/>
                    <a:pt x="4083202" y="3949724"/>
                    <a:pt x="3799109" y="3976253"/>
                  </a:cubicBezTo>
                  <a:cubicBezTo>
                    <a:pt x="3515016" y="4002782"/>
                    <a:pt x="3575612" y="3974733"/>
                    <a:pt x="3454582" y="3976253"/>
                  </a:cubicBezTo>
                  <a:cubicBezTo>
                    <a:pt x="3333552" y="3977773"/>
                    <a:pt x="3070958" y="3944067"/>
                    <a:pt x="2943731" y="3976253"/>
                  </a:cubicBezTo>
                  <a:cubicBezTo>
                    <a:pt x="2816504" y="4008439"/>
                    <a:pt x="2602901" y="3934136"/>
                    <a:pt x="2266556" y="3976253"/>
                  </a:cubicBezTo>
                  <a:cubicBezTo>
                    <a:pt x="1930212" y="4018370"/>
                    <a:pt x="1986070" y="3953155"/>
                    <a:pt x="1838867" y="3976253"/>
                  </a:cubicBezTo>
                  <a:cubicBezTo>
                    <a:pt x="1691664" y="3999351"/>
                    <a:pt x="1084892" y="3849333"/>
                    <a:pt x="662722" y="3976253"/>
                  </a:cubicBezTo>
                  <a:cubicBezTo>
                    <a:pt x="213299" y="3960695"/>
                    <a:pt x="53404" y="3697508"/>
                    <a:pt x="0" y="3313531"/>
                  </a:cubicBezTo>
                  <a:cubicBezTo>
                    <a:pt x="-67231" y="3163826"/>
                    <a:pt x="35064" y="3025663"/>
                    <a:pt x="0" y="2744710"/>
                  </a:cubicBezTo>
                  <a:cubicBezTo>
                    <a:pt x="-35064" y="2463757"/>
                    <a:pt x="2594" y="2289120"/>
                    <a:pt x="0" y="2159322"/>
                  </a:cubicBezTo>
                  <a:cubicBezTo>
                    <a:pt x="-2594" y="2029524"/>
                    <a:pt x="30749" y="1820683"/>
                    <a:pt x="0" y="1656772"/>
                  </a:cubicBezTo>
                  <a:cubicBezTo>
                    <a:pt x="-49240" y="1497208"/>
                    <a:pt x="50061" y="1335797"/>
                    <a:pt x="0" y="1139859"/>
                  </a:cubicBezTo>
                  <a:cubicBezTo>
                    <a:pt x="-50061" y="943921"/>
                    <a:pt x="11638" y="834913"/>
                    <a:pt x="0" y="662709"/>
                  </a:cubicBezTo>
                  <a:lnTo>
                    <a:pt x="0" y="662709"/>
                  </a:lnTo>
                  <a:cubicBezTo>
                    <a:pt x="0" y="662712"/>
                    <a:pt x="-1" y="662717"/>
                    <a:pt x="0" y="662722"/>
                  </a:cubicBez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33837" y="918611"/>
              <a:ext cx="13508182" cy="286232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Đọc  bài  tập đọc </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Luật tục xưa của người  Ê – đê</a:t>
              </a:r>
              <a:r>
                <a:rPr lang="en-US" sz="4000" dirty="0">
                  <a:solidFill>
                    <a:schemeClr val="accent6">
                      <a:lumMod val="75000"/>
                    </a:schemeClr>
                  </a:solidFill>
                  <a:latin typeface="Lobster" charset="0"/>
                </a:rPr>
                <a:t>”</a:t>
              </a:r>
              <a:r>
                <a:rPr lang="vi-VN" sz="4000" dirty="0">
                  <a:solidFill>
                    <a:schemeClr val="accent6">
                      <a:lumMod val="75000"/>
                    </a:schemeClr>
                  </a:solidFill>
                  <a:latin typeface="Lobster" charset="0"/>
                </a:rPr>
                <a:t> (SGK  - tr.56 +57)</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và trả lời câu hỏi  sau:</a:t>
              </a:r>
            </a:p>
            <a:p>
              <a:pPr>
                <a:lnSpc>
                  <a:spcPct val="150000"/>
                </a:lnSpc>
              </a:pPr>
              <a:r>
                <a:rPr lang="vi-VN" sz="4000" dirty="0">
                  <a:solidFill>
                    <a:srgbClr val="FF0000"/>
                  </a:solidFill>
                  <a:latin typeface="Lobster" charset="0"/>
                </a:rPr>
                <a:t>*) Người xưa đặt ra luật tục để làm gì?</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2329"/>
            <a:stretch/>
          </p:blipFill>
          <p:spPr bwMode="auto">
            <a:xfrm>
              <a:off x="14742968" y="685800"/>
              <a:ext cx="2781300" cy="3810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3"/>
          <p:cNvGrpSpPr/>
          <p:nvPr/>
        </p:nvGrpSpPr>
        <p:grpSpPr>
          <a:xfrm>
            <a:off x="7716320" y="2437625"/>
            <a:ext cx="2855360" cy="3250425"/>
            <a:chOff x="0" y="0"/>
            <a:chExt cx="1732892" cy="2004785"/>
          </a:xfrm>
        </p:grpSpPr>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580" y="501316"/>
              <a:ext cx="1459732" cy="150346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5143499"/>
            <a:ext cx="15392400" cy="3231797"/>
          </a:xfrm>
          <a:custGeom>
            <a:avLst/>
            <a:gdLst>
              <a:gd name="connsiteX0" fmla="*/ 0 w 15392400"/>
              <a:gd name="connsiteY0" fmla="*/ 538644 h 3231797"/>
              <a:gd name="connsiteX1" fmla="*/ 538644 w 15392400"/>
              <a:gd name="connsiteY1" fmla="*/ 0 h 3231797"/>
              <a:gd name="connsiteX2" fmla="*/ 1270133 w 15392400"/>
              <a:gd name="connsiteY2" fmla="*/ 0 h 3231797"/>
              <a:gd name="connsiteX3" fmla="*/ 1917219 w 15392400"/>
              <a:gd name="connsiteY3" fmla="*/ 0 h 3231797"/>
              <a:gd name="connsiteX4" fmla="*/ 2226695 w 15392400"/>
              <a:gd name="connsiteY4" fmla="*/ 0 h 3231797"/>
              <a:gd name="connsiteX5" fmla="*/ 2873781 w 15392400"/>
              <a:gd name="connsiteY5" fmla="*/ 0 h 3231797"/>
              <a:gd name="connsiteX6" fmla="*/ 3605270 w 15392400"/>
              <a:gd name="connsiteY6" fmla="*/ 0 h 3231797"/>
              <a:gd name="connsiteX7" fmla="*/ 4167954 w 15392400"/>
              <a:gd name="connsiteY7" fmla="*/ 0 h 3231797"/>
              <a:gd name="connsiteX8" fmla="*/ 4477430 w 15392400"/>
              <a:gd name="connsiteY8" fmla="*/ 0 h 3231797"/>
              <a:gd name="connsiteX9" fmla="*/ 5208919 w 15392400"/>
              <a:gd name="connsiteY9" fmla="*/ 0 h 3231797"/>
              <a:gd name="connsiteX10" fmla="*/ 5687200 w 15392400"/>
              <a:gd name="connsiteY10" fmla="*/ 0 h 3231797"/>
              <a:gd name="connsiteX11" fmla="*/ 5996676 w 15392400"/>
              <a:gd name="connsiteY11" fmla="*/ 0 h 3231797"/>
              <a:gd name="connsiteX12" fmla="*/ 6728165 w 15392400"/>
              <a:gd name="connsiteY12" fmla="*/ 0 h 3231797"/>
              <a:gd name="connsiteX13" fmla="*/ 7206446 w 15392400"/>
              <a:gd name="connsiteY13" fmla="*/ 0 h 3231797"/>
              <a:gd name="connsiteX14" fmla="*/ 7515922 w 15392400"/>
              <a:gd name="connsiteY14" fmla="*/ 0 h 3231797"/>
              <a:gd name="connsiteX15" fmla="*/ 7825398 w 15392400"/>
              <a:gd name="connsiteY15" fmla="*/ 0 h 3231797"/>
              <a:gd name="connsiteX16" fmla="*/ 8219277 w 15392400"/>
              <a:gd name="connsiteY16" fmla="*/ 0 h 3231797"/>
              <a:gd name="connsiteX17" fmla="*/ 8978900 w 15392400"/>
              <a:gd name="connsiteY17" fmla="*/ 0 h 3231797"/>
              <a:gd name="connsiteX18" fmla="*/ 9460343 w 15392400"/>
              <a:gd name="connsiteY18" fmla="*/ 0 h 3231797"/>
              <a:gd name="connsiteX19" fmla="*/ 10022028 w 15392400"/>
              <a:gd name="connsiteY19" fmla="*/ 0 h 3231797"/>
              <a:gd name="connsiteX20" fmla="*/ 10476724 w 15392400"/>
              <a:gd name="connsiteY20" fmla="*/ 0 h 3231797"/>
              <a:gd name="connsiteX21" fmla="*/ 10984915 w 15392400"/>
              <a:gd name="connsiteY21" fmla="*/ 0 h 3231797"/>
              <a:gd name="connsiteX22" fmla="*/ 11653586 w 15392400"/>
              <a:gd name="connsiteY22" fmla="*/ 0 h 3231797"/>
              <a:gd name="connsiteX23" fmla="*/ 12205091 w 15392400"/>
              <a:gd name="connsiteY23" fmla="*/ 0 h 3231797"/>
              <a:gd name="connsiteX24" fmla="*/ 12827000 w 15392400"/>
              <a:gd name="connsiteY24" fmla="*/ 0 h 3231797"/>
              <a:gd name="connsiteX25" fmla="*/ 13293154 w 15392400"/>
              <a:gd name="connsiteY25" fmla="*/ 0 h 3231797"/>
              <a:gd name="connsiteX26" fmla="*/ 13840378 w 15392400"/>
              <a:gd name="connsiteY26" fmla="*/ 0 h 3231797"/>
              <a:gd name="connsiteX27" fmla="*/ 14286264 w 15392400"/>
              <a:gd name="connsiteY27" fmla="*/ 0 h 3231797"/>
              <a:gd name="connsiteX28" fmla="*/ 14853756 w 15392400"/>
              <a:gd name="connsiteY28" fmla="*/ 0 h 3231797"/>
              <a:gd name="connsiteX29" fmla="*/ 15392400 w 15392400"/>
              <a:gd name="connsiteY29" fmla="*/ 538644 h 3231797"/>
              <a:gd name="connsiteX30" fmla="*/ 15392400 w 15392400"/>
              <a:gd name="connsiteY30" fmla="*/ 538633 h 3231797"/>
              <a:gd name="connsiteX31" fmla="*/ 15392400 w 15392400"/>
              <a:gd name="connsiteY31" fmla="*/ 538633 h 3231797"/>
              <a:gd name="connsiteX32" fmla="*/ 15392400 w 15392400"/>
              <a:gd name="connsiteY32" fmla="*/ 950687 h 3231797"/>
              <a:gd name="connsiteX33" fmla="*/ 15392400 w 15392400"/>
              <a:gd name="connsiteY33" fmla="*/ 1346582 h 3231797"/>
              <a:gd name="connsiteX34" fmla="*/ 15392400 w 15392400"/>
              <a:gd name="connsiteY34" fmla="*/ 1795439 h 3231797"/>
              <a:gd name="connsiteX35" fmla="*/ 15392400 w 15392400"/>
              <a:gd name="connsiteY35" fmla="*/ 2244296 h 3231797"/>
              <a:gd name="connsiteX36" fmla="*/ 15392400 w 15392400"/>
              <a:gd name="connsiteY36" fmla="*/ 2693153 h 3231797"/>
              <a:gd name="connsiteX37" fmla="*/ 14853756 w 15392400"/>
              <a:gd name="connsiteY37" fmla="*/ 3231797 h 3231797"/>
              <a:gd name="connsiteX38" fmla="*/ 14387602 w 15392400"/>
              <a:gd name="connsiteY38" fmla="*/ 3231797 h 3231797"/>
              <a:gd name="connsiteX39" fmla="*/ 13921448 w 15392400"/>
              <a:gd name="connsiteY39" fmla="*/ 3231797 h 3231797"/>
              <a:gd name="connsiteX40" fmla="*/ 13374224 w 15392400"/>
              <a:gd name="connsiteY40" fmla="*/ 3231797 h 3231797"/>
              <a:gd name="connsiteX41" fmla="*/ 12827000 w 15392400"/>
              <a:gd name="connsiteY41" fmla="*/ 3231797 h 3231797"/>
              <a:gd name="connsiteX42" fmla="*/ 12277271 w 15392400"/>
              <a:gd name="connsiteY42" fmla="*/ 3231797 h 3231797"/>
              <a:gd name="connsiteX43" fmla="*/ 11842986 w 15392400"/>
              <a:gd name="connsiteY43" fmla="*/ 3231797 h 3231797"/>
              <a:gd name="connsiteX44" fmla="*/ 11293257 w 15392400"/>
              <a:gd name="connsiteY44" fmla="*/ 3231797 h 3231797"/>
              <a:gd name="connsiteX45" fmla="*/ 10782010 w 15392400"/>
              <a:gd name="connsiteY45" fmla="*/ 3231797 h 3231797"/>
              <a:gd name="connsiteX46" fmla="*/ 10270762 w 15392400"/>
              <a:gd name="connsiteY46" fmla="*/ 3231797 h 3231797"/>
              <a:gd name="connsiteX47" fmla="*/ 9682553 w 15392400"/>
              <a:gd name="connsiteY47" fmla="*/ 3231797 h 3231797"/>
              <a:gd name="connsiteX48" fmla="*/ 8978900 w 15392400"/>
              <a:gd name="connsiteY48" fmla="*/ 3231797 h 3231797"/>
              <a:gd name="connsiteX49" fmla="*/ 8978900 w 15392400"/>
              <a:gd name="connsiteY49" fmla="*/ 3231797 h 3231797"/>
              <a:gd name="connsiteX50" fmla="*/ 8247411 w 15392400"/>
              <a:gd name="connsiteY50" fmla="*/ 3231797 h 3231797"/>
              <a:gd name="connsiteX51" fmla="*/ 7684727 w 15392400"/>
              <a:gd name="connsiteY51" fmla="*/ 3231797 h 3231797"/>
              <a:gd name="connsiteX52" fmla="*/ 7290849 w 15392400"/>
              <a:gd name="connsiteY52" fmla="*/ 3231797 h 3231797"/>
              <a:gd name="connsiteX53" fmla="*/ 6981373 w 15392400"/>
              <a:gd name="connsiteY53" fmla="*/ 3231797 h 3231797"/>
              <a:gd name="connsiteX54" fmla="*/ 6503092 w 15392400"/>
              <a:gd name="connsiteY54" fmla="*/ 3231797 h 3231797"/>
              <a:gd name="connsiteX55" fmla="*/ 5771603 w 15392400"/>
              <a:gd name="connsiteY55" fmla="*/ 3231797 h 3231797"/>
              <a:gd name="connsiteX56" fmla="*/ 5208919 w 15392400"/>
              <a:gd name="connsiteY56" fmla="*/ 3231797 h 3231797"/>
              <a:gd name="connsiteX57" fmla="*/ 4899443 w 15392400"/>
              <a:gd name="connsiteY57" fmla="*/ 3231797 h 3231797"/>
              <a:gd name="connsiteX58" fmla="*/ 4589967 w 15392400"/>
              <a:gd name="connsiteY58" fmla="*/ 3231797 h 3231797"/>
              <a:gd name="connsiteX59" fmla="*/ 4196088 w 15392400"/>
              <a:gd name="connsiteY59" fmla="*/ 3231797 h 3231797"/>
              <a:gd name="connsiteX60" fmla="*/ 3802210 w 15392400"/>
              <a:gd name="connsiteY60" fmla="*/ 3231797 h 3231797"/>
              <a:gd name="connsiteX61" fmla="*/ 3323928 w 15392400"/>
              <a:gd name="connsiteY61" fmla="*/ 3231797 h 3231797"/>
              <a:gd name="connsiteX62" fmla="*/ 2930050 w 15392400"/>
              <a:gd name="connsiteY62" fmla="*/ 3231797 h 3231797"/>
              <a:gd name="connsiteX63" fmla="*/ 2451769 w 15392400"/>
              <a:gd name="connsiteY63" fmla="*/ 3231797 h 3231797"/>
              <a:gd name="connsiteX64" fmla="*/ 1804682 w 15392400"/>
              <a:gd name="connsiteY64" fmla="*/ 3231797 h 3231797"/>
              <a:gd name="connsiteX65" fmla="*/ 1157596 w 15392400"/>
              <a:gd name="connsiteY65" fmla="*/ 3231797 h 3231797"/>
              <a:gd name="connsiteX66" fmla="*/ 538644 w 15392400"/>
              <a:gd name="connsiteY66" fmla="*/ 3231797 h 3231797"/>
              <a:gd name="connsiteX67" fmla="*/ 0 w 15392400"/>
              <a:gd name="connsiteY67" fmla="*/ 2693153 h 3231797"/>
              <a:gd name="connsiteX68" fmla="*/ 0 w 15392400"/>
              <a:gd name="connsiteY68" fmla="*/ 2284693 h 3231797"/>
              <a:gd name="connsiteX69" fmla="*/ 0 w 15392400"/>
              <a:gd name="connsiteY69" fmla="*/ 1849302 h 3231797"/>
              <a:gd name="connsiteX70" fmla="*/ 0 w 15392400"/>
              <a:gd name="connsiteY70" fmla="*/ 1346582 h 3231797"/>
              <a:gd name="connsiteX71" fmla="*/ 0 w 15392400"/>
              <a:gd name="connsiteY71" fmla="*/ 958766 h 3231797"/>
              <a:gd name="connsiteX72" fmla="*/ 0 w 15392400"/>
              <a:gd name="connsiteY72" fmla="*/ 538633 h 3231797"/>
              <a:gd name="connsiteX73" fmla="*/ 0 w 15392400"/>
              <a:gd name="connsiteY73" fmla="*/ 538633 h 3231797"/>
              <a:gd name="connsiteX74" fmla="*/ 0 w 15392400"/>
              <a:gd name="connsiteY74" fmla="*/ 538644 h 323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3231797" fill="none" extrusionOk="0">
                <a:moveTo>
                  <a:pt x="0" y="538644"/>
                </a:moveTo>
                <a:cubicBezTo>
                  <a:pt x="5911" y="210652"/>
                  <a:pt x="189364" y="-56162"/>
                  <a:pt x="538644" y="0"/>
                </a:cubicBezTo>
                <a:cubicBezTo>
                  <a:pt x="752455" y="-69218"/>
                  <a:pt x="970660" y="17432"/>
                  <a:pt x="1270133" y="0"/>
                </a:cubicBezTo>
                <a:cubicBezTo>
                  <a:pt x="1569606" y="-17432"/>
                  <a:pt x="1644400" y="64751"/>
                  <a:pt x="1917219" y="0"/>
                </a:cubicBezTo>
                <a:cubicBezTo>
                  <a:pt x="2190038" y="-64751"/>
                  <a:pt x="2144127" y="6264"/>
                  <a:pt x="2226695" y="0"/>
                </a:cubicBezTo>
                <a:cubicBezTo>
                  <a:pt x="2309263" y="-6264"/>
                  <a:pt x="2637731" y="31509"/>
                  <a:pt x="2873781" y="0"/>
                </a:cubicBezTo>
                <a:cubicBezTo>
                  <a:pt x="3109831" y="-31509"/>
                  <a:pt x="3343172" y="71066"/>
                  <a:pt x="3605270" y="0"/>
                </a:cubicBezTo>
                <a:cubicBezTo>
                  <a:pt x="3867368" y="-71066"/>
                  <a:pt x="4014183" y="11876"/>
                  <a:pt x="4167954" y="0"/>
                </a:cubicBezTo>
                <a:cubicBezTo>
                  <a:pt x="4321725" y="-11876"/>
                  <a:pt x="4398573" y="9023"/>
                  <a:pt x="4477430" y="0"/>
                </a:cubicBezTo>
                <a:cubicBezTo>
                  <a:pt x="4556287" y="-9023"/>
                  <a:pt x="5020650" y="66302"/>
                  <a:pt x="5208919" y="0"/>
                </a:cubicBezTo>
                <a:cubicBezTo>
                  <a:pt x="5397188" y="-66302"/>
                  <a:pt x="5544766" y="22597"/>
                  <a:pt x="5687200" y="0"/>
                </a:cubicBezTo>
                <a:cubicBezTo>
                  <a:pt x="5829634" y="-22597"/>
                  <a:pt x="5896297" y="27324"/>
                  <a:pt x="5996676" y="0"/>
                </a:cubicBezTo>
                <a:cubicBezTo>
                  <a:pt x="6097055" y="-27324"/>
                  <a:pt x="6378874" y="34746"/>
                  <a:pt x="6728165" y="0"/>
                </a:cubicBezTo>
                <a:cubicBezTo>
                  <a:pt x="7077456" y="-34746"/>
                  <a:pt x="6978979" y="44503"/>
                  <a:pt x="7206446" y="0"/>
                </a:cubicBezTo>
                <a:cubicBezTo>
                  <a:pt x="7433913" y="-44503"/>
                  <a:pt x="7431946" y="14936"/>
                  <a:pt x="7515922" y="0"/>
                </a:cubicBezTo>
                <a:cubicBezTo>
                  <a:pt x="7599898" y="-14936"/>
                  <a:pt x="7711965" y="735"/>
                  <a:pt x="7825398" y="0"/>
                </a:cubicBezTo>
                <a:cubicBezTo>
                  <a:pt x="7938831" y="-735"/>
                  <a:pt x="8081793" y="46395"/>
                  <a:pt x="8219277" y="0"/>
                </a:cubicBezTo>
                <a:cubicBezTo>
                  <a:pt x="8356761" y="-46395"/>
                  <a:pt x="8700856" y="14619"/>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2958804" y="-20956"/>
                  <a:pt x="13091588" y="13899"/>
                  <a:pt x="13293154" y="0"/>
                </a:cubicBezTo>
                <a:cubicBezTo>
                  <a:pt x="13494720" y="-13899"/>
                  <a:pt x="13590205" y="29642"/>
                  <a:pt x="13840378" y="0"/>
                </a:cubicBezTo>
                <a:cubicBezTo>
                  <a:pt x="14090551" y="-29642"/>
                  <a:pt x="14164665" y="48687"/>
                  <a:pt x="14286264" y="0"/>
                </a:cubicBezTo>
                <a:cubicBezTo>
                  <a:pt x="14407863" y="-48687"/>
                  <a:pt x="14704617" y="1857"/>
                  <a:pt x="14853756" y="0"/>
                </a:cubicBezTo>
                <a:cubicBezTo>
                  <a:pt x="15163094" y="-9067"/>
                  <a:pt x="15409100" y="238384"/>
                  <a:pt x="15392400" y="538644"/>
                </a:cubicBezTo>
                <a:cubicBezTo>
                  <a:pt x="15392399" y="538640"/>
                  <a:pt x="15392401" y="538638"/>
                  <a:pt x="15392400" y="538633"/>
                </a:cubicBezTo>
                <a:lnTo>
                  <a:pt x="15392400" y="538633"/>
                </a:lnTo>
                <a:cubicBezTo>
                  <a:pt x="15418646" y="640302"/>
                  <a:pt x="15359531" y="801545"/>
                  <a:pt x="15392400" y="950687"/>
                </a:cubicBezTo>
                <a:cubicBezTo>
                  <a:pt x="15425269" y="1099829"/>
                  <a:pt x="15357934" y="1225403"/>
                  <a:pt x="15392400" y="1346582"/>
                </a:cubicBezTo>
                <a:cubicBezTo>
                  <a:pt x="15395391" y="1482596"/>
                  <a:pt x="15340618" y="1653051"/>
                  <a:pt x="15392400" y="1795439"/>
                </a:cubicBezTo>
                <a:cubicBezTo>
                  <a:pt x="15444182" y="1937827"/>
                  <a:pt x="15379630" y="2020602"/>
                  <a:pt x="15392400" y="2244296"/>
                </a:cubicBezTo>
                <a:cubicBezTo>
                  <a:pt x="15405170" y="2467990"/>
                  <a:pt x="15375560" y="2514144"/>
                  <a:pt x="15392400" y="2693153"/>
                </a:cubicBezTo>
                <a:cubicBezTo>
                  <a:pt x="15392361" y="2983488"/>
                  <a:pt x="15109212" y="3193965"/>
                  <a:pt x="14853756" y="3231797"/>
                </a:cubicBezTo>
                <a:cubicBezTo>
                  <a:pt x="14719407" y="3241844"/>
                  <a:pt x="14570434" y="3195525"/>
                  <a:pt x="14387602" y="3231797"/>
                </a:cubicBezTo>
                <a:cubicBezTo>
                  <a:pt x="14204770" y="3268069"/>
                  <a:pt x="14148337" y="3208709"/>
                  <a:pt x="13921448" y="3231797"/>
                </a:cubicBezTo>
                <a:cubicBezTo>
                  <a:pt x="13694559" y="3254885"/>
                  <a:pt x="13499677" y="3180426"/>
                  <a:pt x="13374224" y="3231797"/>
                </a:cubicBezTo>
                <a:cubicBezTo>
                  <a:pt x="13248771" y="3283168"/>
                  <a:pt x="13081544" y="3223413"/>
                  <a:pt x="12827000" y="3231797"/>
                </a:cubicBezTo>
                <a:cubicBezTo>
                  <a:pt x="12563196" y="3292621"/>
                  <a:pt x="12461844" y="3203138"/>
                  <a:pt x="12277271" y="3231797"/>
                </a:cubicBezTo>
                <a:cubicBezTo>
                  <a:pt x="12092698" y="3260456"/>
                  <a:pt x="12012972" y="3218736"/>
                  <a:pt x="11842986" y="3231797"/>
                </a:cubicBezTo>
                <a:cubicBezTo>
                  <a:pt x="11673000" y="3244858"/>
                  <a:pt x="11508338" y="3181974"/>
                  <a:pt x="11293257" y="3231797"/>
                </a:cubicBezTo>
                <a:cubicBezTo>
                  <a:pt x="11078176" y="3281620"/>
                  <a:pt x="10997575" y="3191630"/>
                  <a:pt x="10782010" y="3231797"/>
                </a:cubicBezTo>
                <a:cubicBezTo>
                  <a:pt x="10566445" y="3271964"/>
                  <a:pt x="10446919" y="3196993"/>
                  <a:pt x="10270762" y="3231797"/>
                </a:cubicBezTo>
                <a:cubicBezTo>
                  <a:pt x="10094605" y="3266601"/>
                  <a:pt x="9873782" y="3183885"/>
                  <a:pt x="9682553" y="3231797"/>
                </a:cubicBezTo>
                <a:cubicBezTo>
                  <a:pt x="9491324" y="3279709"/>
                  <a:pt x="9290097" y="3182920"/>
                  <a:pt x="8978900" y="3231797"/>
                </a:cubicBezTo>
                <a:lnTo>
                  <a:pt x="8978900" y="3231797"/>
                </a:lnTo>
                <a:cubicBezTo>
                  <a:pt x="8699105" y="3293769"/>
                  <a:pt x="8487663" y="3152684"/>
                  <a:pt x="8247411" y="3231797"/>
                </a:cubicBezTo>
                <a:cubicBezTo>
                  <a:pt x="8007159" y="3310910"/>
                  <a:pt x="7815532" y="3166285"/>
                  <a:pt x="7684727" y="3231797"/>
                </a:cubicBezTo>
                <a:cubicBezTo>
                  <a:pt x="7553922" y="3297309"/>
                  <a:pt x="7481046" y="3209254"/>
                  <a:pt x="7290849" y="3231797"/>
                </a:cubicBezTo>
                <a:cubicBezTo>
                  <a:pt x="7100652" y="3254340"/>
                  <a:pt x="7103408" y="3199983"/>
                  <a:pt x="6981373" y="3231797"/>
                </a:cubicBezTo>
                <a:cubicBezTo>
                  <a:pt x="6859338" y="3263611"/>
                  <a:pt x="6640747" y="3227844"/>
                  <a:pt x="6503092" y="3231797"/>
                </a:cubicBezTo>
                <a:cubicBezTo>
                  <a:pt x="6365437" y="3235750"/>
                  <a:pt x="6103058" y="3170200"/>
                  <a:pt x="5771603" y="3231797"/>
                </a:cubicBezTo>
                <a:cubicBezTo>
                  <a:pt x="5440148" y="3293394"/>
                  <a:pt x="5343343" y="3174152"/>
                  <a:pt x="5208919" y="3231797"/>
                </a:cubicBezTo>
                <a:cubicBezTo>
                  <a:pt x="5074495" y="3289442"/>
                  <a:pt x="4963637" y="3202786"/>
                  <a:pt x="4899443" y="3231797"/>
                </a:cubicBezTo>
                <a:cubicBezTo>
                  <a:pt x="4835249" y="3260808"/>
                  <a:pt x="4653751" y="3219103"/>
                  <a:pt x="4589967" y="3231797"/>
                </a:cubicBezTo>
                <a:cubicBezTo>
                  <a:pt x="4526183" y="3244491"/>
                  <a:pt x="4295686" y="3227379"/>
                  <a:pt x="4196088" y="3231797"/>
                </a:cubicBezTo>
                <a:cubicBezTo>
                  <a:pt x="4096490" y="3236215"/>
                  <a:pt x="3937357" y="3208262"/>
                  <a:pt x="3802210" y="3231797"/>
                </a:cubicBezTo>
                <a:cubicBezTo>
                  <a:pt x="3667063" y="3255332"/>
                  <a:pt x="3497423" y="3211192"/>
                  <a:pt x="3323928" y="3231797"/>
                </a:cubicBezTo>
                <a:cubicBezTo>
                  <a:pt x="3150433" y="3252402"/>
                  <a:pt x="3028390" y="3192304"/>
                  <a:pt x="2930050" y="3231797"/>
                </a:cubicBezTo>
                <a:cubicBezTo>
                  <a:pt x="2831710" y="3271290"/>
                  <a:pt x="2602889" y="3223076"/>
                  <a:pt x="2451769" y="3231797"/>
                </a:cubicBezTo>
                <a:cubicBezTo>
                  <a:pt x="2300649" y="3240518"/>
                  <a:pt x="2104591" y="3206438"/>
                  <a:pt x="1804682" y="3231797"/>
                </a:cubicBezTo>
                <a:cubicBezTo>
                  <a:pt x="1504773" y="3257156"/>
                  <a:pt x="1425234" y="3203182"/>
                  <a:pt x="1157596" y="3231797"/>
                </a:cubicBezTo>
                <a:cubicBezTo>
                  <a:pt x="889958" y="3260412"/>
                  <a:pt x="683473" y="3189926"/>
                  <a:pt x="538644" y="3231797"/>
                </a:cubicBezTo>
                <a:cubicBezTo>
                  <a:pt x="222032" y="3217502"/>
                  <a:pt x="-34022" y="2984621"/>
                  <a:pt x="0" y="2693153"/>
                </a:cubicBezTo>
                <a:cubicBezTo>
                  <a:pt x="-42023" y="2551618"/>
                  <a:pt x="46101" y="2405474"/>
                  <a:pt x="0" y="2284693"/>
                </a:cubicBezTo>
                <a:cubicBezTo>
                  <a:pt x="-46101" y="2163912"/>
                  <a:pt x="9774" y="2043894"/>
                  <a:pt x="0" y="1849302"/>
                </a:cubicBezTo>
                <a:cubicBezTo>
                  <a:pt x="-9774" y="1654710"/>
                  <a:pt x="3917" y="1490623"/>
                  <a:pt x="0" y="1346582"/>
                </a:cubicBezTo>
                <a:cubicBezTo>
                  <a:pt x="-25715" y="1224078"/>
                  <a:pt x="4815" y="1042556"/>
                  <a:pt x="0" y="958766"/>
                </a:cubicBezTo>
                <a:cubicBezTo>
                  <a:pt x="-4815" y="874976"/>
                  <a:pt x="49128" y="706430"/>
                  <a:pt x="0" y="538633"/>
                </a:cubicBezTo>
                <a:lnTo>
                  <a:pt x="0" y="538633"/>
                </a:lnTo>
                <a:cubicBezTo>
                  <a:pt x="0" y="538639"/>
                  <a:pt x="-1" y="538639"/>
                  <a:pt x="0" y="538644"/>
                </a:cubicBezTo>
                <a:close/>
              </a:path>
              <a:path w="15392400" h="3231797" stroke="0" extrusionOk="0">
                <a:moveTo>
                  <a:pt x="0" y="538644"/>
                </a:moveTo>
                <a:cubicBezTo>
                  <a:pt x="-5970" y="278349"/>
                  <a:pt x="290551" y="47365"/>
                  <a:pt x="538644" y="0"/>
                </a:cubicBezTo>
                <a:cubicBezTo>
                  <a:pt x="725206" y="-41409"/>
                  <a:pt x="955693" y="30545"/>
                  <a:pt x="1270133" y="0"/>
                </a:cubicBezTo>
                <a:cubicBezTo>
                  <a:pt x="1584573" y="-30545"/>
                  <a:pt x="1580400" y="39961"/>
                  <a:pt x="1664011" y="0"/>
                </a:cubicBezTo>
                <a:cubicBezTo>
                  <a:pt x="1747622" y="-39961"/>
                  <a:pt x="1942770" y="12909"/>
                  <a:pt x="2057890" y="0"/>
                </a:cubicBezTo>
                <a:cubicBezTo>
                  <a:pt x="2173010" y="-12909"/>
                  <a:pt x="2460532" y="73890"/>
                  <a:pt x="2789379" y="0"/>
                </a:cubicBezTo>
                <a:cubicBezTo>
                  <a:pt x="3118226" y="-73890"/>
                  <a:pt x="3225475" y="11915"/>
                  <a:pt x="3520868" y="0"/>
                </a:cubicBezTo>
                <a:cubicBezTo>
                  <a:pt x="3816261" y="-11915"/>
                  <a:pt x="3958506" y="18196"/>
                  <a:pt x="4083552" y="0"/>
                </a:cubicBezTo>
                <a:cubicBezTo>
                  <a:pt x="4208598" y="-18196"/>
                  <a:pt x="4625832" y="37375"/>
                  <a:pt x="4815040" y="0"/>
                </a:cubicBezTo>
                <a:cubicBezTo>
                  <a:pt x="5004248" y="-37375"/>
                  <a:pt x="5130860" y="9318"/>
                  <a:pt x="5377724" y="0"/>
                </a:cubicBezTo>
                <a:cubicBezTo>
                  <a:pt x="5624588" y="-9318"/>
                  <a:pt x="5792428" y="26675"/>
                  <a:pt x="5940408" y="0"/>
                </a:cubicBezTo>
                <a:cubicBezTo>
                  <a:pt x="6088388" y="-26675"/>
                  <a:pt x="6312008" y="2057"/>
                  <a:pt x="6671897" y="0"/>
                </a:cubicBezTo>
                <a:cubicBezTo>
                  <a:pt x="7031786" y="-2057"/>
                  <a:pt x="6869830" y="27807"/>
                  <a:pt x="6981373" y="0"/>
                </a:cubicBezTo>
                <a:cubicBezTo>
                  <a:pt x="7092916" y="-27807"/>
                  <a:pt x="7215136" y="6516"/>
                  <a:pt x="7375251" y="0"/>
                </a:cubicBezTo>
                <a:cubicBezTo>
                  <a:pt x="7535366" y="-6516"/>
                  <a:pt x="7720779" y="33055"/>
                  <a:pt x="7853533" y="0"/>
                </a:cubicBezTo>
                <a:cubicBezTo>
                  <a:pt x="7986287" y="-33055"/>
                  <a:pt x="8431654" y="1188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80722" y="-19129"/>
                  <a:pt x="13146352" y="23258"/>
                  <a:pt x="13353957" y="0"/>
                </a:cubicBezTo>
                <a:cubicBezTo>
                  <a:pt x="13561562" y="-23258"/>
                  <a:pt x="13629093" y="3560"/>
                  <a:pt x="13820110" y="0"/>
                </a:cubicBezTo>
                <a:cubicBezTo>
                  <a:pt x="14011127" y="-3560"/>
                  <a:pt x="14147691" y="19300"/>
                  <a:pt x="14326799" y="0"/>
                </a:cubicBezTo>
                <a:cubicBezTo>
                  <a:pt x="14505907" y="-19300"/>
                  <a:pt x="14601102" y="12835"/>
                  <a:pt x="14853756" y="0"/>
                </a:cubicBezTo>
                <a:cubicBezTo>
                  <a:pt x="15144476" y="3517"/>
                  <a:pt x="15316526" y="271901"/>
                  <a:pt x="15392400" y="538644"/>
                </a:cubicBezTo>
                <a:cubicBezTo>
                  <a:pt x="15392399" y="538641"/>
                  <a:pt x="15392400" y="538638"/>
                  <a:pt x="15392400" y="538633"/>
                </a:cubicBezTo>
                <a:lnTo>
                  <a:pt x="15392400" y="538633"/>
                </a:lnTo>
                <a:cubicBezTo>
                  <a:pt x="15404214" y="729932"/>
                  <a:pt x="15377318" y="817883"/>
                  <a:pt x="15392400" y="958766"/>
                </a:cubicBezTo>
                <a:cubicBezTo>
                  <a:pt x="15407482" y="1099649"/>
                  <a:pt x="15355864" y="1163451"/>
                  <a:pt x="15392400" y="1346582"/>
                </a:cubicBezTo>
                <a:cubicBezTo>
                  <a:pt x="15419954" y="1525388"/>
                  <a:pt x="15368276" y="1589554"/>
                  <a:pt x="15392400" y="1808905"/>
                </a:cubicBezTo>
                <a:cubicBezTo>
                  <a:pt x="15416524" y="2028256"/>
                  <a:pt x="15368517" y="2117469"/>
                  <a:pt x="15392400" y="2217365"/>
                </a:cubicBezTo>
                <a:cubicBezTo>
                  <a:pt x="15416283" y="2317261"/>
                  <a:pt x="15381368" y="2530334"/>
                  <a:pt x="15392400" y="2693153"/>
                </a:cubicBezTo>
                <a:cubicBezTo>
                  <a:pt x="15404831" y="3020568"/>
                  <a:pt x="15157091" y="3310531"/>
                  <a:pt x="14853756" y="3231797"/>
                </a:cubicBezTo>
                <a:cubicBezTo>
                  <a:pt x="14731608" y="3236376"/>
                  <a:pt x="14623492" y="3192567"/>
                  <a:pt x="14407870" y="3231797"/>
                </a:cubicBezTo>
                <a:cubicBezTo>
                  <a:pt x="14192248" y="3271027"/>
                  <a:pt x="14139520" y="3200745"/>
                  <a:pt x="13901181" y="3231797"/>
                </a:cubicBezTo>
                <a:cubicBezTo>
                  <a:pt x="13662842" y="3262849"/>
                  <a:pt x="13547870" y="3229744"/>
                  <a:pt x="13353957" y="3231797"/>
                </a:cubicBezTo>
                <a:cubicBezTo>
                  <a:pt x="13160044" y="3233850"/>
                  <a:pt x="13020499" y="3172569"/>
                  <a:pt x="12827000" y="3231797"/>
                </a:cubicBezTo>
                <a:cubicBezTo>
                  <a:pt x="12653410" y="3253360"/>
                  <a:pt x="12540659" y="3209613"/>
                  <a:pt x="12277271" y="3231797"/>
                </a:cubicBezTo>
                <a:cubicBezTo>
                  <a:pt x="12013883" y="3253981"/>
                  <a:pt x="11825503" y="3221789"/>
                  <a:pt x="11689062" y="3231797"/>
                </a:cubicBezTo>
                <a:cubicBezTo>
                  <a:pt x="11552621" y="3241805"/>
                  <a:pt x="11354315" y="3181402"/>
                  <a:pt x="11139333" y="3231797"/>
                </a:cubicBezTo>
                <a:cubicBezTo>
                  <a:pt x="10924351" y="3282192"/>
                  <a:pt x="10708781" y="3227620"/>
                  <a:pt x="10551124" y="3231797"/>
                </a:cubicBezTo>
                <a:cubicBezTo>
                  <a:pt x="10393467" y="3235974"/>
                  <a:pt x="10130997" y="3165778"/>
                  <a:pt x="9962914" y="3231797"/>
                </a:cubicBezTo>
                <a:cubicBezTo>
                  <a:pt x="9794831" y="3297816"/>
                  <a:pt x="9244834" y="3172458"/>
                  <a:pt x="8978900" y="3231797"/>
                </a:cubicBezTo>
                <a:lnTo>
                  <a:pt x="8978900" y="3231797"/>
                </a:lnTo>
                <a:cubicBezTo>
                  <a:pt x="8862002" y="3238432"/>
                  <a:pt x="8803028" y="3197188"/>
                  <a:pt x="8669424" y="3231797"/>
                </a:cubicBezTo>
                <a:cubicBezTo>
                  <a:pt x="8535820" y="3266406"/>
                  <a:pt x="8260882" y="3174568"/>
                  <a:pt x="8106740" y="3231797"/>
                </a:cubicBezTo>
                <a:cubicBezTo>
                  <a:pt x="7952598" y="3289026"/>
                  <a:pt x="7867773" y="3205036"/>
                  <a:pt x="7797264" y="3231797"/>
                </a:cubicBezTo>
                <a:cubicBezTo>
                  <a:pt x="7726755" y="3258558"/>
                  <a:pt x="7299906" y="3172823"/>
                  <a:pt x="7150178" y="3231797"/>
                </a:cubicBezTo>
                <a:cubicBezTo>
                  <a:pt x="7000450" y="3290771"/>
                  <a:pt x="6741702" y="3158148"/>
                  <a:pt x="6503092" y="3231797"/>
                </a:cubicBezTo>
                <a:cubicBezTo>
                  <a:pt x="6264482" y="3305446"/>
                  <a:pt x="6010569" y="3229696"/>
                  <a:pt x="5771603" y="3231797"/>
                </a:cubicBezTo>
                <a:cubicBezTo>
                  <a:pt x="5532637" y="3233898"/>
                  <a:pt x="5460068" y="3202424"/>
                  <a:pt x="5377724" y="3231797"/>
                </a:cubicBezTo>
                <a:cubicBezTo>
                  <a:pt x="5295380" y="3261170"/>
                  <a:pt x="4974614" y="3230002"/>
                  <a:pt x="4646235" y="3231797"/>
                </a:cubicBezTo>
                <a:cubicBezTo>
                  <a:pt x="4317856" y="3233592"/>
                  <a:pt x="4198440" y="3224446"/>
                  <a:pt x="4083552" y="3231797"/>
                </a:cubicBezTo>
                <a:cubicBezTo>
                  <a:pt x="3968664" y="3239148"/>
                  <a:pt x="3912954" y="3197585"/>
                  <a:pt x="3774075" y="3231797"/>
                </a:cubicBezTo>
                <a:cubicBezTo>
                  <a:pt x="3635196" y="3266009"/>
                  <a:pt x="3455490" y="3178075"/>
                  <a:pt x="3295794" y="3231797"/>
                </a:cubicBezTo>
                <a:cubicBezTo>
                  <a:pt x="3136098" y="3285519"/>
                  <a:pt x="2886889" y="3201438"/>
                  <a:pt x="2648708" y="3231797"/>
                </a:cubicBezTo>
                <a:cubicBezTo>
                  <a:pt x="2410527" y="3262156"/>
                  <a:pt x="2403663" y="3193864"/>
                  <a:pt x="2254829" y="3231797"/>
                </a:cubicBezTo>
                <a:cubicBezTo>
                  <a:pt x="2105995" y="3269730"/>
                  <a:pt x="1894744" y="3218243"/>
                  <a:pt x="1607743" y="3231797"/>
                </a:cubicBezTo>
                <a:cubicBezTo>
                  <a:pt x="1320742" y="3245351"/>
                  <a:pt x="910258" y="3122098"/>
                  <a:pt x="538644" y="3231797"/>
                </a:cubicBezTo>
                <a:cubicBezTo>
                  <a:pt x="266157" y="3206945"/>
                  <a:pt x="-25433" y="2937410"/>
                  <a:pt x="0" y="2693153"/>
                </a:cubicBezTo>
                <a:cubicBezTo>
                  <a:pt x="-47003" y="2510013"/>
                  <a:pt x="2316" y="2366698"/>
                  <a:pt x="0" y="2257762"/>
                </a:cubicBezTo>
                <a:cubicBezTo>
                  <a:pt x="-2316" y="2148826"/>
                  <a:pt x="43798" y="2009678"/>
                  <a:pt x="0" y="1795439"/>
                </a:cubicBezTo>
                <a:cubicBezTo>
                  <a:pt x="-43798" y="1581200"/>
                  <a:pt x="8057" y="1535788"/>
                  <a:pt x="0" y="1346582"/>
                </a:cubicBezTo>
                <a:cubicBezTo>
                  <a:pt x="-1080" y="1167219"/>
                  <a:pt x="31950" y="1039749"/>
                  <a:pt x="0" y="926449"/>
                </a:cubicBezTo>
                <a:cubicBezTo>
                  <a:pt x="-31950" y="813149"/>
                  <a:pt x="27774" y="690632"/>
                  <a:pt x="0" y="538633"/>
                </a:cubicBezTo>
                <a:lnTo>
                  <a:pt x="0" y="538633"/>
                </a:lnTo>
                <a:cubicBezTo>
                  <a:pt x="1" y="538635"/>
                  <a:pt x="0" y="538641"/>
                  <a:pt x="0" y="538644"/>
                </a:cubicBez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rgbClr val="002060"/>
                </a:solidFill>
                <a:latin typeface="Lobster" charset="0"/>
              </a:rPr>
              <a:t>Người liên lạc muốn nhắn gửi chú Hai Long tình yêu Tổ quốc và lời chúc mừng thắng lợi.</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15392400"/>
                <a:gd name="connsiteY0" fmla="*/ 662722 h 3976253"/>
                <a:gd name="connsiteX1" fmla="*/ 662722 w 15392400"/>
                <a:gd name="connsiteY1" fmla="*/ 0 h 3976253"/>
                <a:gd name="connsiteX2" fmla="*/ 1173573 w 15392400"/>
                <a:gd name="connsiteY2" fmla="*/ 0 h 3976253"/>
                <a:gd name="connsiteX3" fmla="*/ 1933909 w 15392400"/>
                <a:gd name="connsiteY3" fmla="*/ 0 h 3976253"/>
                <a:gd name="connsiteX4" fmla="*/ 2611084 w 15392400"/>
                <a:gd name="connsiteY4" fmla="*/ 0 h 3976253"/>
                <a:gd name="connsiteX5" fmla="*/ 2955611 w 15392400"/>
                <a:gd name="connsiteY5" fmla="*/ 0 h 3976253"/>
                <a:gd name="connsiteX6" fmla="*/ 3632786 w 15392400"/>
                <a:gd name="connsiteY6" fmla="*/ 0 h 3976253"/>
                <a:gd name="connsiteX7" fmla="*/ 4393122 w 15392400"/>
                <a:gd name="connsiteY7" fmla="*/ 0 h 3976253"/>
                <a:gd name="connsiteX8" fmla="*/ 4987135 w 15392400"/>
                <a:gd name="connsiteY8" fmla="*/ 0 h 3976253"/>
                <a:gd name="connsiteX9" fmla="*/ 5331662 w 15392400"/>
                <a:gd name="connsiteY9" fmla="*/ 0 h 3976253"/>
                <a:gd name="connsiteX10" fmla="*/ 6091998 w 15392400"/>
                <a:gd name="connsiteY10" fmla="*/ 0 h 3976253"/>
                <a:gd name="connsiteX11" fmla="*/ 6602849 w 15392400"/>
                <a:gd name="connsiteY11" fmla="*/ 0 h 3976253"/>
                <a:gd name="connsiteX12" fmla="*/ 6947377 w 15392400"/>
                <a:gd name="connsiteY12" fmla="*/ 0 h 3976253"/>
                <a:gd name="connsiteX13" fmla="*/ 7707713 w 15392400"/>
                <a:gd name="connsiteY13" fmla="*/ 0 h 3976253"/>
                <a:gd name="connsiteX14" fmla="*/ 8218564 w 15392400"/>
                <a:gd name="connsiteY14" fmla="*/ 0 h 3976253"/>
                <a:gd name="connsiteX15" fmla="*/ 8978900 w 15392400"/>
                <a:gd name="connsiteY15" fmla="*/ 0 h 3976253"/>
                <a:gd name="connsiteX16" fmla="*/ 9433597 w 15392400"/>
                <a:gd name="connsiteY16" fmla="*/ 0 h 3976253"/>
                <a:gd name="connsiteX17" fmla="*/ 9995281 w 15392400"/>
                <a:gd name="connsiteY17" fmla="*/ 0 h 3976253"/>
                <a:gd name="connsiteX18" fmla="*/ 10476724 w 15392400"/>
                <a:gd name="connsiteY18" fmla="*/ 0 h 3976253"/>
                <a:gd name="connsiteX19" fmla="*/ 11011661 w 15392400"/>
                <a:gd name="connsiteY19" fmla="*/ 0 h 3976253"/>
                <a:gd name="connsiteX20" fmla="*/ 11653586 w 15392400"/>
                <a:gd name="connsiteY20" fmla="*/ 0 h 3976253"/>
                <a:gd name="connsiteX21" fmla="*/ 12205091 w 15392400"/>
                <a:gd name="connsiteY21" fmla="*/ 0 h 3976253"/>
                <a:gd name="connsiteX22" fmla="*/ 12827000 w 15392400"/>
                <a:gd name="connsiteY22" fmla="*/ 0 h 3976253"/>
                <a:gd name="connsiteX23" fmla="*/ 13264616 w 15392400"/>
                <a:gd name="connsiteY23" fmla="*/ 0 h 3976253"/>
                <a:gd name="connsiteX24" fmla="*/ 13778339 w 15392400"/>
                <a:gd name="connsiteY24" fmla="*/ 0 h 3976253"/>
                <a:gd name="connsiteX25" fmla="*/ 14273035 w 15392400"/>
                <a:gd name="connsiteY25" fmla="*/ 0 h 3976253"/>
                <a:gd name="connsiteX26" fmla="*/ 14729678 w 15392400"/>
                <a:gd name="connsiteY26" fmla="*/ 0 h 3976253"/>
                <a:gd name="connsiteX27" fmla="*/ 15392400 w 15392400"/>
                <a:gd name="connsiteY27" fmla="*/ 662722 h 3976253"/>
                <a:gd name="connsiteX28" fmla="*/ 15392400 w 15392400"/>
                <a:gd name="connsiteY28" fmla="*/ 662709 h 3976253"/>
                <a:gd name="connsiteX29" fmla="*/ 15392400 w 15392400"/>
                <a:gd name="connsiteY29" fmla="*/ 662709 h 3976253"/>
                <a:gd name="connsiteX30" fmla="*/ 15392400 w 15392400"/>
                <a:gd name="connsiteY30" fmla="*/ 1129919 h 3976253"/>
                <a:gd name="connsiteX31" fmla="*/ 15392400 w 15392400"/>
                <a:gd name="connsiteY31" fmla="*/ 1656772 h 3976253"/>
                <a:gd name="connsiteX32" fmla="*/ 15392400 w 15392400"/>
                <a:gd name="connsiteY32" fmla="*/ 2175890 h 3976253"/>
                <a:gd name="connsiteX33" fmla="*/ 15392400 w 15392400"/>
                <a:gd name="connsiteY33" fmla="*/ 2695008 h 3976253"/>
                <a:gd name="connsiteX34" fmla="*/ 15392400 w 15392400"/>
                <a:gd name="connsiteY34" fmla="*/ 3313531 h 3976253"/>
                <a:gd name="connsiteX35" fmla="*/ 14729678 w 15392400"/>
                <a:gd name="connsiteY35" fmla="*/ 3976253 h 3976253"/>
                <a:gd name="connsiteX36" fmla="*/ 14273035 w 15392400"/>
                <a:gd name="connsiteY36" fmla="*/ 3976253 h 3976253"/>
                <a:gd name="connsiteX37" fmla="*/ 13854446 w 15392400"/>
                <a:gd name="connsiteY37" fmla="*/ 3976253 h 3976253"/>
                <a:gd name="connsiteX38" fmla="*/ 13416830 w 15392400"/>
                <a:gd name="connsiteY38" fmla="*/ 3976253 h 3976253"/>
                <a:gd name="connsiteX39" fmla="*/ 12827000 w 15392400"/>
                <a:gd name="connsiteY39" fmla="*/ 3976253 h 3976253"/>
                <a:gd name="connsiteX40" fmla="*/ 12354233 w 15392400"/>
                <a:gd name="connsiteY40" fmla="*/ 3976253 h 3976253"/>
                <a:gd name="connsiteX41" fmla="*/ 11919948 w 15392400"/>
                <a:gd name="connsiteY41" fmla="*/ 3976253 h 3976253"/>
                <a:gd name="connsiteX42" fmla="*/ 11485662 w 15392400"/>
                <a:gd name="connsiteY42" fmla="*/ 3976253 h 3976253"/>
                <a:gd name="connsiteX43" fmla="*/ 11012896 w 15392400"/>
                <a:gd name="connsiteY43" fmla="*/ 3976253 h 3976253"/>
                <a:gd name="connsiteX44" fmla="*/ 10578610 w 15392400"/>
                <a:gd name="connsiteY44" fmla="*/ 3976253 h 3976253"/>
                <a:gd name="connsiteX45" fmla="*/ 10028882 w 15392400"/>
                <a:gd name="connsiteY45" fmla="*/ 3976253 h 3976253"/>
                <a:gd name="connsiteX46" fmla="*/ 9517634 w 15392400"/>
                <a:gd name="connsiteY46" fmla="*/ 3976253 h 3976253"/>
                <a:gd name="connsiteX47" fmla="*/ 8978900 w 15392400"/>
                <a:gd name="connsiteY47" fmla="*/ 3976253 h 3976253"/>
                <a:gd name="connsiteX48" fmla="*/ 8978900 w 15392400"/>
                <a:gd name="connsiteY48" fmla="*/ 3976253 h 3976253"/>
                <a:gd name="connsiteX49" fmla="*/ 8301726 w 15392400"/>
                <a:gd name="connsiteY49" fmla="*/ 3976253 h 3976253"/>
                <a:gd name="connsiteX50" fmla="*/ 7541389 w 15392400"/>
                <a:gd name="connsiteY50" fmla="*/ 3976253 h 3976253"/>
                <a:gd name="connsiteX51" fmla="*/ 7196862 w 15392400"/>
                <a:gd name="connsiteY51" fmla="*/ 3976253 h 3976253"/>
                <a:gd name="connsiteX52" fmla="*/ 6602849 w 15392400"/>
                <a:gd name="connsiteY52" fmla="*/ 3976253 h 3976253"/>
                <a:gd name="connsiteX53" fmla="*/ 6175160 w 15392400"/>
                <a:gd name="connsiteY53" fmla="*/ 3976253 h 3976253"/>
                <a:gd name="connsiteX54" fmla="*/ 5830633 w 15392400"/>
                <a:gd name="connsiteY54" fmla="*/ 3976253 h 3976253"/>
                <a:gd name="connsiteX55" fmla="*/ 5319782 w 15392400"/>
                <a:gd name="connsiteY55" fmla="*/ 3976253 h 3976253"/>
                <a:gd name="connsiteX56" fmla="*/ 4559445 w 15392400"/>
                <a:gd name="connsiteY56" fmla="*/ 3976253 h 3976253"/>
                <a:gd name="connsiteX57" fmla="*/ 3965433 w 15392400"/>
                <a:gd name="connsiteY57" fmla="*/ 3976253 h 3976253"/>
                <a:gd name="connsiteX58" fmla="*/ 3620905 w 15392400"/>
                <a:gd name="connsiteY58" fmla="*/ 3976253 h 3976253"/>
                <a:gd name="connsiteX59" fmla="*/ 3276378 w 15392400"/>
                <a:gd name="connsiteY59" fmla="*/ 3976253 h 3976253"/>
                <a:gd name="connsiteX60" fmla="*/ 2848689 w 15392400"/>
                <a:gd name="connsiteY60" fmla="*/ 3976253 h 3976253"/>
                <a:gd name="connsiteX61" fmla="*/ 2421000 w 15392400"/>
                <a:gd name="connsiteY61" fmla="*/ 3976253 h 3976253"/>
                <a:gd name="connsiteX62" fmla="*/ 1910149 w 15392400"/>
                <a:gd name="connsiteY62" fmla="*/ 3976253 h 3976253"/>
                <a:gd name="connsiteX63" fmla="*/ 1482460 w 15392400"/>
                <a:gd name="connsiteY63" fmla="*/ 3976253 h 3976253"/>
                <a:gd name="connsiteX64" fmla="*/ 662722 w 15392400"/>
                <a:gd name="connsiteY64" fmla="*/ 3976253 h 3976253"/>
                <a:gd name="connsiteX65" fmla="*/ 0 w 15392400"/>
                <a:gd name="connsiteY65" fmla="*/ 3313531 h 3976253"/>
                <a:gd name="connsiteX66" fmla="*/ 0 w 15392400"/>
                <a:gd name="connsiteY66" fmla="*/ 2744710 h 3976253"/>
                <a:gd name="connsiteX67" fmla="*/ 0 w 15392400"/>
                <a:gd name="connsiteY67" fmla="*/ 2242160 h 3976253"/>
                <a:gd name="connsiteX68" fmla="*/ 0 w 15392400"/>
                <a:gd name="connsiteY68" fmla="*/ 1656772 h 3976253"/>
                <a:gd name="connsiteX69" fmla="*/ 0 w 15392400"/>
                <a:gd name="connsiteY69" fmla="*/ 1159741 h 3976253"/>
                <a:gd name="connsiteX70" fmla="*/ 0 w 15392400"/>
                <a:gd name="connsiteY70" fmla="*/ 662709 h 3976253"/>
                <a:gd name="connsiteX71" fmla="*/ 0 w 15392400"/>
                <a:gd name="connsiteY71" fmla="*/ 662709 h 3976253"/>
                <a:gd name="connsiteX72" fmla="*/ 0 w 15392400"/>
                <a:gd name="connsiteY72" fmla="*/ 662722 h 397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3976253" fill="none" extrusionOk="0">
                  <a:moveTo>
                    <a:pt x="0" y="662722"/>
                  </a:moveTo>
                  <a:cubicBezTo>
                    <a:pt x="1065" y="308136"/>
                    <a:pt x="279730" y="2256"/>
                    <a:pt x="662722" y="0"/>
                  </a:cubicBezTo>
                  <a:cubicBezTo>
                    <a:pt x="801755" y="-12132"/>
                    <a:pt x="1040138" y="15412"/>
                    <a:pt x="1173573" y="0"/>
                  </a:cubicBezTo>
                  <a:cubicBezTo>
                    <a:pt x="1307008" y="-15412"/>
                    <a:pt x="1759707" y="62914"/>
                    <a:pt x="1933909" y="0"/>
                  </a:cubicBezTo>
                  <a:cubicBezTo>
                    <a:pt x="2108111" y="-62914"/>
                    <a:pt x="2432794" y="36689"/>
                    <a:pt x="2611084" y="0"/>
                  </a:cubicBezTo>
                  <a:cubicBezTo>
                    <a:pt x="2789374" y="-36689"/>
                    <a:pt x="2798684" y="33845"/>
                    <a:pt x="2955611" y="0"/>
                  </a:cubicBezTo>
                  <a:cubicBezTo>
                    <a:pt x="3112538" y="-33845"/>
                    <a:pt x="3393930" y="3793"/>
                    <a:pt x="3632786" y="0"/>
                  </a:cubicBezTo>
                  <a:cubicBezTo>
                    <a:pt x="3871643" y="-3793"/>
                    <a:pt x="4151582" y="66637"/>
                    <a:pt x="4393122" y="0"/>
                  </a:cubicBezTo>
                  <a:cubicBezTo>
                    <a:pt x="4634662" y="-66637"/>
                    <a:pt x="4801115" y="67247"/>
                    <a:pt x="4987135" y="0"/>
                  </a:cubicBezTo>
                  <a:cubicBezTo>
                    <a:pt x="5173155" y="-67247"/>
                    <a:pt x="5253464" y="28094"/>
                    <a:pt x="5331662" y="0"/>
                  </a:cubicBezTo>
                  <a:cubicBezTo>
                    <a:pt x="5409860" y="-28094"/>
                    <a:pt x="5896147" y="79685"/>
                    <a:pt x="6091998" y="0"/>
                  </a:cubicBezTo>
                  <a:cubicBezTo>
                    <a:pt x="6287849" y="-79685"/>
                    <a:pt x="6423731" y="44733"/>
                    <a:pt x="6602849" y="0"/>
                  </a:cubicBezTo>
                  <a:cubicBezTo>
                    <a:pt x="6781967" y="-44733"/>
                    <a:pt x="6850777" y="8903"/>
                    <a:pt x="6947377" y="0"/>
                  </a:cubicBezTo>
                  <a:cubicBezTo>
                    <a:pt x="7043977" y="-8903"/>
                    <a:pt x="7528804" y="71450"/>
                    <a:pt x="7707713" y="0"/>
                  </a:cubicBezTo>
                  <a:cubicBezTo>
                    <a:pt x="7886622" y="-71450"/>
                    <a:pt x="8107329" y="830"/>
                    <a:pt x="8218564" y="0"/>
                  </a:cubicBezTo>
                  <a:cubicBezTo>
                    <a:pt x="8329799" y="-830"/>
                    <a:pt x="8820154" y="16728"/>
                    <a:pt x="8978900" y="0"/>
                  </a:cubicBezTo>
                  <a:cubicBezTo>
                    <a:pt x="9123358" y="-54098"/>
                    <a:pt x="9227587" y="49816"/>
                    <a:pt x="9433597" y="0"/>
                  </a:cubicBezTo>
                  <a:cubicBezTo>
                    <a:pt x="9639607" y="-49816"/>
                    <a:pt x="9739295" y="48226"/>
                    <a:pt x="9995281" y="0"/>
                  </a:cubicBezTo>
                  <a:cubicBezTo>
                    <a:pt x="10251267" y="-48226"/>
                    <a:pt x="10275906" y="1202"/>
                    <a:pt x="10476724" y="0"/>
                  </a:cubicBezTo>
                  <a:cubicBezTo>
                    <a:pt x="10677542" y="-1202"/>
                    <a:pt x="10844165" y="41954"/>
                    <a:pt x="11011661" y="0"/>
                  </a:cubicBezTo>
                  <a:cubicBezTo>
                    <a:pt x="11179157" y="-41954"/>
                    <a:pt x="11405459" y="35478"/>
                    <a:pt x="11653586" y="0"/>
                  </a:cubicBezTo>
                  <a:cubicBezTo>
                    <a:pt x="11778638" y="-57061"/>
                    <a:pt x="12047455" y="8364"/>
                    <a:pt x="12205091" y="0"/>
                  </a:cubicBezTo>
                  <a:cubicBezTo>
                    <a:pt x="12362728" y="-8364"/>
                    <a:pt x="12529636" y="73966"/>
                    <a:pt x="12827000" y="0"/>
                  </a:cubicBezTo>
                  <a:cubicBezTo>
                    <a:pt x="13016384" y="-17461"/>
                    <a:pt x="13103144" y="50827"/>
                    <a:pt x="13264616" y="0"/>
                  </a:cubicBezTo>
                  <a:cubicBezTo>
                    <a:pt x="13426088" y="-50827"/>
                    <a:pt x="13592657" y="47145"/>
                    <a:pt x="13778339" y="0"/>
                  </a:cubicBezTo>
                  <a:cubicBezTo>
                    <a:pt x="13964021" y="-47145"/>
                    <a:pt x="14041952" y="34430"/>
                    <a:pt x="14273035" y="0"/>
                  </a:cubicBezTo>
                  <a:cubicBezTo>
                    <a:pt x="14504118" y="-34430"/>
                    <a:pt x="14517088" y="12477"/>
                    <a:pt x="14729678" y="0"/>
                  </a:cubicBezTo>
                  <a:cubicBezTo>
                    <a:pt x="15087011" y="-31014"/>
                    <a:pt x="15479037" y="343805"/>
                    <a:pt x="15392400" y="662722"/>
                  </a:cubicBezTo>
                  <a:cubicBezTo>
                    <a:pt x="15392399" y="662719"/>
                    <a:pt x="15392401" y="662711"/>
                    <a:pt x="15392400" y="662709"/>
                  </a:cubicBezTo>
                  <a:lnTo>
                    <a:pt x="15392400" y="662709"/>
                  </a:lnTo>
                  <a:cubicBezTo>
                    <a:pt x="15432507" y="777965"/>
                    <a:pt x="15386968" y="915588"/>
                    <a:pt x="15392400" y="1129919"/>
                  </a:cubicBezTo>
                  <a:cubicBezTo>
                    <a:pt x="15397832" y="1344250"/>
                    <a:pt x="15367341" y="1405919"/>
                    <a:pt x="15392400" y="1656772"/>
                  </a:cubicBezTo>
                  <a:cubicBezTo>
                    <a:pt x="15396809" y="1834395"/>
                    <a:pt x="15360652" y="1968064"/>
                    <a:pt x="15392400" y="2175890"/>
                  </a:cubicBezTo>
                  <a:cubicBezTo>
                    <a:pt x="15424148" y="2383716"/>
                    <a:pt x="15379571" y="2478173"/>
                    <a:pt x="15392400" y="2695008"/>
                  </a:cubicBezTo>
                  <a:cubicBezTo>
                    <a:pt x="15405229" y="2911843"/>
                    <a:pt x="15358093" y="3183328"/>
                    <a:pt x="15392400" y="3313531"/>
                  </a:cubicBezTo>
                  <a:cubicBezTo>
                    <a:pt x="15357521" y="3681770"/>
                    <a:pt x="15092940" y="3929744"/>
                    <a:pt x="14729678" y="3976253"/>
                  </a:cubicBezTo>
                  <a:cubicBezTo>
                    <a:pt x="14554149" y="3991566"/>
                    <a:pt x="14400742" y="3967830"/>
                    <a:pt x="14273035" y="3976253"/>
                  </a:cubicBezTo>
                  <a:cubicBezTo>
                    <a:pt x="14145328" y="3984676"/>
                    <a:pt x="13980293" y="3943752"/>
                    <a:pt x="13854446" y="3976253"/>
                  </a:cubicBezTo>
                  <a:cubicBezTo>
                    <a:pt x="13728599" y="4008754"/>
                    <a:pt x="13576397" y="3951314"/>
                    <a:pt x="13416830" y="3976253"/>
                  </a:cubicBezTo>
                  <a:cubicBezTo>
                    <a:pt x="13257263" y="4001192"/>
                    <a:pt x="13012005" y="3967701"/>
                    <a:pt x="12827000" y="3976253"/>
                  </a:cubicBezTo>
                  <a:cubicBezTo>
                    <a:pt x="12621037" y="3998676"/>
                    <a:pt x="12513701" y="3959919"/>
                    <a:pt x="12354233" y="3976253"/>
                  </a:cubicBezTo>
                  <a:cubicBezTo>
                    <a:pt x="12194765" y="3992587"/>
                    <a:pt x="12131842" y="3961226"/>
                    <a:pt x="11919948" y="3976253"/>
                  </a:cubicBezTo>
                  <a:cubicBezTo>
                    <a:pt x="11708054" y="3991280"/>
                    <a:pt x="11648720" y="3943588"/>
                    <a:pt x="11485662" y="3976253"/>
                  </a:cubicBezTo>
                  <a:cubicBezTo>
                    <a:pt x="11322604" y="4008918"/>
                    <a:pt x="11192710" y="3955857"/>
                    <a:pt x="11012896" y="3976253"/>
                  </a:cubicBezTo>
                  <a:cubicBezTo>
                    <a:pt x="10833082" y="3996649"/>
                    <a:pt x="10754326" y="3969674"/>
                    <a:pt x="10578610" y="3976253"/>
                  </a:cubicBezTo>
                  <a:cubicBezTo>
                    <a:pt x="10402894" y="3982832"/>
                    <a:pt x="10241497" y="3922457"/>
                    <a:pt x="10028882" y="3976253"/>
                  </a:cubicBezTo>
                  <a:cubicBezTo>
                    <a:pt x="9816267" y="4030049"/>
                    <a:pt x="9738282" y="3941000"/>
                    <a:pt x="9517634" y="3976253"/>
                  </a:cubicBezTo>
                  <a:cubicBezTo>
                    <a:pt x="9296986" y="4011506"/>
                    <a:pt x="9163814" y="3939749"/>
                    <a:pt x="8978900" y="3976253"/>
                  </a:cubicBezTo>
                  <a:lnTo>
                    <a:pt x="8978900" y="3976253"/>
                  </a:lnTo>
                  <a:cubicBezTo>
                    <a:pt x="8704086" y="4029346"/>
                    <a:pt x="8548929" y="3965864"/>
                    <a:pt x="8301726" y="3976253"/>
                  </a:cubicBezTo>
                  <a:cubicBezTo>
                    <a:pt x="8054523" y="3986642"/>
                    <a:pt x="7814414" y="3943893"/>
                    <a:pt x="7541389" y="3976253"/>
                  </a:cubicBezTo>
                  <a:cubicBezTo>
                    <a:pt x="7268364" y="4008613"/>
                    <a:pt x="7365639" y="3970732"/>
                    <a:pt x="7196862" y="3976253"/>
                  </a:cubicBezTo>
                  <a:cubicBezTo>
                    <a:pt x="7028085" y="3981774"/>
                    <a:pt x="6885860" y="3955266"/>
                    <a:pt x="6602849" y="3976253"/>
                  </a:cubicBezTo>
                  <a:cubicBezTo>
                    <a:pt x="6319838" y="3997240"/>
                    <a:pt x="6329689" y="3936295"/>
                    <a:pt x="6175160" y="3976253"/>
                  </a:cubicBezTo>
                  <a:cubicBezTo>
                    <a:pt x="6020631" y="4016211"/>
                    <a:pt x="5922965" y="3972085"/>
                    <a:pt x="5830633" y="3976253"/>
                  </a:cubicBezTo>
                  <a:cubicBezTo>
                    <a:pt x="5738301" y="3980421"/>
                    <a:pt x="5503971" y="3972745"/>
                    <a:pt x="5319782" y="3976253"/>
                  </a:cubicBezTo>
                  <a:cubicBezTo>
                    <a:pt x="5135593" y="3979761"/>
                    <a:pt x="4896489" y="3917078"/>
                    <a:pt x="4559445" y="3976253"/>
                  </a:cubicBezTo>
                  <a:cubicBezTo>
                    <a:pt x="4222401" y="4035428"/>
                    <a:pt x="4195470" y="3916571"/>
                    <a:pt x="3965433" y="3976253"/>
                  </a:cubicBezTo>
                  <a:cubicBezTo>
                    <a:pt x="3735396" y="4035935"/>
                    <a:pt x="3774050" y="3941039"/>
                    <a:pt x="3620905" y="3976253"/>
                  </a:cubicBezTo>
                  <a:cubicBezTo>
                    <a:pt x="3467760" y="4011467"/>
                    <a:pt x="3413303" y="3974510"/>
                    <a:pt x="3276378" y="3976253"/>
                  </a:cubicBezTo>
                  <a:cubicBezTo>
                    <a:pt x="3139453" y="3977996"/>
                    <a:pt x="2969493" y="3945169"/>
                    <a:pt x="2848689" y="3976253"/>
                  </a:cubicBezTo>
                  <a:cubicBezTo>
                    <a:pt x="2727885" y="4007337"/>
                    <a:pt x="2634138" y="3946273"/>
                    <a:pt x="2421000" y="3976253"/>
                  </a:cubicBezTo>
                  <a:cubicBezTo>
                    <a:pt x="2207862" y="4006233"/>
                    <a:pt x="2080075" y="3925238"/>
                    <a:pt x="1910149" y="3976253"/>
                  </a:cubicBezTo>
                  <a:cubicBezTo>
                    <a:pt x="1740223" y="4027268"/>
                    <a:pt x="1577253" y="3959981"/>
                    <a:pt x="1482460" y="3976253"/>
                  </a:cubicBezTo>
                  <a:cubicBezTo>
                    <a:pt x="1387667" y="3992525"/>
                    <a:pt x="1026819" y="3964009"/>
                    <a:pt x="662722" y="3976253"/>
                  </a:cubicBezTo>
                  <a:cubicBezTo>
                    <a:pt x="288247" y="4008106"/>
                    <a:pt x="-18119" y="3649923"/>
                    <a:pt x="0" y="3313531"/>
                  </a:cubicBezTo>
                  <a:cubicBezTo>
                    <a:pt x="-28244" y="3135551"/>
                    <a:pt x="2279" y="2937510"/>
                    <a:pt x="0" y="2744710"/>
                  </a:cubicBezTo>
                  <a:cubicBezTo>
                    <a:pt x="-2279" y="2551910"/>
                    <a:pt x="55229" y="2475173"/>
                    <a:pt x="0" y="2242160"/>
                  </a:cubicBezTo>
                  <a:cubicBezTo>
                    <a:pt x="-55229" y="2009147"/>
                    <a:pt x="10069" y="1820023"/>
                    <a:pt x="0" y="1656772"/>
                  </a:cubicBezTo>
                  <a:cubicBezTo>
                    <a:pt x="-2109" y="1480945"/>
                    <a:pt x="4727" y="1347787"/>
                    <a:pt x="0" y="1159741"/>
                  </a:cubicBezTo>
                  <a:cubicBezTo>
                    <a:pt x="-4727" y="971695"/>
                    <a:pt x="19360" y="904131"/>
                    <a:pt x="0" y="662709"/>
                  </a:cubicBezTo>
                  <a:lnTo>
                    <a:pt x="0" y="662709"/>
                  </a:lnTo>
                  <a:cubicBezTo>
                    <a:pt x="2" y="662713"/>
                    <a:pt x="-1" y="662720"/>
                    <a:pt x="0" y="662722"/>
                  </a:cubicBezTo>
                  <a:close/>
                </a:path>
                <a:path w="15392400" h="3976253" stroke="0" extrusionOk="0">
                  <a:moveTo>
                    <a:pt x="0" y="662722"/>
                  </a:moveTo>
                  <a:cubicBezTo>
                    <a:pt x="-9328" y="354819"/>
                    <a:pt x="351264" y="52314"/>
                    <a:pt x="662722" y="0"/>
                  </a:cubicBezTo>
                  <a:cubicBezTo>
                    <a:pt x="947448" y="-20023"/>
                    <a:pt x="1181270" y="21667"/>
                    <a:pt x="1423058" y="0"/>
                  </a:cubicBezTo>
                  <a:cubicBezTo>
                    <a:pt x="1664846" y="-21667"/>
                    <a:pt x="1637396" y="49668"/>
                    <a:pt x="1850747" y="0"/>
                  </a:cubicBezTo>
                  <a:cubicBezTo>
                    <a:pt x="2064098" y="-49668"/>
                    <a:pt x="2065596" y="3966"/>
                    <a:pt x="2278437" y="0"/>
                  </a:cubicBezTo>
                  <a:cubicBezTo>
                    <a:pt x="2491278" y="-3966"/>
                    <a:pt x="2857209" y="10109"/>
                    <a:pt x="3038773" y="0"/>
                  </a:cubicBezTo>
                  <a:cubicBezTo>
                    <a:pt x="3220337" y="-10109"/>
                    <a:pt x="3432441" y="62640"/>
                    <a:pt x="3799109" y="0"/>
                  </a:cubicBezTo>
                  <a:cubicBezTo>
                    <a:pt x="4165777" y="-62640"/>
                    <a:pt x="4178233" y="13188"/>
                    <a:pt x="4393122" y="0"/>
                  </a:cubicBezTo>
                  <a:cubicBezTo>
                    <a:pt x="4608011" y="-13188"/>
                    <a:pt x="4787215" y="50117"/>
                    <a:pt x="5153458" y="0"/>
                  </a:cubicBezTo>
                  <a:cubicBezTo>
                    <a:pt x="5519701" y="-50117"/>
                    <a:pt x="5506748" y="4170"/>
                    <a:pt x="5747471" y="0"/>
                  </a:cubicBezTo>
                  <a:cubicBezTo>
                    <a:pt x="5988194" y="-4170"/>
                    <a:pt x="6144916" y="39685"/>
                    <a:pt x="6341484" y="0"/>
                  </a:cubicBezTo>
                  <a:cubicBezTo>
                    <a:pt x="6538052" y="-39685"/>
                    <a:pt x="6736260" y="44794"/>
                    <a:pt x="7101820" y="0"/>
                  </a:cubicBezTo>
                  <a:cubicBezTo>
                    <a:pt x="7467380" y="-44794"/>
                    <a:pt x="7279544" y="37832"/>
                    <a:pt x="7446347" y="0"/>
                  </a:cubicBezTo>
                  <a:cubicBezTo>
                    <a:pt x="7613150" y="-37832"/>
                    <a:pt x="7709746" y="47545"/>
                    <a:pt x="7874036" y="0"/>
                  </a:cubicBezTo>
                  <a:cubicBezTo>
                    <a:pt x="8038326" y="-47545"/>
                    <a:pt x="8205502" y="20141"/>
                    <a:pt x="8384887" y="0"/>
                  </a:cubicBezTo>
                  <a:cubicBezTo>
                    <a:pt x="8564272" y="-20141"/>
                    <a:pt x="8764532" y="519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6088" y="-37183"/>
                    <a:pt x="13192020" y="30502"/>
                    <a:pt x="13321696" y="0"/>
                  </a:cubicBezTo>
                  <a:cubicBezTo>
                    <a:pt x="13451372" y="-30502"/>
                    <a:pt x="13592317" y="710"/>
                    <a:pt x="13759312" y="0"/>
                  </a:cubicBezTo>
                  <a:cubicBezTo>
                    <a:pt x="13926307" y="-710"/>
                    <a:pt x="14089038" y="31878"/>
                    <a:pt x="14234982" y="0"/>
                  </a:cubicBezTo>
                  <a:cubicBezTo>
                    <a:pt x="14380926" y="-31878"/>
                    <a:pt x="14502498" y="13838"/>
                    <a:pt x="14729678" y="0"/>
                  </a:cubicBezTo>
                  <a:cubicBezTo>
                    <a:pt x="15008251" y="45463"/>
                    <a:pt x="15328922" y="322431"/>
                    <a:pt x="15392400" y="662722"/>
                  </a:cubicBezTo>
                  <a:cubicBezTo>
                    <a:pt x="15392400" y="662715"/>
                    <a:pt x="15392401" y="662715"/>
                    <a:pt x="15392400" y="662709"/>
                  </a:cubicBezTo>
                  <a:lnTo>
                    <a:pt x="15392400" y="662709"/>
                  </a:lnTo>
                  <a:cubicBezTo>
                    <a:pt x="15405233" y="860292"/>
                    <a:pt x="15355592" y="961451"/>
                    <a:pt x="15392400" y="1179622"/>
                  </a:cubicBezTo>
                  <a:cubicBezTo>
                    <a:pt x="15429208" y="1397793"/>
                    <a:pt x="15364057" y="1491245"/>
                    <a:pt x="15392400" y="1656772"/>
                  </a:cubicBezTo>
                  <a:cubicBezTo>
                    <a:pt x="15426393" y="1884276"/>
                    <a:pt x="15324928" y="2074721"/>
                    <a:pt x="15392400" y="2225593"/>
                  </a:cubicBezTo>
                  <a:cubicBezTo>
                    <a:pt x="15459872" y="2376465"/>
                    <a:pt x="15369987" y="2517942"/>
                    <a:pt x="15392400" y="2728143"/>
                  </a:cubicBezTo>
                  <a:cubicBezTo>
                    <a:pt x="15414813" y="2938344"/>
                    <a:pt x="15332518" y="3057323"/>
                    <a:pt x="15392400" y="3313531"/>
                  </a:cubicBezTo>
                  <a:cubicBezTo>
                    <a:pt x="15398885" y="3695155"/>
                    <a:pt x="15096816" y="3991421"/>
                    <a:pt x="14729678" y="3976253"/>
                  </a:cubicBezTo>
                  <a:cubicBezTo>
                    <a:pt x="14642584" y="3984500"/>
                    <a:pt x="14489257" y="3930851"/>
                    <a:pt x="14311089" y="3976253"/>
                  </a:cubicBezTo>
                  <a:cubicBezTo>
                    <a:pt x="14132921" y="4021655"/>
                    <a:pt x="13933487" y="3924317"/>
                    <a:pt x="13835419" y="3976253"/>
                  </a:cubicBezTo>
                  <a:cubicBezTo>
                    <a:pt x="13737351" y="4028189"/>
                    <a:pt x="13442279" y="3951482"/>
                    <a:pt x="13321696" y="3976253"/>
                  </a:cubicBezTo>
                  <a:cubicBezTo>
                    <a:pt x="13201113" y="4001024"/>
                    <a:pt x="12988472" y="3958552"/>
                    <a:pt x="12827000" y="3976253"/>
                  </a:cubicBezTo>
                  <a:cubicBezTo>
                    <a:pt x="12653410" y="3997816"/>
                    <a:pt x="12540659" y="3954069"/>
                    <a:pt x="12277271" y="3976253"/>
                  </a:cubicBezTo>
                  <a:cubicBezTo>
                    <a:pt x="12013883" y="3998437"/>
                    <a:pt x="11825503" y="3966245"/>
                    <a:pt x="11689062" y="3976253"/>
                  </a:cubicBezTo>
                  <a:cubicBezTo>
                    <a:pt x="11552621" y="3986261"/>
                    <a:pt x="11354315" y="3925858"/>
                    <a:pt x="11139333" y="3976253"/>
                  </a:cubicBezTo>
                  <a:cubicBezTo>
                    <a:pt x="10924351" y="4026648"/>
                    <a:pt x="10708781" y="3972076"/>
                    <a:pt x="10551124" y="3976253"/>
                  </a:cubicBezTo>
                  <a:cubicBezTo>
                    <a:pt x="10393467" y="3980430"/>
                    <a:pt x="10130997" y="3910234"/>
                    <a:pt x="9962914" y="3976253"/>
                  </a:cubicBezTo>
                  <a:cubicBezTo>
                    <a:pt x="9794831" y="4042272"/>
                    <a:pt x="9244834" y="3916914"/>
                    <a:pt x="8978900" y="3976253"/>
                  </a:cubicBezTo>
                  <a:lnTo>
                    <a:pt x="8978900" y="3976253"/>
                  </a:lnTo>
                  <a:cubicBezTo>
                    <a:pt x="8841619" y="4010742"/>
                    <a:pt x="8796575" y="3937671"/>
                    <a:pt x="8634373" y="3976253"/>
                  </a:cubicBezTo>
                  <a:cubicBezTo>
                    <a:pt x="8472171" y="4014835"/>
                    <a:pt x="8188176" y="3936854"/>
                    <a:pt x="8040360" y="3976253"/>
                  </a:cubicBezTo>
                  <a:cubicBezTo>
                    <a:pt x="7892544" y="4015652"/>
                    <a:pt x="7801428" y="3939881"/>
                    <a:pt x="7695833" y="3976253"/>
                  </a:cubicBezTo>
                  <a:cubicBezTo>
                    <a:pt x="7590238" y="4012625"/>
                    <a:pt x="7290482" y="3966882"/>
                    <a:pt x="7018658" y="3976253"/>
                  </a:cubicBezTo>
                  <a:cubicBezTo>
                    <a:pt x="6746835" y="3985624"/>
                    <a:pt x="6540043" y="3909012"/>
                    <a:pt x="6341484" y="3976253"/>
                  </a:cubicBezTo>
                  <a:cubicBezTo>
                    <a:pt x="6142925" y="4043494"/>
                    <a:pt x="5745201" y="3908028"/>
                    <a:pt x="5581147" y="3976253"/>
                  </a:cubicBezTo>
                  <a:cubicBezTo>
                    <a:pt x="5417093" y="4044478"/>
                    <a:pt x="5280580" y="3928107"/>
                    <a:pt x="5153458" y="3976253"/>
                  </a:cubicBezTo>
                  <a:cubicBezTo>
                    <a:pt x="5026336" y="4024399"/>
                    <a:pt x="4746099" y="3910872"/>
                    <a:pt x="4393122" y="3976253"/>
                  </a:cubicBezTo>
                  <a:cubicBezTo>
                    <a:pt x="4040145" y="4041634"/>
                    <a:pt x="4083202" y="3949724"/>
                    <a:pt x="3799109" y="3976253"/>
                  </a:cubicBezTo>
                  <a:cubicBezTo>
                    <a:pt x="3515016" y="4002782"/>
                    <a:pt x="3575612" y="3974733"/>
                    <a:pt x="3454582" y="3976253"/>
                  </a:cubicBezTo>
                  <a:cubicBezTo>
                    <a:pt x="3333552" y="3977773"/>
                    <a:pt x="3070958" y="3944067"/>
                    <a:pt x="2943731" y="3976253"/>
                  </a:cubicBezTo>
                  <a:cubicBezTo>
                    <a:pt x="2816504" y="4008439"/>
                    <a:pt x="2602901" y="3934136"/>
                    <a:pt x="2266556" y="3976253"/>
                  </a:cubicBezTo>
                  <a:cubicBezTo>
                    <a:pt x="1930212" y="4018370"/>
                    <a:pt x="1986070" y="3953155"/>
                    <a:pt x="1838867" y="3976253"/>
                  </a:cubicBezTo>
                  <a:cubicBezTo>
                    <a:pt x="1691664" y="3999351"/>
                    <a:pt x="1084892" y="3849333"/>
                    <a:pt x="662722" y="3976253"/>
                  </a:cubicBezTo>
                  <a:cubicBezTo>
                    <a:pt x="213299" y="3960695"/>
                    <a:pt x="53404" y="3697508"/>
                    <a:pt x="0" y="3313531"/>
                  </a:cubicBezTo>
                  <a:cubicBezTo>
                    <a:pt x="-67231" y="3163826"/>
                    <a:pt x="35064" y="3025663"/>
                    <a:pt x="0" y="2744710"/>
                  </a:cubicBezTo>
                  <a:cubicBezTo>
                    <a:pt x="-35064" y="2463757"/>
                    <a:pt x="2594" y="2289120"/>
                    <a:pt x="0" y="2159322"/>
                  </a:cubicBezTo>
                  <a:cubicBezTo>
                    <a:pt x="-2594" y="2029524"/>
                    <a:pt x="30749" y="1820683"/>
                    <a:pt x="0" y="1656772"/>
                  </a:cubicBezTo>
                  <a:cubicBezTo>
                    <a:pt x="-49240" y="1497208"/>
                    <a:pt x="50061" y="1335797"/>
                    <a:pt x="0" y="1139859"/>
                  </a:cubicBezTo>
                  <a:cubicBezTo>
                    <a:pt x="-50061" y="943921"/>
                    <a:pt x="11638" y="834913"/>
                    <a:pt x="0" y="662709"/>
                  </a:cubicBezTo>
                  <a:lnTo>
                    <a:pt x="0" y="662709"/>
                  </a:lnTo>
                  <a:cubicBezTo>
                    <a:pt x="0" y="662712"/>
                    <a:pt x="-1" y="662717"/>
                    <a:pt x="0" y="662722"/>
                  </a:cubicBez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279582" cy="3293209"/>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Hộp thư mật</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(SGK  - tr.52)</a:t>
              </a:r>
              <a:r>
                <a:rPr lang="en-US" sz="4000" dirty="0">
                  <a:solidFill>
                    <a:schemeClr val="tx1">
                      <a:lumMod val="95000"/>
                      <a:lumOff val="5000"/>
                    </a:schemeClr>
                  </a:solidFill>
                  <a:latin typeface="Lobster" charset="0"/>
                </a:rPr>
                <a:t> </a:t>
              </a:r>
              <a:r>
                <a:rPr lang="vi-VN" sz="4000" dirty="0">
                  <a:solidFill>
                    <a:schemeClr val="tx1">
                      <a:lumMod val="95000"/>
                      <a:lumOff val="5000"/>
                    </a:schemeClr>
                  </a:solidFill>
                  <a:latin typeface="Lobster" charset="0"/>
                </a:rPr>
                <a:t>và trả lời câu hỏi  sau:</a:t>
              </a:r>
            </a:p>
            <a:p>
              <a:pPr>
                <a:lnSpc>
                  <a:spcPct val="130000"/>
                </a:lnSpc>
              </a:pPr>
              <a:r>
                <a:rPr lang="vi-VN" sz="4000" dirty="0">
                  <a:solidFill>
                    <a:srgbClr val="FF0000"/>
                  </a:solidFill>
                  <a:latin typeface="Lobster" charset="0"/>
                </a:rPr>
                <a:t>*) Qua những vật có hình chữ V người liên lạc muốn gửi gắm chú Hai Long điều gì?</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050" name="Picture 2" descr="Hộp thư mật - Tập đọc 5 - Nguyễn Thị Hà Liên - Thư viện Tư liệu giáo dụ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82799" y="930509"/>
            <a:ext cx="3218291" cy="2718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563469" y="5805507"/>
            <a:ext cx="15392400" cy="3048001"/>
          </a:xfrm>
          <a:custGeom>
            <a:avLst/>
            <a:gdLst>
              <a:gd name="connsiteX0" fmla="*/ 0 w 15392400"/>
              <a:gd name="connsiteY0" fmla="*/ 508010 h 3048001"/>
              <a:gd name="connsiteX1" fmla="*/ 508010 w 15392400"/>
              <a:gd name="connsiteY1" fmla="*/ 0 h 3048001"/>
              <a:gd name="connsiteX2" fmla="*/ 1242154 w 15392400"/>
              <a:gd name="connsiteY2" fmla="*/ 0 h 3048001"/>
              <a:gd name="connsiteX3" fmla="*/ 1891589 w 15392400"/>
              <a:gd name="connsiteY3" fmla="*/ 0 h 3048001"/>
              <a:gd name="connsiteX4" fmla="*/ 2202188 w 15392400"/>
              <a:gd name="connsiteY4" fmla="*/ 0 h 3048001"/>
              <a:gd name="connsiteX5" fmla="*/ 2851623 w 15392400"/>
              <a:gd name="connsiteY5" fmla="*/ 0 h 3048001"/>
              <a:gd name="connsiteX6" fmla="*/ 3585767 w 15392400"/>
              <a:gd name="connsiteY6" fmla="*/ 0 h 3048001"/>
              <a:gd name="connsiteX7" fmla="*/ 4150493 w 15392400"/>
              <a:gd name="connsiteY7" fmla="*/ 0 h 3048001"/>
              <a:gd name="connsiteX8" fmla="*/ 4461092 w 15392400"/>
              <a:gd name="connsiteY8" fmla="*/ 0 h 3048001"/>
              <a:gd name="connsiteX9" fmla="*/ 5195236 w 15392400"/>
              <a:gd name="connsiteY9" fmla="*/ 0 h 3048001"/>
              <a:gd name="connsiteX10" fmla="*/ 5675253 w 15392400"/>
              <a:gd name="connsiteY10" fmla="*/ 0 h 3048001"/>
              <a:gd name="connsiteX11" fmla="*/ 5985852 w 15392400"/>
              <a:gd name="connsiteY11" fmla="*/ 0 h 3048001"/>
              <a:gd name="connsiteX12" fmla="*/ 6719996 w 15392400"/>
              <a:gd name="connsiteY12" fmla="*/ 0 h 3048001"/>
              <a:gd name="connsiteX13" fmla="*/ 7200013 w 15392400"/>
              <a:gd name="connsiteY13" fmla="*/ 0 h 3048001"/>
              <a:gd name="connsiteX14" fmla="*/ 7510612 w 15392400"/>
              <a:gd name="connsiteY14" fmla="*/ 0 h 3048001"/>
              <a:gd name="connsiteX15" fmla="*/ 7821212 w 15392400"/>
              <a:gd name="connsiteY15" fmla="*/ 0 h 3048001"/>
              <a:gd name="connsiteX16" fmla="*/ 8216520 w 15392400"/>
              <a:gd name="connsiteY16" fmla="*/ 0 h 3048001"/>
              <a:gd name="connsiteX17" fmla="*/ 8978900 w 15392400"/>
              <a:gd name="connsiteY17" fmla="*/ 0 h 3048001"/>
              <a:gd name="connsiteX18" fmla="*/ 9460343 w 15392400"/>
              <a:gd name="connsiteY18" fmla="*/ 0 h 3048001"/>
              <a:gd name="connsiteX19" fmla="*/ 10022028 w 15392400"/>
              <a:gd name="connsiteY19" fmla="*/ 0 h 3048001"/>
              <a:gd name="connsiteX20" fmla="*/ 10476724 w 15392400"/>
              <a:gd name="connsiteY20" fmla="*/ 0 h 3048001"/>
              <a:gd name="connsiteX21" fmla="*/ 10984915 w 15392400"/>
              <a:gd name="connsiteY21" fmla="*/ 0 h 3048001"/>
              <a:gd name="connsiteX22" fmla="*/ 11653586 w 15392400"/>
              <a:gd name="connsiteY22" fmla="*/ 0 h 3048001"/>
              <a:gd name="connsiteX23" fmla="*/ 12205091 w 15392400"/>
              <a:gd name="connsiteY23" fmla="*/ 0 h 3048001"/>
              <a:gd name="connsiteX24" fmla="*/ 12827000 w 15392400"/>
              <a:gd name="connsiteY24" fmla="*/ 0 h 3048001"/>
              <a:gd name="connsiteX25" fmla="*/ 13300200 w 15392400"/>
              <a:gd name="connsiteY25" fmla="*/ 0 h 3048001"/>
              <a:gd name="connsiteX26" fmla="*/ 13855695 w 15392400"/>
              <a:gd name="connsiteY26" fmla="*/ 0 h 3048001"/>
              <a:gd name="connsiteX27" fmla="*/ 14308321 w 15392400"/>
              <a:gd name="connsiteY27" fmla="*/ 0 h 3048001"/>
              <a:gd name="connsiteX28" fmla="*/ 14884390 w 15392400"/>
              <a:gd name="connsiteY28" fmla="*/ 0 h 3048001"/>
              <a:gd name="connsiteX29" fmla="*/ 15392400 w 15392400"/>
              <a:gd name="connsiteY29" fmla="*/ 508010 h 3048001"/>
              <a:gd name="connsiteX30" fmla="*/ 15392400 w 15392400"/>
              <a:gd name="connsiteY30" fmla="*/ 508000 h 3048001"/>
              <a:gd name="connsiteX31" fmla="*/ 15392400 w 15392400"/>
              <a:gd name="connsiteY31" fmla="*/ 508000 h 3048001"/>
              <a:gd name="connsiteX32" fmla="*/ 15392400 w 15392400"/>
              <a:gd name="connsiteY32" fmla="*/ 896620 h 3048001"/>
              <a:gd name="connsiteX33" fmla="*/ 15392400 w 15392400"/>
              <a:gd name="connsiteY33" fmla="*/ 1270000 h 3048001"/>
              <a:gd name="connsiteX34" fmla="*/ 15392400 w 15392400"/>
              <a:gd name="connsiteY34" fmla="*/ 1693330 h 3048001"/>
              <a:gd name="connsiteX35" fmla="*/ 15392400 w 15392400"/>
              <a:gd name="connsiteY35" fmla="*/ 2116661 h 3048001"/>
              <a:gd name="connsiteX36" fmla="*/ 15392400 w 15392400"/>
              <a:gd name="connsiteY36" fmla="*/ 2539991 h 3048001"/>
              <a:gd name="connsiteX37" fmla="*/ 14884390 w 15392400"/>
              <a:gd name="connsiteY37" fmla="*/ 3048001 h 3048001"/>
              <a:gd name="connsiteX38" fmla="*/ 14411190 w 15392400"/>
              <a:gd name="connsiteY38" fmla="*/ 3048001 h 3048001"/>
              <a:gd name="connsiteX39" fmla="*/ 13937991 w 15392400"/>
              <a:gd name="connsiteY39" fmla="*/ 3048001 h 3048001"/>
              <a:gd name="connsiteX40" fmla="*/ 13382495 w 15392400"/>
              <a:gd name="connsiteY40" fmla="*/ 3048001 h 3048001"/>
              <a:gd name="connsiteX41" fmla="*/ 12827000 w 15392400"/>
              <a:gd name="connsiteY41" fmla="*/ 3048001 h 3048001"/>
              <a:gd name="connsiteX42" fmla="*/ 12277271 w 15392400"/>
              <a:gd name="connsiteY42" fmla="*/ 3048001 h 3048001"/>
              <a:gd name="connsiteX43" fmla="*/ 11842986 w 15392400"/>
              <a:gd name="connsiteY43" fmla="*/ 3048001 h 3048001"/>
              <a:gd name="connsiteX44" fmla="*/ 11293257 w 15392400"/>
              <a:gd name="connsiteY44" fmla="*/ 3048001 h 3048001"/>
              <a:gd name="connsiteX45" fmla="*/ 10782010 w 15392400"/>
              <a:gd name="connsiteY45" fmla="*/ 3048001 h 3048001"/>
              <a:gd name="connsiteX46" fmla="*/ 10270762 w 15392400"/>
              <a:gd name="connsiteY46" fmla="*/ 3048001 h 3048001"/>
              <a:gd name="connsiteX47" fmla="*/ 9682553 w 15392400"/>
              <a:gd name="connsiteY47" fmla="*/ 3048001 h 3048001"/>
              <a:gd name="connsiteX48" fmla="*/ 8978900 w 15392400"/>
              <a:gd name="connsiteY48" fmla="*/ 3048001 h 3048001"/>
              <a:gd name="connsiteX49" fmla="*/ 8978900 w 15392400"/>
              <a:gd name="connsiteY49" fmla="*/ 3048001 h 3048001"/>
              <a:gd name="connsiteX50" fmla="*/ 8244756 w 15392400"/>
              <a:gd name="connsiteY50" fmla="*/ 3048001 h 3048001"/>
              <a:gd name="connsiteX51" fmla="*/ 7680030 w 15392400"/>
              <a:gd name="connsiteY51" fmla="*/ 3048001 h 3048001"/>
              <a:gd name="connsiteX52" fmla="*/ 7284722 w 15392400"/>
              <a:gd name="connsiteY52" fmla="*/ 3048001 h 3048001"/>
              <a:gd name="connsiteX53" fmla="*/ 6974123 w 15392400"/>
              <a:gd name="connsiteY53" fmla="*/ 3048001 h 3048001"/>
              <a:gd name="connsiteX54" fmla="*/ 6494106 w 15392400"/>
              <a:gd name="connsiteY54" fmla="*/ 3048001 h 3048001"/>
              <a:gd name="connsiteX55" fmla="*/ 5759962 w 15392400"/>
              <a:gd name="connsiteY55" fmla="*/ 3048001 h 3048001"/>
              <a:gd name="connsiteX56" fmla="*/ 5195236 w 15392400"/>
              <a:gd name="connsiteY56" fmla="*/ 3048001 h 3048001"/>
              <a:gd name="connsiteX57" fmla="*/ 4884637 w 15392400"/>
              <a:gd name="connsiteY57" fmla="*/ 3048001 h 3048001"/>
              <a:gd name="connsiteX58" fmla="*/ 4574037 w 15392400"/>
              <a:gd name="connsiteY58" fmla="*/ 3048001 h 3048001"/>
              <a:gd name="connsiteX59" fmla="*/ 4178729 w 15392400"/>
              <a:gd name="connsiteY59" fmla="*/ 3048001 h 3048001"/>
              <a:gd name="connsiteX60" fmla="*/ 3783421 w 15392400"/>
              <a:gd name="connsiteY60" fmla="*/ 3048001 h 3048001"/>
              <a:gd name="connsiteX61" fmla="*/ 3303404 w 15392400"/>
              <a:gd name="connsiteY61" fmla="*/ 3048001 h 3048001"/>
              <a:gd name="connsiteX62" fmla="*/ 2908096 w 15392400"/>
              <a:gd name="connsiteY62" fmla="*/ 3048001 h 3048001"/>
              <a:gd name="connsiteX63" fmla="*/ 2428078 w 15392400"/>
              <a:gd name="connsiteY63" fmla="*/ 3048001 h 3048001"/>
              <a:gd name="connsiteX64" fmla="*/ 1778644 w 15392400"/>
              <a:gd name="connsiteY64" fmla="*/ 3048001 h 3048001"/>
              <a:gd name="connsiteX65" fmla="*/ 1129209 w 15392400"/>
              <a:gd name="connsiteY65" fmla="*/ 3048001 h 3048001"/>
              <a:gd name="connsiteX66" fmla="*/ 508010 w 15392400"/>
              <a:gd name="connsiteY66" fmla="*/ 3048001 h 3048001"/>
              <a:gd name="connsiteX67" fmla="*/ 0 w 15392400"/>
              <a:gd name="connsiteY67" fmla="*/ 2539991 h 3048001"/>
              <a:gd name="connsiteX68" fmla="*/ 0 w 15392400"/>
              <a:gd name="connsiteY68" fmla="*/ 2154760 h 3048001"/>
              <a:gd name="connsiteX69" fmla="*/ 0 w 15392400"/>
              <a:gd name="connsiteY69" fmla="*/ 1744130 h 3048001"/>
              <a:gd name="connsiteX70" fmla="*/ 0 w 15392400"/>
              <a:gd name="connsiteY70" fmla="*/ 1270000 h 3048001"/>
              <a:gd name="connsiteX71" fmla="*/ 0 w 15392400"/>
              <a:gd name="connsiteY71" fmla="*/ 904240 h 3048001"/>
              <a:gd name="connsiteX72" fmla="*/ 0 w 15392400"/>
              <a:gd name="connsiteY72" fmla="*/ 508000 h 3048001"/>
              <a:gd name="connsiteX73" fmla="*/ 0 w 15392400"/>
              <a:gd name="connsiteY73" fmla="*/ 508000 h 3048001"/>
              <a:gd name="connsiteX74" fmla="*/ 0 w 15392400"/>
              <a:gd name="connsiteY74" fmla="*/ 508010 h 30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3048001" fill="none" extrusionOk="0">
                <a:moveTo>
                  <a:pt x="0" y="508010"/>
                </a:moveTo>
                <a:cubicBezTo>
                  <a:pt x="12905" y="160839"/>
                  <a:pt x="209929" y="-18992"/>
                  <a:pt x="508010" y="0"/>
                </a:cubicBezTo>
                <a:cubicBezTo>
                  <a:pt x="819927" y="-17018"/>
                  <a:pt x="996547" y="33788"/>
                  <a:pt x="1242154" y="0"/>
                </a:cubicBezTo>
                <a:cubicBezTo>
                  <a:pt x="1487761" y="-33788"/>
                  <a:pt x="1666383" y="36205"/>
                  <a:pt x="1891589" y="0"/>
                </a:cubicBezTo>
                <a:cubicBezTo>
                  <a:pt x="2116795" y="-36205"/>
                  <a:pt x="2129182" y="23132"/>
                  <a:pt x="2202188" y="0"/>
                </a:cubicBezTo>
                <a:cubicBezTo>
                  <a:pt x="2275194" y="-23132"/>
                  <a:pt x="2637663" y="6292"/>
                  <a:pt x="2851623" y="0"/>
                </a:cubicBezTo>
                <a:cubicBezTo>
                  <a:pt x="3065583" y="-6292"/>
                  <a:pt x="3311043" y="18895"/>
                  <a:pt x="3585767" y="0"/>
                </a:cubicBezTo>
                <a:cubicBezTo>
                  <a:pt x="3860491" y="-18895"/>
                  <a:pt x="3978688" y="2037"/>
                  <a:pt x="4150493" y="0"/>
                </a:cubicBezTo>
                <a:cubicBezTo>
                  <a:pt x="4322298" y="-2037"/>
                  <a:pt x="4311553" y="15682"/>
                  <a:pt x="4461092" y="0"/>
                </a:cubicBezTo>
                <a:cubicBezTo>
                  <a:pt x="4610631" y="-15682"/>
                  <a:pt x="4982943" y="58983"/>
                  <a:pt x="5195236" y="0"/>
                </a:cubicBezTo>
                <a:cubicBezTo>
                  <a:pt x="5407529" y="-58983"/>
                  <a:pt x="5501262" y="33903"/>
                  <a:pt x="5675253" y="0"/>
                </a:cubicBezTo>
                <a:cubicBezTo>
                  <a:pt x="5849244" y="-33903"/>
                  <a:pt x="5899260" y="35780"/>
                  <a:pt x="5985852" y="0"/>
                </a:cubicBezTo>
                <a:cubicBezTo>
                  <a:pt x="6072444" y="-35780"/>
                  <a:pt x="6546678" y="43596"/>
                  <a:pt x="6719996" y="0"/>
                </a:cubicBezTo>
                <a:cubicBezTo>
                  <a:pt x="6893314" y="-43596"/>
                  <a:pt x="7003829" y="40181"/>
                  <a:pt x="7200013" y="0"/>
                </a:cubicBezTo>
                <a:cubicBezTo>
                  <a:pt x="7396197" y="-40181"/>
                  <a:pt x="7383471" y="23254"/>
                  <a:pt x="7510612" y="0"/>
                </a:cubicBezTo>
                <a:cubicBezTo>
                  <a:pt x="7637753" y="-23254"/>
                  <a:pt x="7700266" y="25107"/>
                  <a:pt x="7821212" y="0"/>
                </a:cubicBezTo>
                <a:cubicBezTo>
                  <a:pt x="7942158" y="-25107"/>
                  <a:pt x="8134877" y="17680"/>
                  <a:pt x="8216520" y="0"/>
                </a:cubicBezTo>
                <a:cubicBezTo>
                  <a:pt x="8298163" y="-17680"/>
                  <a:pt x="8755851" y="19297"/>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3039543" y="-171"/>
                  <a:pt x="13116259" y="35664"/>
                  <a:pt x="13300200" y="0"/>
                </a:cubicBezTo>
                <a:cubicBezTo>
                  <a:pt x="13484141" y="-35664"/>
                  <a:pt x="13679321" y="25338"/>
                  <a:pt x="13855695" y="0"/>
                </a:cubicBezTo>
                <a:cubicBezTo>
                  <a:pt x="14032070" y="-25338"/>
                  <a:pt x="14152040" y="49135"/>
                  <a:pt x="14308321" y="0"/>
                </a:cubicBezTo>
                <a:cubicBezTo>
                  <a:pt x="14464602" y="-49135"/>
                  <a:pt x="14657735" y="22816"/>
                  <a:pt x="14884390" y="0"/>
                </a:cubicBezTo>
                <a:cubicBezTo>
                  <a:pt x="15201338" y="-27832"/>
                  <a:pt x="15423012" y="222358"/>
                  <a:pt x="15392400" y="508010"/>
                </a:cubicBezTo>
                <a:cubicBezTo>
                  <a:pt x="15392399" y="508005"/>
                  <a:pt x="15392401" y="508004"/>
                  <a:pt x="15392400" y="508000"/>
                </a:cubicBezTo>
                <a:lnTo>
                  <a:pt x="15392400" y="508000"/>
                </a:lnTo>
                <a:cubicBezTo>
                  <a:pt x="15408163" y="675880"/>
                  <a:pt x="15356107" y="767774"/>
                  <a:pt x="15392400" y="896620"/>
                </a:cubicBezTo>
                <a:cubicBezTo>
                  <a:pt x="15428693" y="1025466"/>
                  <a:pt x="15389251" y="1155342"/>
                  <a:pt x="15392400" y="1270000"/>
                </a:cubicBezTo>
                <a:cubicBezTo>
                  <a:pt x="15416079" y="1474810"/>
                  <a:pt x="15351862" y="1515064"/>
                  <a:pt x="15392400" y="1693330"/>
                </a:cubicBezTo>
                <a:cubicBezTo>
                  <a:pt x="15432938" y="1871596"/>
                  <a:pt x="15357393" y="1943630"/>
                  <a:pt x="15392400" y="2116661"/>
                </a:cubicBezTo>
                <a:cubicBezTo>
                  <a:pt x="15427407" y="2289692"/>
                  <a:pt x="15378034" y="2412633"/>
                  <a:pt x="15392400" y="2539991"/>
                </a:cubicBezTo>
                <a:cubicBezTo>
                  <a:pt x="15392118" y="2768602"/>
                  <a:pt x="15140142" y="3025665"/>
                  <a:pt x="14884390" y="3048001"/>
                </a:cubicBezTo>
                <a:cubicBezTo>
                  <a:pt x="14761370" y="3049465"/>
                  <a:pt x="14534658" y="3027288"/>
                  <a:pt x="14411190" y="3048001"/>
                </a:cubicBezTo>
                <a:cubicBezTo>
                  <a:pt x="14287722" y="3068714"/>
                  <a:pt x="14042783" y="3007226"/>
                  <a:pt x="13937991" y="3048001"/>
                </a:cubicBezTo>
                <a:cubicBezTo>
                  <a:pt x="13833199" y="3088776"/>
                  <a:pt x="13581171" y="3032478"/>
                  <a:pt x="13382495" y="3048001"/>
                </a:cubicBezTo>
                <a:cubicBezTo>
                  <a:pt x="13183819" y="3063524"/>
                  <a:pt x="13009094" y="3027279"/>
                  <a:pt x="12827000" y="3048001"/>
                </a:cubicBezTo>
                <a:cubicBezTo>
                  <a:pt x="12563196" y="3108825"/>
                  <a:pt x="12461844" y="3019342"/>
                  <a:pt x="12277271" y="3048001"/>
                </a:cubicBezTo>
                <a:cubicBezTo>
                  <a:pt x="12092698" y="3076660"/>
                  <a:pt x="12012972" y="3034940"/>
                  <a:pt x="11842986" y="3048001"/>
                </a:cubicBezTo>
                <a:cubicBezTo>
                  <a:pt x="11673000" y="3061062"/>
                  <a:pt x="11508338" y="2998178"/>
                  <a:pt x="11293257" y="3048001"/>
                </a:cubicBezTo>
                <a:cubicBezTo>
                  <a:pt x="11078176" y="3097824"/>
                  <a:pt x="10997575" y="3007834"/>
                  <a:pt x="10782010" y="3048001"/>
                </a:cubicBezTo>
                <a:cubicBezTo>
                  <a:pt x="10566445" y="3088168"/>
                  <a:pt x="10446919" y="3013197"/>
                  <a:pt x="10270762" y="3048001"/>
                </a:cubicBezTo>
                <a:cubicBezTo>
                  <a:pt x="10094605" y="3082805"/>
                  <a:pt x="9873782" y="3000089"/>
                  <a:pt x="9682553" y="3048001"/>
                </a:cubicBezTo>
                <a:cubicBezTo>
                  <a:pt x="9491324" y="3095913"/>
                  <a:pt x="9290097" y="2999124"/>
                  <a:pt x="8978900" y="3048001"/>
                </a:cubicBezTo>
                <a:lnTo>
                  <a:pt x="8978900" y="3048001"/>
                </a:lnTo>
                <a:cubicBezTo>
                  <a:pt x="8757137" y="3111161"/>
                  <a:pt x="8600339" y="2989252"/>
                  <a:pt x="8244756" y="3048001"/>
                </a:cubicBezTo>
                <a:cubicBezTo>
                  <a:pt x="7889173" y="3106750"/>
                  <a:pt x="7794927" y="3042172"/>
                  <a:pt x="7680030" y="3048001"/>
                </a:cubicBezTo>
                <a:cubicBezTo>
                  <a:pt x="7565133" y="3053830"/>
                  <a:pt x="7372800" y="3024064"/>
                  <a:pt x="7284722" y="3048001"/>
                </a:cubicBezTo>
                <a:cubicBezTo>
                  <a:pt x="7196644" y="3071938"/>
                  <a:pt x="7065224" y="3017046"/>
                  <a:pt x="6974123" y="3048001"/>
                </a:cubicBezTo>
                <a:cubicBezTo>
                  <a:pt x="6883022" y="3078956"/>
                  <a:pt x="6713393" y="3027765"/>
                  <a:pt x="6494106" y="3048001"/>
                </a:cubicBezTo>
                <a:cubicBezTo>
                  <a:pt x="6274819" y="3068237"/>
                  <a:pt x="5915882" y="2983239"/>
                  <a:pt x="5759962" y="3048001"/>
                </a:cubicBezTo>
                <a:cubicBezTo>
                  <a:pt x="5604042" y="3112763"/>
                  <a:pt x="5443190" y="3036381"/>
                  <a:pt x="5195236" y="3048001"/>
                </a:cubicBezTo>
                <a:cubicBezTo>
                  <a:pt x="4947282" y="3059621"/>
                  <a:pt x="4956640" y="3032498"/>
                  <a:pt x="4884637" y="3048001"/>
                </a:cubicBezTo>
                <a:cubicBezTo>
                  <a:pt x="4812634" y="3063504"/>
                  <a:pt x="4667863" y="3011504"/>
                  <a:pt x="4574037" y="3048001"/>
                </a:cubicBezTo>
                <a:cubicBezTo>
                  <a:pt x="4480211" y="3084498"/>
                  <a:pt x="4336425" y="3019783"/>
                  <a:pt x="4178729" y="3048001"/>
                </a:cubicBezTo>
                <a:cubicBezTo>
                  <a:pt x="4021033" y="3076219"/>
                  <a:pt x="3927352" y="3015928"/>
                  <a:pt x="3783421" y="3048001"/>
                </a:cubicBezTo>
                <a:cubicBezTo>
                  <a:pt x="3639490" y="3080074"/>
                  <a:pt x="3480645" y="3039395"/>
                  <a:pt x="3303404" y="3048001"/>
                </a:cubicBezTo>
                <a:cubicBezTo>
                  <a:pt x="3126163" y="3056607"/>
                  <a:pt x="3064818" y="3034321"/>
                  <a:pt x="2908096" y="3048001"/>
                </a:cubicBezTo>
                <a:cubicBezTo>
                  <a:pt x="2751374" y="3061681"/>
                  <a:pt x="2577352" y="3034000"/>
                  <a:pt x="2428078" y="3048001"/>
                </a:cubicBezTo>
                <a:cubicBezTo>
                  <a:pt x="2278804" y="3062002"/>
                  <a:pt x="2037348" y="3001212"/>
                  <a:pt x="1778644" y="3048001"/>
                </a:cubicBezTo>
                <a:cubicBezTo>
                  <a:pt x="1519940" y="3094790"/>
                  <a:pt x="1415024" y="3046850"/>
                  <a:pt x="1129209" y="3048001"/>
                </a:cubicBezTo>
                <a:cubicBezTo>
                  <a:pt x="843394" y="3049152"/>
                  <a:pt x="700498" y="3018014"/>
                  <a:pt x="508010" y="3048001"/>
                </a:cubicBezTo>
                <a:cubicBezTo>
                  <a:pt x="185457" y="3016620"/>
                  <a:pt x="-19246" y="2817153"/>
                  <a:pt x="0" y="2539991"/>
                </a:cubicBezTo>
                <a:cubicBezTo>
                  <a:pt x="-3924" y="2461143"/>
                  <a:pt x="29207" y="2250545"/>
                  <a:pt x="0" y="2154760"/>
                </a:cubicBezTo>
                <a:cubicBezTo>
                  <a:pt x="-29207" y="2058975"/>
                  <a:pt x="20336" y="1833116"/>
                  <a:pt x="0" y="1744130"/>
                </a:cubicBezTo>
                <a:cubicBezTo>
                  <a:pt x="-20336" y="1655144"/>
                  <a:pt x="3725" y="1488145"/>
                  <a:pt x="0" y="1270000"/>
                </a:cubicBezTo>
                <a:cubicBezTo>
                  <a:pt x="-7116" y="1165842"/>
                  <a:pt x="36498" y="992148"/>
                  <a:pt x="0" y="904240"/>
                </a:cubicBezTo>
                <a:cubicBezTo>
                  <a:pt x="-36498" y="816332"/>
                  <a:pt x="20840" y="631909"/>
                  <a:pt x="0" y="508000"/>
                </a:cubicBezTo>
                <a:lnTo>
                  <a:pt x="0" y="508000"/>
                </a:lnTo>
                <a:cubicBezTo>
                  <a:pt x="1" y="508003"/>
                  <a:pt x="-1" y="508007"/>
                  <a:pt x="0" y="508010"/>
                </a:cubicBezTo>
                <a:close/>
              </a:path>
              <a:path w="15392400" h="3048001" stroke="0" extrusionOk="0">
                <a:moveTo>
                  <a:pt x="0" y="508010"/>
                </a:moveTo>
                <a:cubicBezTo>
                  <a:pt x="-8196" y="278501"/>
                  <a:pt x="254086" y="25549"/>
                  <a:pt x="508010" y="0"/>
                </a:cubicBezTo>
                <a:cubicBezTo>
                  <a:pt x="770766" y="-51850"/>
                  <a:pt x="893144" y="32763"/>
                  <a:pt x="1242154" y="0"/>
                </a:cubicBezTo>
                <a:cubicBezTo>
                  <a:pt x="1591164" y="-32763"/>
                  <a:pt x="1499286" y="32835"/>
                  <a:pt x="1637462" y="0"/>
                </a:cubicBezTo>
                <a:cubicBezTo>
                  <a:pt x="1775638" y="-32835"/>
                  <a:pt x="1856911" y="44219"/>
                  <a:pt x="2032770" y="0"/>
                </a:cubicBezTo>
                <a:cubicBezTo>
                  <a:pt x="2208629" y="-44219"/>
                  <a:pt x="2471085" y="33634"/>
                  <a:pt x="2766914" y="0"/>
                </a:cubicBezTo>
                <a:cubicBezTo>
                  <a:pt x="3062743" y="-33634"/>
                  <a:pt x="3335374" y="43140"/>
                  <a:pt x="3501058" y="0"/>
                </a:cubicBezTo>
                <a:cubicBezTo>
                  <a:pt x="3666742" y="-43140"/>
                  <a:pt x="3786017" y="43974"/>
                  <a:pt x="4065784" y="0"/>
                </a:cubicBezTo>
                <a:cubicBezTo>
                  <a:pt x="4345551" y="-43974"/>
                  <a:pt x="4625655" y="5661"/>
                  <a:pt x="4799928" y="0"/>
                </a:cubicBezTo>
                <a:cubicBezTo>
                  <a:pt x="4974201" y="-5661"/>
                  <a:pt x="5175446" y="7024"/>
                  <a:pt x="5364654" y="0"/>
                </a:cubicBezTo>
                <a:cubicBezTo>
                  <a:pt x="5553862" y="-7024"/>
                  <a:pt x="5753254" y="56296"/>
                  <a:pt x="5929380" y="0"/>
                </a:cubicBezTo>
                <a:cubicBezTo>
                  <a:pt x="6105506" y="-56296"/>
                  <a:pt x="6340516" y="12010"/>
                  <a:pt x="6663523" y="0"/>
                </a:cubicBezTo>
                <a:cubicBezTo>
                  <a:pt x="6986530" y="-12010"/>
                  <a:pt x="6908968" y="26749"/>
                  <a:pt x="6974123" y="0"/>
                </a:cubicBezTo>
                <a:cubicBezTo>
                  <a:pt x="7039278" y="-26749"/>
                  <a:pt x="7241095" y="12151"/>
                  <a:pt x="7369431" y="0"/>
                </a:cubicBezTo>
                <a:cubicBezTo>
                  <a:pt x="7497767" y="-12151"/>
                  <a:pt x="7610341" y="34586"/>
                  <a:pt x="7849448" y="0"/>
                </a:cubicBezTo>
                <a:cubicBezTo>
                  <a:pt x="8088555" y="-34586"/>
                  <a:pt x="8637291" y="85998"/>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97165" y="-42140"/>
                  <a:pt x="13175854" y="57796"/>
                  <a:pt x="13361921" y="0"/>
                </a:cubicBezTo>
                <a:cubicBezTo>
                  <a:pt x="13547988" y="-57796"/>
                  <a:pt x="13673196" y="18956"/>
                  <a:pt x="13835121" y="0"/>
                </a:cubicBezTo>
                <a:cubicBezTo>
                  <a:pt x="13997046" y="-18956"/>
                  <a:pt x="14242387" y="2748"/>
                  <a:pt x="14349469" y="0"/>
                </a:cubicBezTo>
                <a:cubicBezTo>
                  <a:pt x="14456551" y="-2748"/>
                  <a:pt x="14702309" y="24697"/>
                  <a:pt x="14884390" y="0"/>
                </a:cubicBezTo>
                <a:cubicBezTo>
                  <a:pt x="15156151" y="4578"/>
                  <a:pt x="15331120" y="252273"/>
                  <a:pt x="15392400" y="508010"/>
                </a:cubicBezTo>
                <a:cubicBezTo>
                  <a:pt x="15392399" y="508007"/>
                  <a:pt x="15392401" y="508002"/>
                  <a:pt x="15392400" y="508000"/>
                </a:cubicBezTo>
                <a:lnTo>
                  <a:pt x="15392400" y="508000"/>
                </a:lnTo>
                <a:cubicBezTo>
                  <a:pt x="15418443" y="625631"/>
                  <a:pt x="15385741" y="734376"/>
                  <a:pt x="15392400" y="904240"/>
                </a:cubicBezTo>
                <a:cubicBezTo>
                  <a:pt x="15399059" y="1074104"/>
                  <a:pt x="15390441" y="1186542"/>
                  <a:pt x="15392400" y="1270000"/>
                </a:cubicBezTo>
                <a:cubicBezTo>
                  <a:pt x="15395591" y="1366271"/>
                  <a:pt x="15388858" y="1506565"/>
                  <a:pt x="15392400" y="1706030"/>
                </a:cubicBezTo>
                <a:cubicBezTo>
                  <a:pt x="15395942" y="1905495"/>
                  <a:pt x="15363530" y="1917764"/>
                  <a:pt x="15392400" y="2091261"/>
                </a:cubicBezTo>
                <a:cubicBezTo>
                  <a:pt x="15421270" y="2264758"/>
                  <a:pt x="15346669" y="2348634"/>
                  <a:pt x="15392400" y="2539991"/>
                </a:cubicBezTo>
                <a:cubicBezTo>
                  <a:pt x="15404375" y="2849389"/>
                  <a:pt x="15170464" y="3122140"/>
                  <a:pt x="14884390" y="3048001"/>
                </a:cubicBezTo>
                <a:cubicBezTo>
                  <a:pt x="14731049" y="3048178"/>
                  <a:pt x="14593523" y="3035835"/>
                  <a:pt x="14431764" y="3048001"/>
                </a:cubicBezTo>
                <a:cubicBezTo>
                  <a:pt x="14270005" y="3060167"/>
                  <a:pt x="14082935" y="3040456"/>
                  <a:pt x="13917417" y="3048001"/>
                </a:cubicBezTo>
                <a:cubicBezTo>
                  <a:pt x="13751899" y="3055546"/>
                  <a:pt x="13639567" y="3028504"/>
                  <a:pt x="13361921" y="3048001"/>
                </a:cubicBezTo>
                <a:cubicBezTo>
                  <a:pt x="13084275" y="3067498"/>
                  <a:pt x="13029972" y="3034991"/>
                  <a:pt x="12827000" y="3048001"/>
                </a:cubicBezTo>
                <a:cubicBezTo>
                  <a:pt x="12653410" y="3069564"/>
                  <a:pt x="12540659" y="3025817"/>
                  <a:pt x="12277271" y="3048001"/>
                </a:cubicBezTo>
                <a:cubicBezTo>
                  <a:pt x="12013883" y="3070185"/>
                  <a:pt x="11825503" y="3037993"/>
                  <a:pt x="11689062" y="3048001"/>
                </a:cubicBezTo>
                <a:cubicBezTo>
                  <a:pt x="11552621" y="3058009"/>
                  <a:pt x="11354315" y="2997606"/>
                  <a:pt x="11139333" y="3048001"/>
                </a:cubicBezTo>
                <a:cubicBezTo>
                  <a:pt x="10924351" y="3098396"/>
                  <a:pt x="10708781" y="3043824"/>
                  <a:pt x="10551124" y="3048001"/>
                </a:cubicBezTo>
                <a:cubicBezTo>
                  <a:pt x="10393467" y="3052178"/>
                  <a:pt x="10130997" y="2981982"/>
                  <a:pt x="9962914" y="3048001"/>
                </a:cubicBezTo>
                <a:cubicBezTo>
                  <a:pt x="9794831" y="3114020"/>
                  <a:pt x="9244834" y="2988662"/>
                  <a:pt x="8978900" y="3048001"/>
                </a:cubicBezTo>
                <a:lnTo>
                  <a:pt x="8978900" y="3048001"/>
                </a:lnTo>
                <a:cubicBezTo>
                  <a:pt x="8878292" y="3073991"/>
                  <a:pt x="8752547" y="3043418"/>
                  <a:pt x="8668301" y="3048001"/>
                </a:cubicBezTo>
                <a:cubicBezTo>
                  <a:pt x="8584055" y="3052584"/>
                  <a:pt x="8356677" y="3045940"/>
                  <a:pt x="8103575" y="3048001"/>
                </a:cubicBezTo>
                <a:cubicBezTo>
                  <a:pt x="7850473" y="3050062"/>
                  <a:pt x="7865374" y="3043913"/>
                  <a:pt x="7792975" y="3048001"/>
                </a:cubicBezTo>
                <a:cubicBezTo>
                  <a:pt x="7720576" y="3052089"/>
                  <a:pt x="7437729" y="3043521"/>
                  <a:pt x="7143541" y="3048001"/>
                </a:cubicBezTo>
                <a:cubicBezTo>
                  <a:pt x="6849353" y="3052481"/>
                  <a:pt x="6791549" y="3011252"/>
                  <a:pt x="6494106" y="3048001"/>
                </a:cubicBezTo>
                <a:cubicBezTo>
                  <a:pt x="6196663" y="3084750"/>
                  <a:pt x="5993505" y="3022578"/>
                  <a:pt x="5759962" y="3048001"/>
                </a:cubicBezTo>
                <a:cubicBezTo>
                  <a:pt x="5526419" y="3073424"/>
                  <a:pt x="5464900" y="3019098"/>
                  <a:pt x="5364654" y="3048001"/>
                </a:cubicBezTo>
                <a:cubicBezTo>
                  <a:pt x="5264408" y="3076904"/>
                  <a:pt x="4993984" y="3019590"/>
                  <a:pt x="4630510" y="3048001"/>
                </a:cubicBezTo>
                <a:cubicBezTo>
                  <a:pt x="4267036" y="3076412"/>
                  <a:pt x="4288120" y="3044578"/>
                  <a:pt x="4065784" y="3048001"/>
                </a:cubicBezTo>
                <a:cubicBezTo>
                  <a:pt x="3843448" y="3051424"/>
                  <a:pt x="3835052" y="3012067"/>
                  <a:pt x="3755185" y="3048001"/>
                </a:cubicBezTo>
                <a:cubicBezTo>
                  <a:pt x="3675318" y="3083935"/>
                  <a:pt x="3514887" y="3026582"/>
                  <a:pt x="3275167" y="3048001"/>
                </a:cubicBezTo>
                <a:cubicBezTo>
                  <a:pt x="3035447" y="3069420"/>
                  <a:pt x="2817439" y="3033659"/>
                  <a:pt x="2625733" y="3048001"/>
                </a:cubicBezTo>
                <a:cubicBezTo>
                  <a:pt x="2434027" y="3062343"/>
                  <a:pt x="2386708" y="3019899"/>
                  <a:pt x="2230424" y="3048001"/>
                </a:cubicBezTo>
                <a:cubicBezTo>
                  <a:pt x="2074140" y="3076103"/>
                  <a:pt x="1801062" y="2989145"/>
                  <a:pt x="1580989" y="3048001"/>
                </a:cubicBezTo>
                <a:cubicBezTo>
                  <a:pt x="1360917" y="3106857"/>
                  <a:pt x="1041945" y="2990472"/>
                  <a:pt x="508010" y="3048001"/>
                </a:cubicBezTo>
                <a:cubicBezTo>
                  <a:pt x="274837" y="3000885"/>
                  <a:pt x="-30835" y="2756022"/>
                  <a:pt x="0" y="2539991"/>
                </a:cubicBezTo>
                <a:cubicBezTo>
                  <a:pt x="-22904" y="2366923"/>
                  <a:pt x="1045" y="2220082"/>
                  <a:pt x="0" y="2129361"/>
                </a:cubicBezTo>
                <a:cubicBezTo>
                  <a:pt x="-1045" y="2038640"/>
                  <a:pt x="9224" y="1829891"/>
                  <a:pt x="0" y="1693330"/>
                </a:cubicBezTo>
                <a:cubicBezTo>
                  <a:pt x="-9224" y="1556769"/>
                  <a:pt x="5485" y="1437832"/>
                  <a:pt x="0" y="1270000"/>
                </a:cubicBezTo>
                <a:cubicBezTo>
                  <a:pt x="-6894" y="1148369"/>
                  <a:pt x="45147" y="955298"/>
                  <a:pt x="0" y="873760"/>
                </a:cubicBezTo>
                <a:cubicBezTo>
                  <a:pt x="-45147" y="792222"/>
                  <a:pt x="14811" y="677756"/>
                  <a:pt x="0" y="508000"/>
                </a:cubicBezTo>
                <a:lnTo>
                  <a:pt x="0" y="508000"/>
                </a:lnTo>
                <a:cubicBezTo>
                  <a:pt x="1" y="508003"/>
                  <a:pt x="0" y="508007"/>
                  <a:pt x="0" y="508010"/>
                </a:cubicBez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952192"/>
            <a:ext cx="15011400" cy="3857210"/>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Là câu ca dao nhắc nhở mọi người Việt Nam dù đi đâu, về đâu, làm gì cũng không quên được ngày giỗ Tổ, không được quên nguồn cội của mình.</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15392400"/>
                <a:gd name="connsiteY0" fmla="*/ 662722 h 3976253"/>
                <a:gd name="connsiteX1" fmla="*/ 662722 w 15392400"/>
                <a:gd name="connsiteY1" fmla="*/ 0 h 3976253"/>
                <a:gd name="connsiteX2" fmla="*/ 1173573 w 15392400"/>
                <a:gd name="connsiteY2" fmla="*/ 0 h 3976253"/>
                <a:gd name="connsiteX3" fmla="*/ 1933909 w 15392400"/>
                <a:gd name="connsiteY3" fmla="*/ 0 h 3976253"/>
                <a:gd name="connsiteX4" fmla="*/ 2611084 w 15392400"/>
                <a:gd name="connsiteY4" fmla="*/ 0 h 3976253"/>
                <a:gd name="connsiteX5" fmla="*/ 2955611 w 15392400"/>
                <a:gd name="connsiteY5" fmla="*/ 0 h 3976253"/>
                <a:gd name="connsiteX6" fmla="*/ 3632786 w 15392400"/>
                <a:gd name="connsiteY6" fmla="*/ 0 h 3976253"/>
                <a:gd name="connsiteX7" fmla="*/ 4393122 w 15392400"/>
                <a:gd name="connsiteY7" fmla="*/ 0 h 3976253"/>
                <a:gd name="connsiteX8" fmla="*/ 4987135 w 15392400"/>
                <a:gd name="connsiteY8" fmla="*/ 0 h 3976253"/>
                <a:gd name="connsiteX9" fmla="*/ 5331662 w 15392400"/>
                <a:gd name="connsiteY9" fmla="*/ 0 h 3976253"/>
                <a:gd name="connsiteX10" fmla="*/ 6091998 w 15392400"/>
                <a:gd name="connsiteY10" fmla="*/ 0 h 3976253"/>
                <a:gd name="connsiteX11" fmla="*/ 6602849 w 15392400"/>
                <a:gd name="connsiteY11" fmla="*/ 0 h 3976253"/>
                <a:gd name="connsiteX12" fmla="*/ 6947377 w 15392400"/>
                <a:gd name="connsiteY12" fmla="*/ 0 h 3976253"/>
                <a:gd name="connsiteX13" fmla="*/ 7707713 w 15392400"/>
                <a:gd name="connsiteY13" fmla="*/ 0 h 3976253"/>
                <a:gd name="connsiteX14" fmla="*/ 8218564 w 15392400"/>
                <a:gd name="connsiteY14" fmla="*/ 0 h 3976253"/>
                <a:gd name="connsiteX15" fmla="*/ 8978900 w 15392400"/>
                <a:gd name="connsiteY15" fmla="*/ 0 h 3976253"/>
                <a:gd name="connsiteX16" fmla="*/ 9433597 w 15392400"/>
                <a:gd name="connsiteY16" fmla="*/ 0 h 3976253"/>
                <a:gd name="connsiteX17" fmla="*/ 9995281 w 15392400"/>
                <a:gd name="connsiteY17" fmla="*/ 0 h 3976253"/>
                <a:gd name="connsiteX18" fmla="*/ 10476724 w 15392400"/>
                <a:gd name="connsiteY18" fmla="*/ 0 h 3976253"/>
                <a:gd name="connsiteX19" fmla="*/ 11011661 w 15392400"/>
                <a:gd name="connsiteY19" fmla="*/ 0 h 3976253"/>
                <a:gd name="connsiteX20" fmla="*/ 11653586 w 15392400"/>
                <a:gd name="connsiteY20" fmla="*/ 0 h 3976253"/>
                <a:gd name="connsiteX21" fmla="*/ 12205091 w 15392400"/>
                <a:gd name="connsiteY21" fmla="*/ 0 h 3976253"/>
                <a:gd name="connsiteX22" fmla="*/ 12827000 w 15392400"/>
                <a:gd name="connsiteY22" fmla="*/ 0 h 3976253"/>
                <a:gd name="connsiteX23" fmla="*/ 13264616 w 15392400"/>
                <a:gd name="connsiteY23" fmla="*/ 0 h 3976253"/>
                <a:gd name="connsiteX24" fmla="*/ 13778339 w 15392400"/>
                <a:gd name="connsiteY24" fmla="*/ 0 h 3976253"/>
                <a:gd name="connsiteX25" fmla="*/ 14273035 w 15392400"/>
                <a:gd name="connsiteY25" fmla="*/ 0 h 3976253"/>
                <a:gd name="connsiteX26" fmla="*/ 14729678 w 15392400"/>
                <a:gd name="connsiteY26" fmla="*/ 0 h 3976253"/>
                <a:gd name="connsiteX27" fmla="*/ 15392400 w 15392400"/>
                <a:gd name="connsiteY27" fmla="*/ 662722 h 3976253"/>
                <a:gd name="connsiteX28" fmla="*/ 15392400 w 15392400"/>
                <a:gd name="connsiteY28" fmla="*/ 662709 h 3976253"/>
                <a:gd name="connsiteX29" fmla="*/ 15392400 w 15392400"/>
                <a:gd name="connsiteY29" fmla="*/ 662709 h 3976253"/>
                <a:gd name="connsiteX30" fmla="*/ 15392400 w 15392400"/>
                <a:gd name="connsiteY30" fmla="*/ 1129919 h 3976253"/>
                <a:gd name="connsiteX31" fmla="*/ 15392400 w 15392400"/>
                <a:gd name="connsiteY31" fmla="*/ 1656772 h 3976253"/>
                <a:gd name="connsiteX32" fmla="*/ 15392400 w 15392400"/>
                <a:gd name="connsiteY32" fmla="*/ 2175890 h 3976253"/>
                <a:gd name="connsiteX33" fmla="*/ 15392400 w 15392400"/>
                <a:gd name="connsiteY33" fmla="*/ 2695008 h 3976253"/>
                <a:gd name="connsiteX34" fmla="*/ 15392400 w 15392400"/>
                <a:gd name="connsiteY34" fmla="*/ 3313531 h 3976253"/>
                <a:gd name="connsiteX35" fmla="*/ 14729678 w 15392400"/>
                <a:gd name="connsiteY35" fmla="*/ 3976253 h 3976253"/>
                <a:gd name="connsiteX36" fmla="*/ 14273035 w 15392400"/>
                <a:gd name="connsiteY36" fmla="*/ 3976253 h 3976253"/>
                <a:gd name="connsiteX37" fmla="*/ 13854446 w 15392400"/>
                <a:gd name="connsiteY37" fmla="*/ 3976253 h 3976253"/>
                <a:gd name="connsiteX38" fmla="*/ 13416830 w 15392400"/>
                <a:gd name="connsiteY38" fmla="*/ 3976253 h 3976253"/>
                <a:gd name="connsiteX39" fmla="*/ 12827000 w 15392400"/>
                <a:gd name="connsiteY39" fmla="*/ 3976253 h 3976253"/>
                <a:gd name="connsiteX40" fmla="*/ 12354233 w 15392400"/>
                <a:gd name="connsiteY40" fmla="*/ 3976253 h 3976253"/>
                <a:gd name="connsiteX41" fmla="*/ 11919948 w 15392400"/>
                <a:gd name="connsiteY41" fmla="*/ 3976253 h 3976253"/>
                <a:gd name="connsiteX42" fmla="*/ 11485662 w 15392400"/>
                <a:gd name="connsiteY42" fmla="*/ 3976253 h 3976253"/>
                <a:gd name="connsiteX43" fmla="*/ 11012896 w 15392400"/>
                <a:gd name="connsiteY43" fmla="*/ 3976253 h 3976253"/>
                <a:gd name="connsiteX44" fmla="*/ 10578610 w 15392400"/>
                <a:gd name="connsiteY44" fmla="*/ 3976253 h 3976253"/>
                <a:gd name="connsiteX45" fmla="*/ 10028882 w 15392400"/>
                <a:gd name="connsiteY45" fmla="*/ 3976253 h 3976253"/>
                <a:gd name="connsiteX46" fmla="*/ 9517634 w 15392400"/>
                <a:gd name="connsiteY46" fmla="*/ 3976253 h 3976253"/>
                <a:gd name="connsiteX47" fmla="*/ 8978900 w 15392400"/>
                <a:gd name="connsiteY47" fmla="*/ 3976253 h 3976253"/>
                <a:gd name="connsiteX48" fmla="*/ 8978900 w 15392400"/>
                <a:gd name="connsiteY48" fmla="*/ 3976253 h 3976253"/>
                <a:gd name="connsiteX49" fmla="*/ 8301726 w 15392400"/>
                <a:gd name="connsiteY49" fmla="*/ 3976253 h 3976253"/>
                <a:gd name="connsiteX50" fmla="*/ 7541389 w 15392400"/>
                <a:gd name="connsiteY50" fmla="*/ 3976253 h 3976253"/>
                <a:gd name="connsiteX51" fmla="*/ 7196862 w 15392400"/>
                <a:gd name="connsiteY51" fmla="*/ 3976253 h 3976253"/>
                <a:gd name="connsiteX52" fmla="*/ 6602849 w 15392400"/>
                <a:gd name="connsiteY52" fmla="*/ 3976253 h 3976253"/>
                <a:gd name="connsiteX53" fmla="*/ 6175160 w 15392400"/>
                <a:gd name="connsiteY53" fmla="*/ 3976253 h 3976253"/>
                <a:gd name="connsiteX54" fmla="*/ 5830633 w 15392400"/>
                <a:gd name="connsiteY54" fmla="*/ 3976253 h 3976253"/>
                <a:gd name="connsiteX55" fmla="*/ 5319782 w 15392400"/>
                <a:gd name="connsiteY55" fmla="*/ 3976253 h 3976253"/>
                <a:gd name="connsiteX56" fmla="*/ 4559445 w 15392400"/>
                <a:gd name="connsiteY56" fmla="*/ 3976253 h 3976253"/>
                <a:gd name="connsiteX57" fmla="*/ 3965433 w 15392400"/>
                <a:gd name="connsiteY57" fmla="*/ 3976253 h 3976253"/>
                <a:gd name="connsiteX58" fmla="*/ 3620905 w 15392400"/>
                <a:gd name="connsiteY58" fmla="*/ 3976253 h 3976253"/>
                <a:gd name="connsiteX59" fmla="*/ 3276378 w 15392400"/>
                <a:gd name="connsiteY59" fmla="*/ 3976253 h 3976253"/>
                <a:gd name="connsiteX60" fmla="*/ 2848689 w 15392400"/>
                <a:gd name="connsiteY60" fmla="*/ 3976253 h 3976253"/>
                <a:gd name="connsiteX61" fmla="*/ 2421000 w 15392400"/>
                <a:gd name="connsiteY61" fmla="*/ 3976253 h 3976253"/>
                <a:gd name="connsiteX62" fmla="*/ 1910149 w 15392400"/>
                <a:gd name="connsiteY62" fmla="*/ 3976253 h 3976253"/>
                <a:gd name="connsiteX63" fmla="*/ 1482460 w 15392400"/>
                <a:gd name="connsiteY63" fmla="*/ 3976253 h 3976253"/>
                <a:gd name="connsiteX64" fmla="*/ 662722 w 15392400"/>
                <a:gd name="connsiteY64" fmla="*/ 3976253 h 3976253"/>
                <a:gd name="connsiteX65" fmla="*/ 0 w 15392400"/>
                <a:gd name="connsiteY65" fmla="*/ 3313531 h 3976253"/>
                <a:gd name="connsiteX66" fmla="*/ 0 w 15392400"/>
                <a:gd name="connsiteY66" fmla="*/ 2744710 h 3976253"/>
                <a:gd name="connsiteX67" fmla="*/ 0 w 15392400"/>
                <a:gd name="connsiteY67" fmla="*/ 2242160 h 3976253"/>
                <a:gd name="connsiteX68" fmla="*/ 0 w 15392400"/>
                <a:gd name="connsiteY68" fmla="*/ 1656772 h 3976253"/>
                <a:gd name="connsiteX69" fmla="*/ 0 w 15392400"/>
                <a:gd name="connsiteY69" fmla="*/ 1159741 h 3976253"/>
                <a:gd name="connsiteX70" fmla="*/ 0 w 15392400"/>
                <a:gd name="connsiteY70" fmla="*/ 662709 h 3976253"/>
                <a:gd name="connsiteX71" fmla="*/ 0 w 15392400"/>
                <a:gd name="connsiteY71" fmla="*/ 662709 h 3976253"/>
                <a:gd name="connsiteX72" fmla="*/ 0 w 15392400"/>
                <a:gd name="connsiteY72" fmla="*/ 662722 h 397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3976253" fill="none" extrusionOk="0">
                  <a:moveTo>
                    <a:pt x="0" y="662722"/>
                  </a:moveTo>
                  <a:cubicBezTo>
                    <a:pt x="1065" y="308136"/>
                    <a:pt x="279730" y="2256"/>
                    <a:pt x="662722" y="0"/>
                  </a:cubicBezTo>
                  <a:cubicBezTo>
                    <a:pt x="801755" y="-12132"/>
                    <a:pt x="1040138" y="15412"/>
                    <a:pt x="1173573" y="0"/>
                  </a:cubicBezTo>
                  <a:cubicBezTo>
                    <a:pt x="1307008" y="-15412"/>
                    <a:pt x="1759707" y="62914"/>
                    <a:pt x="1933909" y="0"/>
                  </a:cubicBezTo>
                  <a:cubicBezTo>
                    <a:pt x="2108111" y="-62914"/>
                    <a:pt x="2432794" y="36689"/>
                    <a:pt x="2611084" y="0"/>
                  </a:cubicBezTo>
                  <a:cubicBezTo>
                    <a:pt x="2789374" y="-36689"/>
                    <a:pt x="2798684" y="33845"/>
                    <a:pt x="2955611" y="0"/>
                  </a:cubicBezTo>
                  <a:cubicBezTo>
                    <a:pt x="3112538" y="-33845"/>
                    <a:pt x="3393930" y="3793"/>
                    <a:pt x="3632786" y="0"/>
                  </a:cubicBezTo>
                  <a:cubicBezTo>
                    <a:pt x="3871643" y="-3793"/>
                    <a:pt x="4151582" y="66637"/>
                    <a:pt x="4393122" y="0"/>
                  </a:cubicBezTo>
                  <a:cubicBezTo>
                    <a:pt x="4634662" y="-66637"/>
                    <a:pt x="4801115" y="67247"/>
                    <a:pt x="4987135" y="0"/>
                  </a:cubicBezTo>
                  <a:cubicBezTo>
                    <a:pt x="5173155" y="-67247"/>
                    <a:pt x="5253464" y="28094"/>
                    <a:pt x="5331662" y="0"/>
                  </a:cubicBezTo>
                  <a:cubicBezTo>
                    <a:pt x="5409860" y="-28094"/>
                    <a:pt x="5896147" y="79685"/>
                    <a:pt x="6091998" y="0"/>
                  </a:cubicBezTo>
                  <a:cubicBezTo>
                    <a:pt x="6287849" y="-79685"/>
                    <a:pt x="6423731" y="44733"/>
                    <a:pt x="6602849" y="0"/>
                  </a:cubicBezTo>
                  <a:cubicBezTo>
                    <a:pt x="6781967" y="-44733"/>
                    <a:pt x="6850777" y="8903"/>
                    <a:pt x="6947377" y="0"/>
                  </a:cubicBezTo>
                  <a:cubicBezTo>
                    <a:pt x="7043977" y="-8903"/>
                    <a:pt x="7528804" y="71450"/>
                    <a:pt x="7707713" y="0"/>
                  </a:cubicBezTo>
                  <a:cubicBezTo>
                    <a:pt x="7886622" y="-71450"/>
                    <a:pt x="8107329" y="830"/>
                    <a:pt x="8218564" y="0"/>
                  </a:cubicBezTo>
                  <a:cubicBezTo>
                    <a:pt x="8329799" y="-830"/>
                    <a:pt x="8820154" y="16728"/>
                    <a:pt x="8978900" y="0"/>
                  </a:cubicBezTo>
                  <a:cubicBezTo>
                    <a:pt x="9123358" y="-54098"/>
                    <a:pt x="9227587" y="49816"/>
                    <a:pt x="9433597" y="0"/>
                  </a:cubicBezTo>
                  <a:cubicBezTo>
                    <a:pt x="9639607" y="-49816"/>
                    <a:pt x="9739295" y="48226"/>
                    <a:pt x="9995281" y="0"/>
                  </a:cubicBezTo>
                  <a:cubicBezTo>
                    <a:pt x="10251267" y="-48226"/>
                    <a:pt x="10275906" y="1202"/>
                    <a:pt x="10476724" y="0"/>
                  </a:cubicBezTo>
                  <a:cubicBezTo>
                    <a:pt x="10677542" y="-1202"/>
                    <a:pt x="10844165" y="41954"/>
                    <a:pt x="11011661" y="0"/>
                  </a:cubicBezTo>
                  <a:cubicBezTo>
                    <a:pt x="11179157" y="-41954"/>
                    <a:pt x="11405459" y="35478"/>
                    <a:pt x="11653586" y="0"/>
                  </a:cubicBezTo>
                  <a:cubicBezTo>
                    <a:pt x="11778638" y="-57061"/>
                    <a:pt x="12047455" y="8364"/>
                    <a:pt x="12205091" y="0"/>
                  </a:cubicBezTo>
                  <a:cubicBezTo>
                    <a:pt x="12362728" y="-8364"/>
                    <a:pt x="12529636" y="73966"/>
                    <a:pt x="12827000" y="0"/>
                  </a:cubicBezTo>
                  <a:cubicBezTo>
                    <a:pt x="13016384" y="-17461"/>
                    <a:pt x="13103144" y="50827"/>
                    <a:pt x="13264616" y="0"/>
                  </a:cubicBezTo>
                  <a:cubicBezTo>
                    <a:pt x="13426088" y="-50827"/>
                    <a:pt x="13592657" y="47145"/>
                    <a:pt x="13778339" y="0"/>
                  </a:cubicBezTo>
                  <a:cubicBezTo>
                    <a:pt x="13964021" y="-47145"/>
                    <a:pt x="14041952" y="34430"/>
                    <a:pt x="14273035" y="0"/>
                  </a:cubicBezTo>
                  <a:cubicBezTo>
                    <a:pt x="14504118" y="-34430"/>
                    <a:pt x="14517088" y="12477"/>
                    <a:pt x="14729678" y="0"/>
                  </a:cubicBezTo>
                  <a:cubicBezTo>
                    <a:pt x="15087011" y="-31014"/>
                    <a:pt x="15479037" y="343805"/>
                    <a:pt x="15392400" y="662722"/>
                  </a:cubicBezTo>
                  <a:cubicBezTo>
                    <a:pt x="15392399" y="662719"/>
                    <a:pt x="15392401" y="662711"/>
                    <a:pt x="15392400" y="662709"/>
                  </a:cubicBezTo>
                  <a:lnTo>
                    <a:pt x="15392400" y="662709"/>
                  </a:lnTo>
                  <a:cubicBezTo>
                    <a:pt x="15432507" y="777965"/>
                    <a:pt x="15386968" y="915588"/>
                    <a:pt x="15392400" y="1129919"/>
                  </a:cubicBezTo>
                  <a:cubicBezTo>
                    <a:pt x="15397832" y="1344250"/>
                    <a:pt x="15367341" y="1405919"/>
                    <a:pt x="15392400" y="1656772"/>
                  </a:cubicBezTo>
                  <a:cubicBezTo>
                    <a:pt x="15396809" y="1834395"/>
                    <a:pt x="15360652" y="1968064"/>
                    <a:pt x="15392400" y="2175890"/>
                  </a:cubicBezTo>
                  <a:cubicBezTo>
                    <a:pt x="15424148" y="2383716"/>
                    <a:pt x="15379571" y="2478173"/>
                    <a:pt x="15392400" y="2695008"/>
                  </a:cubicBezTo>
                  <a:cubicBezTo>
                    <a:pt x="15405229" y="2911843"/>
                    <a:pt x="15358093" y="3183328"/>
                    <a:pt x="15392400" y="3313531"/>
                  </a:cubicBezTo>
                  <a:cubicBezTo>
                    <a:pt x="15357521" y="3681770"/>
                    <a:pt x="15092940" y="3929744"/>
                    <a:pt x="14729678" y="3976253"/>
                  </a:cubicBezTo>
                  <a:cubicBezTo>
                    <a:pt x="14554149" y="3991566"/>
                    <a:pt x="14400742" y="3967830"/>
                    <a:pt x="14273035" y="3976253"/>
                  </a:cubicBezTo>
                  <a:cubicBezTo>
                    <a:pt x="14145328" y="3984676"/>
                    <a:pt x="13980293" y="3943752"/>
                    <a:pt x="13854446" y="3976253"/>
                  </a:cubicBezTo>
                  <a:cubicBezTo>
                    <a:pt x="13728599" y="4008754"/>
                    <a:pt x="13576397" y="3951314"/>
                    <a:pt x="13416830" y="3976253"/>
                  </a:cubicBezTo>
                  <a:cubicBezTo>
                    <a:pt x="13257263" y="4001192"/>
                    <a:pt x="13012005" y="3967701"/>
                    <a:pt x="12827000" y="3976253"/>
                  </a:cubicBezTo>
                  <a:cubicBezTo>
                    <a:pt x="12621037" y="3998676"/>
                    <a:pt x="12513701" y="3959919"/>
                    <a:pt x="12354233" y="3976253"/>
                  </a:cubicBezTo>
                  <a:cubicBezTo>
                    <a:pt x="12194765" y="3992587"/>
                    <a:pt x="12131842" y="3961226"/>
                    <a:pt x="11919948" y="3976253"/>
                  </a:cubicBezTo>
                  <a:cubicBezTo>
                    <a:pt x="11708054" y="3991280"/>
                    <a:pt x="11648720" y="3943588"/>
                    <a:pt x="11485662" y="3976253"/>
                  </a:cubicBezTo>
                  <a:cubicBezTo>
                    <a:pt x="11322604" y="4008918"/>
                    <a:pt x="11192710" y="3955857"/>
                    <a:pt x="11012896" y="3976253"/>
                  </a:cubicBezTo>
                  <a:cubicBezTo>
                    <a:pt x="10833082" y="3996649"/>
                    <a:pt x="10754326" y="3969674"/>
                    <a:pt x="10578610" y="3976253"/>
                  </a:cubicBezTo>
                  <a:cubicBezTo>
                    <a:pt x="10402894" y="3982832"/>
                    <a:pt x="10241497" y="3922457"/>
                    <a:pt x="10028882" y="3976253"/>
                  </a:cubicBezTo>
                  <a:cubicBezTo>
                    <a:pt x="9816267" y="4030049"/>
                    <a:pt x="9738282" y="3941000"/>
                    <a:pt x="9517634" y="3976253"/>
                  </a:cubicBezTo>
                  <a:cubicBezTo>
                    <a:pt x="9296986" y="4011506"/>
                    <a:pt x="9163814" y="3939749"/>
                    <a:pt x="8978900" y="3976253"/>
                  </a:cubicBezTo>
                  <a:lnTo>
                    <a:pt x="8978900" y="3976253"/>
                  </a:lnTo>
                  <a:cubicBezTo>
                    <a:pt x="8704086" y="4029346"/>
                    <a:pt x="8548929" y="3965864"/>
                    <a:pt x="8301726" y="3976253"/>
                  </a:cubicBezTo>
                  <a:cubicBezTo>
                    <a:pt x="8054523" y="3986642"/>
                    <a:pt x="7814414" y="3943893"/>
                    <a:pt x="7541389" y="3976253"/>
                  </a:cubicBezTo>
                  <a:cubicBezTo>
                    <a:pt x="7268364" y="4008613"/>
                    <a:pt x="7365639" y="3970732"/>
                    <a:pt x="7196862" y="3976253"/>
                  </a:cubicBezTo>
                  <a:cubicBezTo>
                    <a:pt x="7028085" y="3981774"/>
                    <a:pt x="6885860" y="3955266"/>
                    <a:pt x="6602849" y="3976253"/>
                  </a:cubicBezTo>
                  <a:cubicBezTo>
                    <a:pt x="6319838" y="3997240"/>
                    <a:pt x="6329689" y="3936295"/>
                    <a:pt x="6175160" y="3976253"/>
                  </a:cubicBezTo>
                  <a:cubicBezTo>
                    <a:pt x="6020631" y="4016211"/>
                    <a:pt x="5922965" y="3972085"/>
                    <a:pt x="5830633" y="3976253"/>
                  </a:cubicBezTo>
                  <a:cubicBezTo>
                    <a:pt x="5738301" y="3980421"/>
                    <a:pt x="5503971" y="3972745"/>
                    <a:pt x="5319782" y="3976253"/>
                  </a:cubicBezTo>
                  <a:cubicBezTo>
                    <a:pt x="5135593" y="3979761"/>
                    <a:pt x="4896489" y="3917078"/>
                    <a:pt x="4559445" y="3976253"/>
                  </a:cubicBezTo>
                  <a:cubicBezTo>
                    <a:pt x="4222401" y="4035428"/>
                    <a:pt x="4195470" y="3916571"/>
                    <a:pt x="3965433" y="3976253"/>
                  </a:cubicBezTo>
                  <a:cubicBezTo>
                    <a:pt x="3735396" y="4035935"/>
                    <a:pt x="3774050" y="3941039"/>
                    <a:pt x="3620905" y="3976253"/>
                  </a:cubicBezTo>
                  <a:cubicBezTo>
                    <a:pt x="3467760" y="4011467"/>
                    <a:pt x="3413303" y="3974510"/>
                    <a:pt x="3276378" y="3976253"/>
                  </a:cubicBezTo>
                  <a:cubicBezTo>
                    <a:pt x="3139453" y="3977996"/>
                    <a:pt x="2969493" y="3945169"/>
                    <a:pt x="2848689" y="3976253"/>
                  </a:cubicBezTo>
                  <a:cubicBezTo>
                    <a:pt x="2727885" y="4007337"/>
                    <a:pt x="2634138" y="3946273"/>
                    <a:pt x="2421000" y="3976253"/>
                  </a:cubicBezTo>
                  <a:cubicBezTo>
                    <a:pt x="2207862" y="4006233"/>
                    <a:pt x="2080075" y="3925238"/>
                    <a:pt x="1910149" y="3976253"/>
                  </a:cubicBezTo>
                  <a:cubicBezTo>
                    <a:pt x="1740223" y="4027268"/>
                    <a:pt x="1577253" y="3959981"/>
                    <a:pt x="1482460" y="3976253"/>
                  </a:cubicBezTo>
                  <a:cubicBezTo>
                    <a:pt x="1387667" y="3992525"/>
                    <a:pt x="1026819" y="3964009"/>
                    <a:pt x="662722" y="3976253"/>
                  </a:cubicBezTo>
                  <a:cubicBezTo>
                    <a:pt x="288247" y="4008106"/>
                    <a:pt x="-18119" y="3649923"/>
                    <a:pt x="0" y="3313531"/>
                  </a:cubicBezTo>
                  <a:cubicBezTo>
                    <a:pt x="-28244" y="3135551"/>
                    <a:pt x="2279" y="2937510"/>
                    <a:pt x="0" y="2744710"/>
                  </a:cubicBezTo>
                  <a:cubicBezTo>
                    <a:pt x="-2279" y="2551910"/>
                    <a:pt x="55229" y="2475173"/>
                    <a:pt x="0" y="2242160"/>
                  </a:cubicBezTo>
                  <a:cubicBezTo>
                    <a:pt x="-55229" y="2009147"/>
                    <a:pt x="10069" y="1820023"/>
                    <a:pt x="0" y="1656772"/>
                  </a:cubicBezTo>
                  <a:cubicBezTo>
                    <a:pt x="-2109" y="1480945"/>
                    <a:pt x="4727" y="1347787"/>
                    <a:pt x="0" y="1159741"/>
                  </a:cubicBezTo>
                  <a:cubicBezTo>
                    <a:pt x="-4727" y="971695"/>
                    <a:pt x="19360" y="904131"/>
                    <a:pt x="0" y="662709"/>
                  </a:cubicBezTo>
                  <a:lnTo>
                    <a:pt x="0" y="662709"/>
                  </a:lnTo>
                  <a:cubicBezTo>
                    <a:pt x="2" y="662713"/>
                    <a:pt x="-1" y="662720"/>
                    <a:pt x="0" y="662722"/>
                  </a:cubicBezTo>
                  <a:close/>
                </a:path>
                <a:path w="15392400" h="3976253" stroke="0" extrusionOk="0">
                  <a:moveTo>
                    <a:pt x="0" y="662722"/>
                  </a:moveTo>
                  <a:cubicBezTo>
                    <a:pt x="-9328" y="354819"/>
                    <a:pt x="351264" y="52314"/>
                    <a:pt x="662722" y="0"/>
                  </a:cubicBezTo>
                  <a:cubicBezTo>
                    <a:pt x="947448" y="-20023"/>
                    <a:pt x="1181270" y="21667"/>
                    <a:pt x="1423058" y="0"/>
                  </a:cubicBezTo>
                  <a:cubicBezTo>
                    <a:pt x="1664846" y="-21667"/>
                    <a:pt x="1637396" y="49668"/>
                    <a:pt x="1850747" y="0"/>
                  </a:cubicBezTo>
                  <a:cubicBezTo>
                    <a:pt x="2064098" y="-49668"/>
                    <a:pt x="2065596" y="3966"/>
                    <a:pt x="2278437" y="0"/>
                  </a:cubicBezTo>
                  <a:cubicBezTo>
                    <a:pt x="2491278" y="-3966"/>
                    <a:pt x="2857209" y="10109"/>
                    <a:pt x="3038773" y="0"/>
                  </a:cubicBezTo>
                  <a:cubicBezTo>
                    <a:pt x="3220337" y="-10109"/>
                    <a:pt x="3432441" y="62640"/>
                    <a:pt x="3799109" y="0"/>
                  </a:cubicBezTo>
                  <a:cubicBezTo>
                    <a:pt x="4165777" y="-62640"/>
                    <a:pt x="4178233" y="13188"/>
                    <a:pt x="4393122" y="0"/>
                  </a:cubicBezTo>
                  <a:cubicBezTo>
                    <a:pt x="4608011" y="-13188"/>
                    <a:pt x="4787215" y="50117"/>
                    <a:pt x="5153458" y="0"/>
                  </a:cubicBezTo>
                  <a:cubicBezTo>
                    <a:pt x="5519701" y="-50117"/>
                    <a:pt x="5506748" y="4170"/>
                    <a:pt x="5747471" y="0"/>
                  </a:cubicBezTo>
                  <a:cubicBezTo>
                    <a:pt x="5988194" y="-4170"/>
                    <a:pt x="6144916" y="39685"/>
                    <a:pt x="6341484" y="0"/>
                  </a:cubicBezTo>
                  <a:cubicBezTo>
                    <a:pt x="6538052" y="-39685"/>
                    <a:pt x="6736260" y="44794"/>
                    <a:pt x="7101820" y="0"/>
                  </a:cubicBezTo>
                  <a:cubicBezTo>
                    <a:pt x="7467380" y="-44794"/>
                    <a:pt x="7279544" y="37832"/>
                    <a:pt x="7446347" y="0"/>
                  </a:cubicBezTo>
                  <a:cubicBezTo>
                    <a:pt x="7613150" y="-37832"/>
                    <a:pt x="7709746" y="47545"/>
                    <a:pt x="7874036" y="0"/>
                  </a:cubicBezTo>
                  <a:cubicBezTo>
                    <a:pt x="8038326" y="-47545"/>
                    <a:pt x="8205502" y="20141"/>
                    <a:pt x="8384887" y="0"/>
                  </a:cubicBezTo>
                  <a:cubicBezTo>
                    <a:pt x="8564272" y="-20141"/>
                    <a:pt x="8764532" y="519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6088" y="-37183"/>
                    <a:pt x="13192020" y="30502"/>
                    <a:pt x="13321696" y="0"/>
                  </a:cubicBezTo>
                  <a:cubicBezTo>
                    <a:pt x="13451372" y="-30502"/>
                    <a:pt x="13592317" y="710"/>
                    <a:pt x="13759312" y="0"/>
                  </a:cubicBezTo>
                  <a:cubicBezTo>
                    <a:pt x="13926307" y="-710"/>
                    <a:pt x="14089038" y="31878"/>
                    <a:pt x="14234982" y="0"/>
                  </a:cubicBezTo>
                  <a:cubicBezTo>
                    <a:pt x="14380926" y="-31878"/>
                    <a:pt x="14502498" y="13838"/>
                    <a:pt x="14729678" y="0"/>
                  </a:cubicBezTo>
                  <a:cubicBezTo>
                    <a:pt x="15008251" y="45463"/>
                    <a:pt x="15328922" y="322431"/>
                    <a:pt x="15392400" y="662722"/>
                  </a:cubicBezTo>
                  <a:cubicBezTo>
                    <a:pt x="15392400" y="662715"/>
                    <a:pt x="15392401" y="662715"/>
                    <a:pt x="15392400" y="662709"/>
                  </a:cubicBezTo>
                  <a:lnTo>
                    <a:pt x="15392400" y="662709"/>
                  </a:lnTo>
                  <a:cubicBezTo>
                    <a:pt x="15405233" y="860292"/>
                    <a:pt x="15355592" y="961451"/>
                    <a:pt x="15392400" y="1179622"/>
                  </a:cubicBezTo>
                  <a:cubicBezTo>
                    <a:pt x="15429208" y="1397793"/>
                    <a:pt x="15364057" y="1491245"/>
                    <a:pt x="15392400" y="1656772"/>
                  </a:cubicBezTo>
                  <a:cubicBezTo>
                    <a:pt x="15426393" y="1884276"/>
                    <a:pt x="15324928" y="2074721"/>
                    <a:pt x="15392400" y="2225593"/>
                  </a:cubicBezTo>
                  <a:cubicBezTo>
                    <a:pt x="15459872" y="2376465"/>
                    <a:pt x="15369987" y="2517942"/>
                    <a:pt x="15392400" y="2728143"/>
                  </a:cubicBezTo>
                  <a:cubicBezTo>
                    <a:pt x="15414813" y="2938344"/>
                    <a:pt x="15332518" y="3057323"/>
                    <a:pt x="15392400" y="3313531"/>
                  </a:cubicBezTo>
                  <a:cubicBezTo>
                    <a:pt x="15398885" y="3695155"/>
                    <a:pt x="15096816" y="3991421"/>
                    <a:pt x="14729678" y="3976253"/>
                  </a:cubicBezTo>
                  <a:cubicBezTo>
                    <a:pt x="14642584" y="3984500"/>
                    <a:pt x="14489257" y="3930851"/>
                    <a:pt x="14311089" y="3976253"/>
                  </a:cubicBezTo>
                  <a:cubicBezTo>
                    <a:pt x="14132921" y="4021655"/>
                    <a:pt x="13933487" y="3924317"/>
                    <a:pt x="13835419" y="3976253"/>
                  </a:cubicBezTo>
                  <a:cubicBezTo>
                    <a:pt x="13737351" y="4028189"/>
                    <a:pt x="13442279" y="3951482"/>
                    <a:pt x="13321696" y="3976253"/>
                  </a:cubicBezTo>
                  <a:cubicBezTo>
                    <a:pt x="13201113" y="4001024"/>
                    <a:pt x="12988472" y="3958552"/>
                    <a:pt x="12827000" y="3976253"/>
                  </a:cubicBezTo>
                  <a:cubicBezTo>
                    <a:pt x="12653410" y="3997816"/>
                    <a:pt x="12540659" y="3954069"/>
                    <a:pt x="12277271" y="3976253"/>
                  </a:cubicBezTo>
                  <a:cubicBezTo>
                    <a:pt x="12013883" y="3998437"/>
                    <a:pt x="11825503" y="3966245"/>
                    <a:pt x="11689062" y="3976253"/>
                  </a:cubicBezTo>
                  <a:cubicBezTo>
                    <a:pt x="11552621" y="3986261"/>
                    <a:pt x="11354315" y="3925858"/>
                    <a:pt x="11139333" y="3976253"/>
                  </a:cubicBezTo>
                  <a:cubicBezTo>
                    <a:pt x="10924351" y="4026648"/>
                    <a:pt x="10708781" y="3972076"/>
                    <a:pt x="10551124" y="3976253"/>
                  </a:cubicBezTo>
                  <a:cubicBezTo>
                    <a:pt x="10393467" y="3980430"/>
                    <a:pt x="10130997" y="3910234"/>
                    <a:pt x="9962914" y="3976253"/>
                  </a:cubicBezTo>
                  <a:cubicBezTo>
                    <a:pt x="9794831" y="4042272"/>
                    <a:pt x="9244834" y="3916914"/>
                    <a:pt x="8978900" y="3976253"/>
                  </a:cubicBezTo>
                  <a:lnTo>
                    <a:pt x="8978900" y="3976253"/>
                  </a:lnTo>
                  <a:cubicBezTo>
                    <a:pt x="8841619" y="4010742"/>
                    <a:pt x="8796575" y="3937671"/>
                    <a:pt x="8634373" y="3976253"/>
                  </a:cubicBezTo>
                  <a:cubicBezTo>
                    <a:pt x="8472171" y="4014835"/>
                    <a:pt x="8188176" y="3936854"/>
                    <a:pt x="8040360" y="3976253"/>
                  </a:cubicBezTo>
                  <a:cubicBezTo>
                    <a:pt x="7892544" y="4015652"/>
                    <a:pt x="7801428" y="3939881"/>
                    <a:pt x="7695833" y="3976253"/>
                  </a:cubicBezTo>
                  <a:cubicBezTo>
                    <a:pt x="7590238" y="4012625"/>
                    <a:pt x="7290482" y="3966882"/>
                    <a:pt x="7018658" y="3976253"/>
                  </a:cubicBezTo>
                  <a:cubicBezTo>
                    <a:pt x="6746835" y="3985624"/>
                    <a:pt x="6540043" y="3909012"/>
                    <a:pt x="6341484" y="3976253"/>
                  </a:cubicBezTo>
                  <a:cubicBezTo>
                    <a:pt x="6142925" y="4043494"/>
                    <a:pt x="5745201" y="3908028"/>
                    <a:pt x="5581147" y="3976253"/>
                  </a:cubicBezTo>
                  <a:cubicBezTo>
                    <a:pt x="5417093" y="4044478"/>
                    <a:pt x="5280580" y="3928107"/>
                    <a:pt x="5153458" y="3976253"/>
                  </a:cubicBezTo>
                  <a:cubicBezTo>
                    <a:pt x="5026336" y="4024399"/>
                    <a:pt x="4746099" y="3910872"/>
                    <a:pt x="4393122" y="3976253"/>
                  </a:cubicBezTo>
                  <a:cubicBezTo>
                    <a:pt x="4040145" y="4041634"/>
                    <a:pt x="4083202" y="3949724"/>
                    <a:pt x="3799109" y="3976253"/>
                  </a:cubicBezTo>
                  <a:cubicBezTo>
                    <a:pt x="3515016" y="4002782"/>
                    <a:pt x="3575612" y="3974733"/>
                    <a:pt x="3454582" y="3976253"/>
                  </a:cubicBezTo>
                  <a:cubicBezTo>
                    <a:pt x="3333552" y="3977773"/>
                    <a:pt x="3070958" y="3944067"/>
                    <a:pt x="2943731" y="3976253"/>
                  </a:cubicBezTo>
                  <a:cubicBezTo>
                    <a:pt x="2816504" y="4008439"/>
                    <a:pt x="2602901" y="3934136"/>
                    <a:pt x="2266556" y="3976253"/>
                  </a:cubicBezTo>
                  <a:cubicBezTo>
                    <a:pt x="1930212" y="4018370"/>
                    <a:pt x="1986070" y="3953155"/>
                    <a:pt x="1838867" y="3976253"/>
                  </a:cubicBezTo>
                  <a:cubicBezTo>
                    <a:pt x="1691664" y="3999351"/>
                    <a:pt x="1084892" y="3849333"/>
                    <a:pt x="662722" y="3976253"/>
                  </a:cubicBezTo>
                  <a:cubicBezTo>
                    <a:pt x="213299" y="3960695"/>
                    <a:pt x="53404" y="3697508"/>
                    <a:pt x="0" y="3313531"/>
                  </a:cubicBezTo>
                  <a:cubicBezTo>
                    <a:pt x="-67231" y="3163826"/>
                    <a:pt x="35064" y="3025663"/>
                    <a:pt x="0" y="2744710"/>
                  </a:cubicBezTo>
                  <a:cubicBezTo>
                    <a:pt x="-35064" y="2463757"/>
                    <a:pt x="2594" y="2289120"/>
                    <a:pt x="0" y="2159322"/>
                  </a:cubicBezTo>
                  <a:cubicBezTo>
                    <a:pt x="-2594" y="2029524"/>
                    <a:pt x="30749" y="1820683"/>
                    <a:pt x="0" y="1656772"/>
                  </a:cubicBezTo>
                  <a:cubicBezTo>
                    <a:pt x="-49240" y="1497208"/>
                    <a:pt x="50061" y="1335797"/>
                    <a:pt x="0" y="1139859"/>
                  </a:cubicBezTo>
                  <a:cubicBezTo>
                    <a:pt x="-50061" y="943921"/>
                    <a:pt x="11638" y="834913"/>
                    <a:pt x="0" y="662709"/>
                  </a:cubicBezTo>
                  <a:lnTo>
                    <a:pt x="0" y="662709"/>
                  </a:lnTo>
                  <a:cubicBezTo>
                    <a:pt x="0" y="662712"/>
                    <a:pt x="-1" y="662717"/>
                    <a:pt x="0" y="662722"/>
                  </a:cubicBezTo>
                  <a:close/>
                </a:path>
              </a:pathLst>
            </a:custGeom>
            <a:solidFill>
              <a:schemeClr val="accent5">
                <a:lumMod val="20000"/>
                <a:lumOff val="80000"/>
                <a:alpha val="85098"/>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657538"/>
              <a:ext cx="13279582" cy="3693319"/>
            </a:xfrm>
            <a:prstGeom prst="rect">
              <a:avLst/>
            </a:prstGeom>
            <a:noFill/>
          </p:spPr>
          <p:txBody>
            <a:bodyPr wrap="square">
              <a:spAutoFit/>
            </a:bodyPr>
            <a:lstStyle/>
            <a:p>
              <a:pPr>
                <a:lnSpc>
                  <a:spcPct val="130000"/>
                </a:lnSpc>
              </a:pPr>
              <a:r>
                <a:rPr lang="vi-VN" sz="3600" dirty="0">
                  <a:latin typeface="Lobster" charset="0"/>
                </a:rPr>
                <a:t>Đọc  bài  tập đọc </a:t>
              </a:r>
              <a:r>
                <a:rPr lang="en-US" sz="3600" dirty="0">
                  <a:latin typeface="Lobster" charset="0"/>
                </a:rPr>
                <a:t>“</a:t>
              </a:r>
              <a:r>
                <a:rPr lang="vi-VN" sz="3600" dirty="0">
                  <a:latin typeface="Lobster" charset="0"/>
                </a:rPr>
                <a:t> Phong cảnh đền Hùng</a:t>
              </a:r>
              <a:r>
                <a:rPr lang="en-US" sz="3600" dirty="0">
                  <a:latin typeface="Lobster" charset="0"/>
                </a:rPr>
                <a:t>”</a:t>
              </a:r>
              <a:r>
                <a:rPr lang="vi-VN" sz="3600" dirty="0">
                  <a:latin typeface="Lobster" charset="0"/>
                </a:rPr>
                <a:t> (SGK  - tr.68 + 69)</a:t>
              </a:r>
              <a:r>
                <a:rPr lang="en-US" sz="3600" dirty="0">
                  <a:latin typeface="Lobster" charset="0"/>
                </a:rPr>
                <a:t> </a:t>
              </a:r>
              <a:r>
                <a:rPr lang="vi-VN" sz="3600" dirty="0">
                  <a:latin typeface="Lobster" charset="0"/>
                </a:rPr>
                <a:t>và trả lời câu hỏi  sau:</a:t>
              </a:r>
            </a:p>
            <a:p>
              <a:pPr>
                <a:lnSpc>
                  <a:spcPct val="130000"/>
                </a:lnSpc>
              </a:pPr>
              <a:r>
                <a:rPr lang="vi-VN" sz="3600" dirty="0">
                  <a:solidFill>
                    <a:srgbClr val="FF0000"/>
                  </a:solidFill>
                  <a:latin typeface="Lobster" charset="0"/>
                </a:rPr>
                <a:t>*) Em hiểu câu ca dao sau như thế nào ?</a:t>
              </a:r>
            </a:p>
            <a:p>
              <a:pPr>
                <a:lnSpc>
                  <a:spcPct val="130000"/>
                </a:lnSpc>
              </a:pPr>
              <a:r>
                <a:rPr lang="vi-VN" sz="3600" dirty="0">
                  <a:solidFill>
                    <a:srgbClr val="FF0000"/>
                  </a:solidFill>
                  <a:latin typeface="Lobster" charset="0"/>
                </a:rPr>
                <a:t>       "Dù ai đi ngược về xuôi</a:t>
              </a:r>
            </a:p>
            <a:p>
              <a:pPr>
                <a:lnSpc>
                  <a:spcPct val="130000"/>
                </a:lnSpc>
              </a:pPr>
              <a:r>
                <a:rPr lang="vi-VN" sz="3600" dirty="0">
                  <a:solidFill>
                    <a:srgbClr val="FF0000"/>
                  </a:solidFill>
                  <a:latin typeface="Lobster" charset="0"/>
                </a:rPr>
                <a:t>Nhớ ngày giỗ Tổ mùng mười tháng ba."</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074" name="Picture 2" descr="Về đất Tổ thăm khu di tích lịch sử Đền Hùng | VOV.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78529" y="1434796"/>
            <a:ext cx="3954492" cy="2641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074"/>
                                        </p:tgtEl>
                                      </p:cBhvr>
                                    </p:animEffect>
                                    <p:set>
                                      <p:cBhvr>
                                        <p:cTn id="36" dur="1" fill="hold">
                                          <p:stCondLst>
                                            <p:cond delay="499"/>
                                          </p:stCondLst>
                                        </p:cTn>
                                        <p:tgtEl>
                                          <p:spTgt spid="3074"/>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808019" y="5805507"/>
            <a:ext cx="15392400" cy="3048001"/>
          </a:xfrm>
          <a:custGeom>
            <a:avLst/>
            <a:gdLst>
              <a:gd name="connsiteX0" fmla="*/ 0 w 15392400"/>
              <a:gd name="connsiteY0" fmla="*/ 508010 h 3048001"/>
              <a:gd name="connsiteX1" fmla="*/ 508010 w 15392400"/>
              <a:gd name="connsiteY1" fmla="*/ 0 h 3048001"/>
              <a:gd name="connsiteX2" fmla="*/ 1242154 w 15392400"/>
              <a:gd name="connsiteY2" fmla="*/ 0 h 3048001"/>
              <a:gd name="connsiteX3" fmla="*/ 1891589 w 15392400"/>
              <a:gd name="connsiteY3" fmla="*/ 0 h 3048001"/>
              <a:gd name="connsiteX4" fmla="*/ 2202188 w 15392400"/>
              <a:gd name="connsiteY4" fmla="*/ 0 h 3048001"/>
              <a:gd name="connsiteX5" fmla="*/ 2851623 w 15392400"/>
              <a:gd name="connsiteY5" fmla="*/ 0 h 3048001"/>
              <a:gd name="connsiteX6" fmla="*/ 3585767 w 15392400"/>
              <a:gd name="connsiteY6" fmla="*/ 0 h 3048001"/>
              <a:gd name="connsiteX7" fmla="*/ 4150493 w 15392400"/>
              <a:gd name="connsiteY7" fmla="*/ 0 h 3048001"/>
              <a:gd name="connsiteX8" fmla="*/ 4461092 w 15392400"/>
              <a:gd name="connsiteY8" fmla="*/ 0 h 3048001"/>
              <a:gd name="connsiteX9" fmla="*/ 5195236 w 15392400"/>
              <a:gd name="connsiteY9" fmla="*/ 0 h 3048001"/>
              <a:gd name="connsiteX10" fmla="*/ 5675253 w 15392400"/>
              <a:gd name="connsiteY10" fmla="*/ 0 h 3048001"/>
              <a:gd name="connsiteX11" fmla="*/ 5985852 w 15392400"/>
              <a:gd name="connsiteY11" fmla="*/ 0 h 3048001"/>
              <a:gd name="connsiteX12" fmla="*/ 6719996 w 15392400"/>
              <a:gd name="connsiteY12" fmla="*/ 0 h 3048001"/>
              <a:gd name="connsiteX13" fmla="*/ 7200013 w 15392400"/>
              <a:gd name="connsiteY13" fmla="*/ 0 h 3048001"/>
              <a:gd name="connsiteX14" fmla="*/ 7510612 w 15392400"/>
              <a:gd name="connsiteY14" fmla="*/ 0 h 3048001"/>
              <a:gd name="connsiteX15" fmla="*/ 7821212 w 15392400"/>
              <a:gd name="connsiteY15" fmla="*/ 0 h 3048001"/>
              <a:gd name="connsiteX16" fmla="*/ 8216520 w 15392400"/>
              <a:gd name="connsiteY16" fmla="*/ 0 h 3048001"/>
              <a:gd name="connsiteX17" fmla="*/ 8978900 w 15392400"/>
              <a:gd name="connsiteY17" fmla="*/ 0 h 3048001"/>
              <a:gd name="connsiteX18" fmla="*/ 9460343 w 15392400"/>
              <a:gd name="connsiteY18" fmla="*/ 0 h 3048001"/>
              <a:gd name="connsiteX19" fmla="*/ 10022028 w 15392400"/>
              <a:gd name="connsiteY19" fmla="*/ 0 h 3048001"/>
              <a:gd name="connsiteX20" fmla="*/ 10476724 w 15392400"/>
              <a:gd name="connsiteY20" fmla="*/ 0 h 3048001"/>
              <a:gd name="connsiteX21" fmla="*/ 10984915 w 15392400"/>
              <a:gd name="connsiteY21" fmla="*/ 0 h 3048001"/>
              <a:gd name="connsiteX22" fmla="*/ 11653586 w 15392400"/>
              <a:gd name="connsiteY22" fmla="*/ 0 h 3048001"/>
              <a:gd name="connsiteX23" fmla="*/ 12205091 w 15392400"/>
              <a:gd name="connsiteY23" fmla="*/ 0 h 3048001"/>
              <a:gd name="connsiteX24" fmla="*/ 12827000 w 15392400"/>
              <a:gd name="connsiteY24" fmla="*/ 0 h 3048001"/>
              <a:gd name="connsiteX25" fmla="*/ 13300200 w 15392400"/>
              <a:gd name="connsiteY25" fmla="*/ 0 h 3048001"/>
              <a:gd name="connsiteX26" fmla="*/ 13855695 w 15392400"/>
              <a:gd name="connsiteY26" fmla="*/ 0 h 3048001"/>
              <a:gd name="connsiteX27" fmla="*/ 14308321 w 15392400"/>
              <a:gd name="connsiteY27" fmla="*/ 0 h 3048001"/>
              <a:gd name="connsiteX28" fmla="*/ 14884390 w 15392400"/>
              <a:gd name="connsiteY28" fmla="*/ 0 h 3048001"/>
              <a:gd name="connsiteX29" fmla="*/ 15392400 w 15392400"/>
              <a:gd name="connsiteY29" fmla="*/ 508010 h 3048001"/>
              <a:gd name="connsiteX30" fmla="*/ 15392400 w 15392400"/>
              <a:gd name="connsiteY30" fmla="*/ 508000 h 3048001"/>
              <a:gd name="connsiteX31" fmla="*/ 15392400 w 15392400"/>
              <a:gd name="connsiteY31" fmla="*/ 508000 h 3048001"/>
              <a:gd name="connsiteX32" fmla="*/ 15392400 w 15392400"/>
              <a:gd name="connsiteY32" fmla="*/ 896620 h 3048001"/>
              <a:gd name="connsiteX33" fmla="*/ 15392400 w 15392400"/>
              <a:gd name="connsiteY33" fmla="*/ 1270000 h 3048001"/>
              <a:gd name="connsiteX34" fmla="*/ 15392400 w 15392400"/>
              <a:gd name="connsiteY34" fmla="*/ 1693330 h 3048001"/>
              <a:gd name="connsiteX35" fmla="*/ 15392400 w 15392400"/>
              <a:gd name="connsiteY35" fmla="*/ 2116661 h 3048001"/>
              <a:gd name="connsiteX36" fmla="*/ 15392400 w 15392400"/>
              <a:gd name="connsiteY36" fmla="*/ 2539991 h 3048001"/>
              <a:gd name="connsiteX37" fmla="*/ 14884390 w 15392400"/>
              <a:gd name="connsiteY37" fmla="*/ 3048001 h 3048001"/>
              <a:gd name="connsiteX38" fmla="*/ 14411190 w 15392400"/>
              <a:gd name="connsiteY38" fmla="*/ 3048001 h 3048001"/>
              <a:gd name="connsiteX39" fmla="*/ 13937991 w 15392400"/>
              <a:gd name="connsiteY39" fmla="*/ 3048001 h 3048001"/>
              <a:gd name="connsiteX40" fmla="*/ 13382495 w 15392400"/>
              <a:gd name="connsiteY40" fmla="*/ 3048001 h 3048001"/>
              <a:gd name="connsiteX41" fmla="*/ 12827000 w 15392400"/>
              <a:gd name="connsiteY41" fmla="*/ 3048001 h 3048001"/>
              <a:gd name="connsiteX42" fmla="*/ 12277271 w 15392400"/>
              <a:gd name="connsiteY42" fmla="*/ 3048001 h 3048001"/>
              <a:gd name="connsiteX43" fmla="*/ 11842986 w 15392400"/>
              <a:gd name="connsiteY43" fmla="*/ 3048001 h 3048001"/>
              <a:gd name="connsiteX44" fmla="*/ 11293257 w 15392400"/>
              <a:gd name="connsiteY44" fmla="*/ 3048001 h 3048001"/>
              <a:gd name="connsiteX45" fmla="*/ 10782010 w 15392400"/>
              <a:gd name="connsiteY45" fmla="*/ 3048001 h 3048001"/>
              <a:gd name="connsiteX46" fmla="*/ 10270762 w 15392400"/>
              <a:gd name="connsiteY46" fmla="*/ 3048001 h 3048001"/>
              <a:gd name="connsiteX47" fmla="*/ 9682553 w 15392400"/>
              <a:gd name="connsiteY47" fmla="*/ 3048001 h 3048001"/>
              <a:gd name="connsiteX48" fmla="*/ 8978900 w 15392400"/>
              <a:gd name="connsiteY48" fmla="*/ 3048001 h 3048001"/>
              <a:gd name="connsiteX49" fmla="*/ 8978900 w 15392400"/>
              <a:gd name="connsiteY49" fmla="*/ 3048001 h 3048001"/>
              <a:gd name="connsiteX50" fmla="*/ 8244756 w 15392400"/>
              <a:gd name="connsiteY50" fmla="*/ 3048001 h 3048001"/>
              <a:gd name="connsiteX51" fmla="*/ 7680030 w 15392400"/>
              <a:gd name="connsiteY51" fmla="*/ 3048001 h 3048001"/>
              <a:gd name="connsiteX52" fmla="*/ 7284722 w 15392400"/>
              <a:gd name="connsiteY52" fmla="*/ 3048001 h 3048001"/>
              <a:gd name="connsiteX53" fmla="*/ 6974123 w 15392400"/>
              <a:gd name="connsiteY53" fmla="*/ 3048001 h 3048001"/>
              <a:gd name="connsiteX54" fmla="*/ 6494106 w 15392400"/>
              <a:gd name="connsiteY54" fmla="*/ 3048001 h 3048001"/>
              <a:gd name="connsiteX55" fmla="*/ 5759962 w 15392400"/>
              <a:gd name="connsiteY55" fmla="*/ 3048001 h 3048001"/>
              <a:gd name="connsiteX56" fmla="*/ 5195236 w 15392400"/>
              <a:gd name="connsiteY56" fmla="*/ 3048001 h 3048001"/>
              <a:gd name="connsiteX57" fmla="*/ 4884637 w 15392400"/>
              <a:gd name="connsiteY57" fmla="*/ 3048001 h 3048001"/>
              <a:gd name="connsiteX58" fmla="*/ 4574037 w 15392400"/>
              <a:gd name="connsiteY58" fmla="*/ 3048001 h 3048001"/>
              <a:gd name="connsiteX59" fmla="*/ 4178729 w 15392400"/>
              <a:gd name="connsiteY59" fmla="*/ 3048001 h 3048001"/>
              <a:gd name="connsiteX60" fmla="*/ 3783421 w 15392400"/>
              <a:gd name="connsiteY60" fmla="*/ 3048001 h 3048001"/>
              <a:gd name="connsiteX61" fmla="*/ 3303404 w 15392400"/>
              <a:gd name="connsiteY61" fmla="*/ 3048001 h 3048001"/>
              <a:gd name="connsiteX62" fmla="*/ 2908096 w 15392400"/>
              <a:gd name="connsiteY62" fmla="*/ 3048001 h 3048001"/>
              <a:gd name="connsiteX63" fmla="*/ 2428078 w 15392400"/>
              <a:gd name="connsiteY63" fmla="*/ 3048001 h 3048001"/>
              <a:gd name="connsiteX64" fmla="*/ 1778644 w 15392400"/>
              <a:gd name="connsiteY64" fmla="*/ 3048001 h 3048001"/>
              <a:gd name="connsiteX65" fmla="*/ 1129209 w 15392400"/>
              <a:gd name="connsiteY65" fmla="*/ 3048001 h 3048001"/>
              <a:gd name="connsiteX66" fmla="*/ 508010 w 15392400"/>
              <a:gd name="connsiteY66" fmla="*/ 3048001 h 3048001"/>
              <a:gd name="connsiteX67" fmla="*/ 0 w 15392400"/>
              <a:gd name="connsiteY67" fmla="*/ 2539991 h 3048001"/>
              <a:gd name="connsiteX68" fmla="*/ 0 w 15392400"/>
              <a:gd name="connsiteY68" fmla="*/ 2154760 h 3048001"/>
              <a:gd name="connsiteX69" fmla="*/ 0 w 15392400"/>
              <a:gd name="connsiteY69" fmla="*/ 1744130 h 3048001"/>
              <a:gd name="connsiteX70" fmla="*/ 0 w 15392400"/>
              <a:gd name="connsiteY70" fmla="*/ 1270000 h 3048001"/>
              <a:gd name="connsiteX71" fmla="*/ 0 w 15392400"/>
              <a:gd name="connsiteY71" fmla="*/ 904240 h 3048001"/>
              <a:gd name="connsiteX72" fmla="*/ 0 w 15392400"/>
              <a:gd name="connsiteY72" fmla="*/ 508000 h 3048001"/>
              <a:gd name="connsiteX73" fmla="*/ 0 w 15392400"/>
              <a:gd name="connsiteY73" fmla="*/ 508000 h 3048001"/>
              <a:gd name="connsiteX74" fmla="*/ 0 w 15392400"/>
              <a:gd name="connsiteY74" fmla="*/ 508010 h 30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3048001" fill="none" extrusionOk="0">
                <a:moveTo>
                  <a:pt x="0" y="508010"/>
                </a:moveTo>
                <a:cubicBezTo>
                  <a:pt x="12905" y="160839"/>
                  <a:pt x="209929" y="-18992"/>
                  <a:pt x="508010" y="0"/>
                </a:cubicBezTo>
                <a:cubicBezTo>
                  <a:pt x="819927" y="-17018"/>
                  <a:pt x="996547" y="33788"/>
                  <a:pt x="1242154" y="0"/>
                </a:cubicBezTo>
                <a:cubicBezTo>
                  <a:pt x="1487761" y="-33788"/>
                  <a:pt x="1666383" y="36205"/>
                  <a:pt x="1891589" y="0"/>
                </a:cubicBezTo>
                <a:cubicBezTo>
                  <a:pt x="2116795" y="-36205"/>
                  <a:pt x="2129182" y="23132"/>
                  <a:pt x="2202188" y="0"/>
                </a:cubicBezTo>
                <a:cubicBezTo>
                  <a:pt x="2275194" y="-23132"/>
                  <a:pt x="2637663" y="6292"/>
                  <a:pt x="2851623" y="0"/>
                </a:cubicBezTo>
                <a:cubicBezTo>
                  <a:pt x="3065583" y="-6292"/>
                  <a:pt x="3311043" y="18895"/>
                  <a:pt x="3585767" y="0"/>
                </a:cubicBezTo>
                <a:cubicBezTo>
                  <a:pt x="3860491" y="-18895"/>
                  <a:pt x="3978688" y="2037"/>
                  <a:pt x="4150493" y="0"/>
                </a:cubicBezTo>
                <a:cubicBezTo>
                  <a:pt x="4322298" y="-2037"/>
                  <a:pt x="4311553" y="15682"/>
                  <a:pt x="4461092" y="0"/>
                </a:cubicBezTo>
                <a:cubicBezTo>
                  <a:pt x="4610631" y="-15682"/>
                  <a:pt x="4982943" y="58983"/>
                  <a:pt x="5195236" y="0"/>
                </a:cubicBezTo>
                <a:cubicBezTo>
                  <a:pt x="5407529" y="-58983"/>
                  <a:pt x="5501262" y="33903"/>
                  <a:pt x="5675253" y="0"/>
                </a:cubicBezTo>
                <a:cubicBezTo>
                  <a:pt x="5849244" y="-33903"/>
                  <a:pt x="5899260" y="35780"/>
                  <a:pt x="5985852" y="0"/>
                </a:cubicBezTo>
                <a:cubicBezTo>
                  <a:pt x="6072444" y="-35780"/>
                  <a:pt x="6546678" y="43596"/>
                  <a:pt x="6719996" y="0"/>
                </a:cubicBezTo>
                <a:cubicBezTo>
                  <a:pt x="6893314" y="-43596"/>
                  <a:pt x="7003829" y="40181"/>
                  <a:pt x="7200013" y="0"/>
                </a:cubicBezTo>
                <a:cubicBezTo>
                  <a:pt x="7396197" y="-40181"/>
                  <a:pt x="7383471" y="23254"/>
                  <a:pt x="7510612" y="0"/>
                </a:cubicBezTo>
                <a:cubicBezTo>
                  <a:pt x="7637753" y="-23254"/>
                  <a:pt x="7700266" y="25107"/>
                  <a:pt x="7821212" y="0"/>
                </a:cubicBezTo>
                <a:cubicBezTo>
                  <a:pt x="7942158" y="-25107"/>
                  <a:pt x="8134877" y="17680"/>
                  <a:pt x="8216520" y="0"/>
                </a:cubicBezTo>
                <a:cubicBezTo>
                  <a:pt x="8298163" y="-17680"/>
                  <a:pt x="8755851" y="19297"/>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3039543" y="-171"/>
                  <a:pt x="13116259" y="35664"/>
                  <a:pt x="13300200" y="0"/>
                </a:cubicBezTo>
                <a:cubicBezTo>
                  <a:pt x="13484141" y="-35664"/>
                  <a:pt x="13679321" y="25338"/>
                  <a:pt x="13855695" y="0"/>
                </a:cubicBezTo>
                <a:cubicBezTo>
                  <a:pt x="14032070" y="-25338"/>
                  <a:pt x="14152040" y="49135"/>
                  <a:pt x="14308321" y="0"/>
                </a:cubicBezTo>
                <a:cubicBezTo>
                  <a:pt x="14464602" y="-49135"/>
                  <a:pt x="14657735" y="22816"/>
                  <a:pt x="14884390" y="0"/>
                </a:cubicBezTo>
                <a:cubicBezTo>
                  <a:pt x="15201338" y="-27832"/>
                  <a:pt x="15423012" y="222358"/>
                  <a:pt x="15392400" y="508010"/>
                </a:cubicBezTo>
                <a:cubicBezTo>
                  <a:pt x="15392399" y="508005"/>
                  <a:pt x="15392401" y="508004"/>
                  <a:pt x="15392400" y="508000"/>
                </a:cubicBezTo>
                <a:lnTo>
                  <a:pt x="15392400" y="508000"/>
                </a:lnTo>
                <a:cubicBezTo>
                  <a:pt x="15408163" y="675880"/>
                  <a:pt x="15356107" y="767774"/>
                  <a:pt x="15392400" y="896620"/>
                </a:cubicBezTo>
                <a:cubicBezTo>
                  <a:pt x="15428693" y="1025466"/>
                  <a:pt x="15389251" y="1155342"/>
                  <a:pt x="15392400" y="1270000"/>
                </a:cubicBezTo>
                <a:cubicBezTo>
                  <a:pt x="15416079" y="1474810"/>
                  <a:pt x="15351862" y="1515064"/>
                  <a:pt x="15392400" y="1693330"/>
                </a:cubicBezTo>
                <a:cubicBezTo>
                  <a:pt x="15432938" y="1871596"/>
                  <a:pt x="15357393" y="1943630"/>
                  <a:pt x="15392400" y="2116661"/>
                </a:cubicBezTo>
                <a:cubicBezTo>
                  <a:pt x="15427407" y="2289692"/>
                  <a:pt x="15378034" y="2412633"/>
                  <a:pt x="15392400" y="2539991"/>
                </a:cubicBezTo>
                <a:cubicBezTo>
                  <a:pt x="15392118" y="2768602"/>
                  <a:pt x="15140142" y="3025665"/>
                  <a:pt x="14884390" y="3048001"/>
                </a:cubicBezTo>
                <a:cubicBezTo>
                  <a:pt x="14761370" y="3049465"/>
                  <a:pt x="14534658" y="3027288"/>
                  <a:pt x="14411190" y="3048001"/>
                </a:cubicBezTo>
                <a:cubicBezTo>
                  <a:pt x="14287722" y="3068714"/>
                  <a:pt x="14042783" y="3007226"/>
                  <a:pt x="13937991" y="3048001"/>
                </a:cubicBezTo>
                <a:cubicBezTo>
                  <a:pt x="13833199" y="3088776"/>
                  <a:pt x="13581171" y="3032478"/>
                  <a:pt x="13382495" y="3048001"/>
                </a:cubicBezTo>
                <a:cubicBezTo>
                  <a:pt x="13183819" y="3063524"/>
                  <a:pt x="13009094" y="3027279"/>
                  <a:pt x="12827000" y="3048001"/>
                </a:cubicBezTo>
                <a:cubicBezTo>
                  <a:pt x="12563196" y="3108825"/>
                  <a:pt x="12461844" y="3019342"/>
                  <a:pt x="12277271" y="3048001"/>
                </a:cubicBezTo>
                <a:cubicBezTo>
                  <a:pt x="12092698" y="3076660"/>
                  <a:pt x="12012972" y="3034940"/>
                  <a:pt x="11842986" y="3048001"/>
                </a:cubicBezTo>
                <a:cubicBezTo>
                  <a:pt x="11673000" y="3061062"/>
                  <a:pt x="11508338" y="2998178"/>
                  <a:pt x="11293257" y="3048001"/>
                </a:cubicBezTo>
                <a:cubicBezTo>
                  <a:pt x="11078176" y="3097824"/>
                  <a:pt x="10997575" y="3007834"/>
                  <a:pt x="10782010" y="3048001"/>
                </a:cubicBezTo>
                <a:cubicBezTo>
                  <a:pt x="10566445" y="3088168"/>
                  <a:pt x="10446919" y="3013197"/>
                  <a:pt x="10270762" y="3048001"/>
                </a:cubicBezTo>
                <a:cubicBezTo>
                  <a:pt x="10094605" y="3082805"/>
                  <a:pt x="9873782" y="3000089"/>
                  <a:pt x="9682553" y="3048001"/>
                </a:cubicBezTo>
                <a:cubicBezTo>
                  <a:pt x="9491324" y="3095913"/>
                  <a:pt x="9290097" y="2999124"/>
                  <a:pt x="8978900" y="3048001"/>
                </a:cubicBezTo>
                <a:lnTo>
                  <a:pt x="8978900" y="3048001"/>
                </a:lnTo>
                <a:cubicBezTo>
                  <a:pt x="8757137" y="3111161"/>
                  <a:pt x="8600339" y="2989252"/>
                  <a:pt x="8244756" y="3048001"/>
                </a:cubicBezTo>
                <a:cubicBezTo>
                  <a:pt x="7889173" y="3106750"/>
                  <a:pt x="7794927" y="3042172"/>
                  <a:pt x="7680030" y="3048001"/>
                </a:cubicBezTo>
                <a:cubicBezTo>
                  <a:pt x="7565133" y="3053830"/>
                  <a:pt x="7372800" y="3024064"/>
                  <a:pt x="7284722" y="3048001"/>
                </a:cubicBezTo>
                <a:cubicBezTo>
                  <a:pt x="7196644" y="3071938"/>
                  <a:pt x="7065224" y="3017046"/>
                  <a:pt x="6974123" y="3048001"/>
                </a:cubicBezTo>
                <a:cubicBezTo>
                  <a:pt x="6883022" y="3078956"/>
                  <a:pt x="6713393" y="3027765"/>
                  <a:pt x="6494106" y="3048001"/>
                </a:cubicBezTo>
                <a:cubicBezTo>
                  <a:pt x="6274819" y="3068237"/>
                  <a:pt x="5915882" y="2983239"/>
                  <a:pt x="5759962" y="3048001"/>
                </a:cubicBezTo>
                <a:cubicBezTo>
                  <a:pt x="5604042" y="3112763"/>
                  <a:pt x="5443190" y="3036381"/>
                  <a:pt x="5195236" y="3048001"/>
                </a:cubicBezTo>
                <a:cubicBezTo>
                  <a:pt x="4947282" y="3059621"/>
                  <a:pt x="4956640" y="3032498"/>
                  <a:pt x="4884637" y="3048001"/>
                </a:cubicBezTo>
                <a:cubicBezTo>
                  <a:pt x="4812634" y="3063504"/>
                  <a:pt x="4667863" y="3011504"/>
                  <a:pt x="4574037" y="3048001"/>
                </a:cubicBezTo>
                <a:cubicBezTo>
                  <a:pt x="4480211" y="3084498"/>
                  <a:pt x="4336425" y="3019783"/>
                  <a:pt x="4178729" y="3048001"/>
                </a:cubicBezTo>
                <a:cubicBezTo>
                  <a:pt x="4021033" y="3076219"/>
                  <a:pt x="3927352" y="3015928"/>
                  <a:pt x="3783421" y="3048001"/>
                </a:cubicBezTo>
                <a:cubicBezTo>
                  <a:pt x="3639490" y="3080074"/>
                  <a:pt x="3480645" y="3039395"/>
                  <a:pt x="3303404" y="3048001"/>
                </a:cubicBezTo>
                <a:cubicBezTo>
                  <a:pt x="3126163" y="3056607"/>
                  <a:pt x="3064818" y="3034321"/>
                  <a:pt x="2908096" y="3048001"/>
                </a:cubicBezTo>
                <a:cubicBezTo>
                  <a:pt x="2751374" y="3061681"/>
                  <a:pt x="2577352" y="3034000"/>
                  <a:pt x="2428078" y="3048001"/>
                </a:cubicBezTo>
                <a:cubicBezTo>
                  <a:pt x="2278804" y="3062002"/>
                  <a:pt x="2037348" y="3001212"/>
                  <a:pt x="1778644" y="3048001"/>
                </a:cubicBezTo>
                <a:cubicBezTo>
                  <a:pt x="1519940" y="3094790"/>
                  <a:pt x="1415024" y="3046850"/>
                  <a:pt x="1129209" y="3048001"/>
                </a:cubicBezTo>
                <a:cubicBezTo>
                  <a:pt x="843394" y="3049152"/>
                  <a:pt x="700498" y="3018014"/>
                  <a:pt x="508010" y="3048001"/>
                </a:cubicBezTo>
                <a:cubicBezTo>
                  <a:pt x="185457" y="3016620"/>
                  <a:pt x="-19246" y="2817153"/>
                  <a:pt x="0" y="2539991"/>
                </a:cubicBezTo>
                <a:cubicBezTo>
                  <a:pt x="-3924" y="2461143"/>
                  <a:pt x="29207" y="2250545"/>
                  <a:pt x="0" y="2154760"/>
                </a:cubicBezTo>
                <a:cubicBezTo>
                  <a:pt x="-29207" y="2058975"/>
                  <a:pt x="20336" y="1833116"/>
                  <a:pt x="0" y="1744130"/>
                </a:cubicBezTo>
                <a:cubicBezTo>
                  <a:pt x="-20336" y="1655144"/>
                  <a:pt x="3725" y="1488145"/>
                  <a:pt x="0" y="1270000"/>
                </a:cubicBezTo>
                <a:cubicBezTo>
                  <a:pt x="-7116" y="1165842"/>
                  <a:pt x="36498" y="992148"/>
                  <a:pt x="0" y="904240"/>
                </a:cubicBezTo>
                <a:cubicBezTo>
                  <a:pt x="-36498" y="816332"/>
                  <a:pt x="20840" y="631909"/>
                  <a:pt x="0" y="508000"/>
                </a:cubicBezTo>
                <a:lnTo>
                  <a:pt x="0" y="508000"/>
                </a:lnTo>
                <a:cubicBezTo>
                  <a:pt x="1" y="508003"/>
                  <a:pt x="-1" y="508007"/>
                  <a:pt x="0" y="508010"/>
                </a:cubicBezTo>
                <a:close/>
              </a:path>
              <a:path w="15392400" h="3048001" stroke="0" extrusionOk="0">
                <a:moveTo>
                  <a:pt x="0" y="508010"/>
                </a:moveTo>
                <a:cubicBezTo>
                  <a:pt x="-8196" y="278501"/>
                  <a:pt x="254086" y="25549"/>
                  <a:pt x="508010" y="0"/>
                </a:cubicBezTo>
                <a:cubicBezTo>
                  <a:pt x="770766" y="-51850"/>
                  <a:pt x="893144" y="32763"/>
                  <a:pt x="1242154" y="0"/>
                </a:cubicBezTo>
                <a:cubicBezTo>
                  <a:pt x="1591164" y="-32763"/>
                  <a:pt x="1499286" y="32835"/>
                  <a:pt x="1637462" y="0"/>
                </a:cubicBezTo>
                <a:cubicBezTo>
                  <a:pt x="1775638" y="-32835"/>
                  <a:pt x="1856911" y="44219"/>
                  <a:pt x="2032770" y="0"/>
                </a:cubicBezTo>
                <a:cubicBezTo>
                  <a:pt x="2208629" y="-44219"/>
                  <a:pt x="2471085" y="33634"/>
                  <a:pt x="2766914" y="0"/>
                </a:cubicBezTo>
                <a:cubicBezTo>
                  <a:pt x="3062743" y="-33634"/>
                  <a:pt x="3335374" y="43140"/>
                  <a:pt x="3501058" y="0"/>
                </a:cubicBezTo>
                <a:cubicBezTo>
                  <a:pt x="3666742" y="-43140"/>
                  <a:pt x="3786017" y="43974"/>
                  <a:pt x="4065784" y="0"/>
                </a:cubicBezTo>
                <a:cubicBezTo>
                  <a:pt x="4345551" y="-43974"/>
                  <a:pt x="4625655" y="5661"/>
                  <a:pt x="4799928" y="0"/>
                </a:cubicBezTo>
                <a:cubicBezTo>
                  <a:pt x="4974201" y="-5661"/>
                  <a:pt x="5175446" y="7024"/>
                  <a:pt x="5364654" y="0"/>
                </a:cubicBezTo>
                <a:cubicBezTo>
                  <a:pt x="5553862" y="-7024"/>
                  <a:pt x="5753254" y="56296"/>
                  <a:pt x="5929380" y="0"/>
                </a:cubicBezTo>
                <a:cubicBezTo>
                  <a:pt x="6105506" y="-56296"/>
                  <a:pt x="6340516" y="12010"/>
                  <a:pt x="6663523" y="0"/>
                </a:cubicBezTo>
                <a:cubicBezTo>
                  <a:pt x="6986530" y="-12010"/>
                  <a:pt x="6908968" y="26749"/>
                  <a:pt x="6974123" y="0"/>
                </a:cubicBezTo>
                <a:cubicBezTo>
                  <a:pt x="7039278" y="-26749"/>
                  <a:pt x="7241095" y="12151"/>
                  <a:pt x="7369431" y="0"/>
                </a:cubicBezTo>
                <a:cubicBezTo>
                  <a:pt x="7497767" y="-12151"/>
                  <a:pt x="7610341" y="34586"/>
                  <a:pt x="7849448" y="0"/>
                </a:cubicBezTo>
                <a:cubicBezTo>
                  <a:pt x="8088555" y="-34586"/>
                  <a:pt x="8637291" y="85998"/>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97165" y="-42140"/>
                  <a:pt x="13175854" y="57796"/>
                  <a:pt x="13361921" y="0"/>
                </a:cubicBezTo>
                <a:cubicBezTo>
                  <a:pt x="13547988" y="-57796"/>
                  <a:pt x="13673196" y="18956"/>
                  <a:pt x="13835121" y="0"/>
                </a:cubicBezTo>
                <a:cubicBezTo>
                  <a:pt x="13997046" y="-18956"/>
                  <a:pt x="14242387" y="2748"/>
                  <a:pt x="14349469" y="0"/>
                </a:cubicBezTo>
                <a:cubicBezTo>
                  <a:pt x="14456551" y="-2748"/>
                  <a:pt x="14702309" y="24697"/>
                  <a:pt x="14884390" y="0"/>
                </a:cubicBezTo>
                <a:cubicBezTo>
                  <a:pt x="15156151" y="4578"/>
                  <a:pt x="15331120" y="252273"/>
                  <a:pt x="15392400" y="508010"/>
                </a:cubicBezTo>
                <a:cubicBezTo>
                  <a:pt x="15392399" y="508007"/>
                  <a:pt x="15392401" y="508002"/>
                  <a:pt x="15392400" y="508000"/>
                </a:cubicBezTo>
                <a:lnTo>
                  <a:pt x="15392400" y="508000"/>
                </a:lnTo>
                <a:cubicBezTo>
                  <a:pt x="15418443" y="625631"/>
                  <a:pt x="15385741" y="734376"/>
                  <a:pt x="15392400" y="904240"/>
                </a:cubicBezTo>
                <a:cubicBezTo>
                  <a:pt x="15399059" y="1074104"/>
                  <a:pt x="15390441" y="1186542"/>
                  <a:pt x="15392400" y="1270000"/>
                </a:cubicBezTo>
                <a:cubicBezTo>
                  <a:pt x="15395591" y="1366271"/>
                  <a:pt x="15388858" y="1506565"/>
                  <a:pt x="15392400" y="1706030"/>
                </a:cubicBezTo>
                <a:cubicBezTo>
                  <a:pt x="15395942" y="1905495"/>
                  <a:pt x="15363530" y="1917764"/>
                  <a:pt x="15392400" y="2091261"/>
                </a:cubicBezTo>
                <a:cubicBezTo>
                  <a:pt x="15421270" y="2264758"/>
                  <a:pt x="15346669" y="2348634"/>
                  <a:pt x="15392400" y="2539991"/>
                </a:cubicBezTo>
                <a:cubicBezTo>
                  <a:pt x="15404375" y="2849389"/>
                  <a:pt x="15170464" y="3122140"/>
                  <a:pt x="14884390" y="3048001"/>
                </a:cubicBezTo>
                <a:cubicBezTo>
                  <a:pt x="14731049" y="3048178"/>
                  <a:pt x="14593523" y="3035835"/>
                  <a:pt x="14431764" y="3048001"/>
                </a:cubicBezTo>
                <a:cubicBezTo>
                  <a:pt x="14270005" y="3060167"/>
                  <a:pt x="14082935" y="3040456"/>
                  <a:pt x="13917417" y="3048001"/>
                </a:cubicBezTo>
                <a:cubicBezTo>
                  <a:pt x="13751899" y="3055546"/>
                  <a:pt x="13639567" y="3028504"/>
                  <a:pt x="13361921" y="3048001"/>
                </a:cubicBezTo>
                <a:cubicBezTo>
                  <a:pt x="13084275" y="3067498"/>
                  <a:pt x="13029972" y="3034991"/>
                  <a:pt x="12827000" y="3048001"/>
                </a:cubicBezTo>
                <a:cubicBezTo>
                  <a:pt x="12653410" y="3069564"/>
                  <a:pt x="12540659" y="3025817"/>
                  <a:pt x="12277271" y="3048001"/>
                </a:cubicBezTo>
                <a:cubicBezTo>
                  <a:pt x="12013883" y="3070185"/>
                  <a:pt x="11825503" y="3037993"/>
                  <a:pt x="11689062" y="3048001"/>
                </a:cubicBezTo>
                <a:cubicBezTo>
                  <a:pt x="11552621" y="3058009"/>
                  <a:pt x="11354315" y="2997606"/>
                  <a:pt x="11139333" y="3048001"/>
                </a:cubicBezTo>
                <a:cubicBezTo>
                  <a:pt x="10924351" y="3098396"/>
                  <a:pt x="10708781" y="3043824"/>
                  <a:pt x="10551124" y="3048001"/>
                </a:cubicBezTo>
                <a:cubicBezTo>
                  <a:pt x="10393467" y="3052178"/>
                  <a:pt x="10130997" y="2981982"/>
                  <a:pt x="9962914" y="3048001"/>
                </a:cubicBezTo>
                <a:cubicBezTo>
                  <a:pt x="9794831" y="3114020"/>
                  <a:pt x="9244834" y="2988662"/>
                  <a:pt x="8978900" y="3048001"/>
                </a:cubicBezTo>
                <a:lnTo>
                  <a:pt x="8978900" y="3048001"/>
                </a:lnTo>
                <a:cubicBezTo>
                  <a:pt x="8878292" y="3073991"/>
                  <a:pt x="8752547" y="3043418"/>
                  <a:pt x="8668301" y="3048001"/>
                </a:cubicBezTo>
                <a:cubicBezTo>
                  <a:pt x="8584055" y="3052584"/>
                  <a:pt x="8356677" y="3045940"/>
                  <a:pt x="8103575" y="3048001"/>
                </a:cubicBezTo>
                <a:cubicBezTo>
                  <a:pt x="7850473" y="3050062"/>
                  <a:pt x="7865374" y="3043913"/>
                  <a:pt x="7792975" y="3048001"/>
                </a:cubicBezTo>
                <a:cubicBezTo>
                  <a:pt x="7720576" y="3052089"/>
                  <a:pt x="7437729" y="3043521"/>
                  <a:pt x="7143541" y="3048001"/>
                </a:cubicBezTo>
                <a:cubicBezTo>
                  <a:pt x="6849353" y="3052481"/>
                  <a:pt x="6791549" y="3011252"/>
                  <a:pt x="6494106" y="3048001"/>
                </a:cubicBezTo>
                <a:cubicBezTo>
                  <a:pt x="6196663" y="3084750"/>
                  <a:pt x="5993505" y="3022578"/>
                  <a:pt x="5759962" y="3048001"/>
                </a:cubicBezTo>
                <a:cubicBezTo>
                  <a:pt x="5526419" y="3073424"/>
                  <a:pt x="5464900" y="3019098"/>
                  <a:pt x="5364654" y="3048001"/>
                </a:cubicBezTo>
                <a:cubicBezTo>
                  <a:pt x="5264408" y="3076904"/>
                  <a:pt x="4993984" y="3019590"/>
                  <a:pt x="4630510" y="3048001"/>
                </a:cubicBezTo>
                <a:cubicBezTo>
                  <a:pt x="4267036" y="3076412"/>
                  <a:pt x="4288120" y="3044578"/>
                  <a:pt x="4065784" y="3048001"/>
                </a:cubicBezTo>
                <a:cubicBezTo>
                  <a:pt x="3843448" y="3051424"/>
                  <a:pt x="3835052" y="3012067"/>
                  <a:pt x="3755185" y="3048001"/>
                </a:cubicBezTo>
                <a:cubicBezTo>
                  <a:pt x="3675318" y="3083935"/>
                  <a:pt x="3514887" y="3026582"/>
                  <a:pt x="3275167" y="3048001"/>
                </a:cubicBezTo>
                <a:cubicBezTo>
                  <a:pt x="3035447" y="3069420"/>
                  <a:pt x="2817439" y="3033659"/>
                  <a:pt x="2625733" y="3048001"/>
                </a:cubicBezTo>
                <a:cubicBezTo>
                  <a:pt x="2434027" y="3062343"/>
                  <a:pt x="2386708" y="3019899"/>
                  <a:pt x="2230424" y="3048001"/>
                </a:cubicBezTo>
                <a:cubicBezTo>
                  <a:pt x="2074140" y="3076103"/>
                  <a:pt x="1801062" y="2989145"/>
                  <a:pt x="1580989" y="3048001"/>
                </a:cubicBezTo>
                <a:cubicBezTo>
                  <a:pt x="1360917" y="3106857"/>
                  <a:pt x="1041945" y="2990472"/>
                  <a:pt x="508010" y="3048001"/>
                </a:cubicBezTo>
                <a:cubicBezTo>
                  <a:pt x="274837" y="3000885"/>
                  <a:pt x="-30835" y="2756022"/>
                  <a:pt x="0" y="2539991"/>
                </a:cubicBezTo>
                <a:cubicBezTo>
                  <a:pt x="-22904" y="2366923"/>
                  <a:pt x="1045" y="2220082"/>
                  <a:pt x="0" y="2129361"/>
                </a:cubicBezTo>
                <a:cubicBezTo>
                  <a:pt x="-1045" y="2038640"/>
                  <a:pt x="9224" y="1829891"/>
                  <a:pt x="0" y="1693330"/>
                </a:cubicBezTo>
                <a:cubicBezTo>
                  <a:pt x="-9224" y="1556769"/>
                  <a:pt x="5485" y="1437832"/>
                  <a:pt x="0" y="1270000"/>
                </a:cubicBezTo>
                <a:cubicBezTo>
                  <a:pt x="-6894" y="1148369"/>
                  <a:pt x="45147" y="955298"/>
                  <a:pt x="0" y="873760"/>
                </a:cubicBezTo>
                <a:cubicBezTo>
                  <a:pt x="-45147" y="792222"/>
                  <a:pt x="14811" y="677756"/>
                  <a:pt x="0" y="508000"/>
                </a:cubicBezTo>
                <a:lnTo>
                  <a:pt x="0" y="508000"/>
                </a:lnTo>
                <a:cubicBezTo>
                  <a:pt x="1" y="508003"/>
                  <a:pt x="0" y="508007"/>
                  <a:pt x="0" y="508010"/>
                </a:cubicBez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753969" y="6243089"/>
            <a:ext cx="15011400" cy="3000821"/>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Qua hình ảnh cửa sông, tác giả muốn ca ngợi tình cảm thủy chung, uống nước nhớ nguồn. </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15392400"/>
                <a:gd name="connsiteY0" fmla="*/ 662722 h 3976253"/>
                <a:gd name="connsiteX1" fmla="*/ 662722 w 15392400"/>
                <a:gd name="connsiteY1" fmla="*/ 0 h 3976253"/>
                <a:gd name="connsiteX2" fmla="*/ 1173573 w 15392400"/>
                <a:gd name="connsiteY2" fmla="*/ 0 h 3976253"/>
                <a:gd name="connsiteX3" fmla="*/ 1933909 w 15392400"/>
                <a:gd name="connsiteY3" fmla="*/ 0 h 3976253"/>
                <a:gd name="connsiteX4" fmla="*/ 2611084 w 15392400"/>
                <a:gd name="connsiteY4" fmla="*/ 0 h 3976253"/>
                <a:gd name="connsiteX5" fmla="*/ 2955611 w 15392400"/>
                <a:gd name="connsiteY5" fmla="*/ 0 h 3976253"/>
                <a:gd name="connsiteX6" fmla="*/ 3632786 w 15392400"/>
                <a:gd name="connsiteY6" fmla="*/ 0 h 3976253"/>
                <a:gd name="connsiteX7" fmla="*/ 4393122 w 15392400"/>
                <a:gd name="connsiteY7" fmla="*/ 0 h 3976253"/>
                <a:gd name="connsiteX8" fmla="*/ 4987135 w 15392400"/>
                <a:gd name="connsiteY8" fmla="*/ 0 h 3976253"/>
                <a:gd name="connsiteX9" fmla="*/ 5331662 w 15392400"/>
                <a:gd name="connsiteY9" fmla="*/ 0 h 3976253"/>
                <a:gd name="connsiteX10" fmla="*/ 6091998 w 15392400"/>
                <a:gd name="connsiteY10" fmla="*/ 0 h 3976253"/>
                <a:gd name="connsiteX11" fmla="*/ 6602849 w 15392400"/>
                <a:gd name="connsiteY11" fmla="*/ 0 h 3976253"/>
                <a:gd name="connsiteX12" fmla="*/ 6947377 w 15392400"/>
                <a:gd name="connsiteY12" fmla="*/ 0 h 3976253"/>
                <a:gd name="connsiteX13" fmla="*/ 7707713 w 15392400"/>
                <a:gd name="connsiteY13" fmla="*/ 0 h 3976253"/>
                <a:gd name="connsiteX14" fmla="*/ 8218564 w 15392400"/>
                <a:gd name="connsiteY14" fmla="*/ 0 h 3976253"/>
                <a:gd name="connsiteX15" fmla="*/ 8978900 w 15392400"/>
                <a:gd name="connsiteY15" fmla="*/ 0 h 3976253"/>
                <a:gd name="connsiteX16" fmla="*/ 9433597 w 15392400"/>
                <a:gd name="connsiteY16" fmla="*/ 0 h 3976253"/>
                <a:gd name="connsiteX17" fmla="*/ 9995281 w 15392400"/>
                <a:gd name="connsiteY17" fmla="*/ 0 h 3976253"/>
                <a:gd name="connsiteX18" fmla="*/ 10476724 w 15392400"/>
                <a:gd name="connsiteY18" fmla="*/ 0 h 3976253"/>
                <a:gd name="connsiteX19" fmla="*/ 11011661 w 15392400"/>
                <a:gd name="connsiteY19" fmla="*/ 0 h 3976253"/>
                <a:gd name="connsiteX20" fmla="*/ 11653586 w 15392400"/>
                <a:gd name="connsiteY20" fmla="*/ 0 h 3976253"/>
                <a:gd name="connsiteX21" fmla="*/ 12205091 w 15392400"/>
                <a:gd name="connsiteY21" fmla="*/ 0 h 3976253"/>
                <a:gd name="connsiteX22" fmla="*/ 12827000 w 15392400"/>
                <a:gd name="connsiteY22" fmla="*/ 0 h 3976253"/>
                <a:gd name="connsiteX23" fmla="*/ 13264616 w 15392400"/>
                <a:gd name="connsiteY23" fmla="*/ 0 h 3976253"/>
                <a:gd name="connsiteX24" fmla="*/ 13778339 w 15392400"/>
                <a:gd name="connsiteY24" fmla="*/ 0 h 3976253"/>
                <a:gd name="connsiteX25" fmla="*/ 14273035 w 15392400"/>
                <a:gd name="connsiteY25" fmla="*/ 0 h 3976253"/>
                <a:gd name="connsiteX26" fmla="*/ 14729678 w 15392400"/>
                <a:gd name="connsiteY26" fmla="*/ 0 h 3976253"/>
                <a:gd name="connsiteX27" fmla="*/ 15392400 w 15392400"/>
                <a:gd name="connsiteY27" fmla="*/ 662722 h 3976253"/>
                <a:gd name="connsiteX28" fmla="*/ 15392400 w 15392400"/>
                <a:gd name="connsiteY28" fmla="*/ 662709 h 3976253"/>
                <a:gd name="connsiteX29" fmla="*/ 15392400 w 15392400"/>
                <a:gd name="connsiteY29" fmla="*/ 662709 h 3976253"/>
                <a:gd name="connsiteX30" fmla="*/ 15392400 w 15392400"/>
                <a:gd name="connsiteY30" fmla="*/ 1129919 h 3976253"/>
                <a:gd name="connsiteX31" fmla="*/ 15392400 w 15392400"/>
                <a:gd name="connsiteY31" fmla="*/ 1656772 h 3976253"/>
                <a:gd name="connsiteX32" fmla="*/ 15392400 w 15392400"/>
                <a:gd name="connsiteY32" fmla="*/ 2175890 h 3976253"/>
                <a:gd name="connsiteX33" fmla="*/ 15392400 w 15392400"/>
                <a:gd name="connsiteY33" fmla="*/ 2695008 h 3976253"/>
                <a:gd name="connsiteX34" fmla="*/ 15392400 w 15392400"/>
                <a:gd name="connsiteY34" fmla="*/ 3313531 h 3976253"/>
                <a:gd name="connsiteX35" fmla="*/ 14729678 w 15392400"/>
                <a:gd name="connsiteY35" fmla="*/ 3976253 h 3976253"/>
                <a:gd name="connsiteX36" fmla="*/ 14273035 w 15392400"/>
                <a:gd name="connsiteY36" fmla="*/ 3976253 h 3976253"/>
                <a:gd name="connsiteX37" fmla="*/ 13854446 w 15392400"/>
                <a:gd name="connsiteY37" fmla="*/ 3976253 h 3976253"/>
                <a:gd name="connsiteX38" fmla="*/ 13416830 w 15392400"/>
                <a:gd name="connsiteY38" fmla="*/ 3976253 h 3976253"/>
                <a:gd name="connsiteX39" fmla="*/ 12827000 w 15392400"/>
                <a:gd name="connsiteY39" fmla="*/ 3976253 h 3976253"/>
                <a:gd name="connsiteX40" fmla="*/ 12354233 w 15392400"/>
                <a:gd name="connsiteY40" fmla="*/ 3976253 h 3976253"/>
                <a:gd name="connsiteX41" fmla="*/ 11919948 w 15392400"/>
                <a:gd name="connsiteY41" fmla="*/ 3976253 h 3976253"/>
                <a:gd name="connsiteX42" fmla="*/ 11485662 w 15392400"/>
                <a:gd name="connsiteY42" fmla="*/ 3976253 h 3976253"/>
                <a:gd name="connsiteX43" fmla="*/ 11012896 w 15392400"/>
                <a:gd name="connsiteY43" fmla="*/ 3976253 h 3976253"/>
                <a:gd name="connsiteX44" fmla="*/ 10578610 w 15392400"/>
                <a:gd name="connsiteY44" fmla="*/ 3976253 h 3976253"/>
                <a:gd name="connsiteX45" fmla="*/ 10028882 w 15392400"/>
                <a:gd name="connsiteY45" fmla="*/ 3976253 h 3976253"/>
                <a:gd name="connsiteX46" fmla="*/ 9517634 w 15392400"/>
                <a:gd name="connsiteY46" fmla="*/ 3976253 h 3976253"/>
                <a:gd name="connsiteX47" fmla="*/ 8978900 w 15392400"/>
                <a:gd name="connsiteY47" fmla="*/ 3976253 h 3976253"/>
                <a:gd name="connsiteX48" fmla="*/ 8978900 w 15392400"/>
                <a:gd name="connsiteY48" fmla="*/ 3976253 h 3976253"/>
                <a:gd name="connsiteX49" fmla="*/ 8301726 w 15392400"/>
                <a:gd name="connsiteY49" fmla="*/ 3976253 h 3976253"/>
                <a:gd name="connsiteX50" fmla="*/ 7541389 w 15392400"/>
                <a:gd name="connsiteY50" fmla="*/ 3976253 h 3976253"/>
                <a:gd name="connsiteX51" fmla="*/ 7196862 w 15392400"/>
                <a:gd name="connsiteY51" fmla="*/ 3976253 h 3976253"/>
                <a:gd name="connsiteX52" fmla="*/ 6602849 w 15392400"/>
                <a:gd name="connsiteY52" fmla="*/ 3976253 h 3976253"/>
                <a:gd name="connsiteX53" fmla="*/ 6175160 w 15392400"/>
                <a:gd name="connsiteY53" fmla="*/ 3976253 h 3976253"/>
                <a:gd name="connsiteX54" fmla="*/ 5830633 w 15392400"/>
                <a:gd name="connsiteY54" fmla="*/ 3976253 h 3976253"/>
                <a:gd name="connsiteX55" fmla="*/ 5319782 w 15392400"/>
                <a:gd name="connsiteY55" fmla="*/ 3976253 h 3976253"/>
                <a:gd name="connsiteX56" fmla="*/ 4559445 w 15392400"/>
                <a:gd name="connsiteY56" fmla="*/ 3976253 h 3976253"/>
                <a:gd name="connsiteX57" fmla="*/ 3965433 w 15392400"/>
                <a:gd name="connsiteY57" fmla="*/ 3976253 h 3976253"/>
                <a:gd name="connsiteX58" fmla="*/ 3620905 w 15392400"/>
                <a:gd name="connsiteY58" fmla="*/ 3976253 h 3976253"/>
                <a:gd name="connsiteX59" fmla="*/ 3276378 w 15392400"/>
                <a:gd name="connsiteY59" fmla="*/ 3976253 h 3976253"/>
                <a:gd name="connsiteX60" fmla="*/ 2848689 w 15392400"/>
                <a:gd name="connsiteY60" fmla="*/ 3976253 h 3976253"/>
                <a:gd name="connsiteX61" fmla="*/ 2421000 w 15392400"/>
                <a:gd name="connsiteY61" fmla="*/ 3976253 h 3976253"/>
                <a:gd name="connsiteX62" fmla="*/ 1910149 w 15392400"/>
                <a:gd name="connsiteY62" fmla="*/ 3976253 h 3976253"/>
                <a:gd name="connsiteX63" fmla="*/ 1482460 w 15392400"/>
                <a:gd name="connsiteY63" fmla="*/ 3976253 h 3976253"/>
                <a:gd name="connsiteX64" fmla="*/ 662722 w 15392400"/>
                <a:gd name="connsiteY64" fmla="*/ 3976253 h 3976253"/>
                <a:gd name="connsiteX65" fmla="*/ 0 w 15392400"/>
                <a:gd name="connsiteY65" fmla="*/ 3313531 h 3976253"/>
                <a:gd name="connsiteX66" fmla="*/ 0 w 15392400"/>
                <a:gd name="connsiteY66" fmla="*/ 2744710 h 3976253"/>
                <a:gd name="connsiteX67" fmla="*/ 0 w 15392400"/>
                <a:gd name="connsiteY67" fmla="*/ 2242160 h 3976253"/>
                <a:gd name="connsiteX68" fmla="*/ 0 w 15392400"/>
                <a:gd name="connsiteY68" fmla="*/ 1656772 h 3976253"/>
                <a:gd name="connsiteX69" fmla="*/ 0 w 15392400"/>
                <a:gd name="connsiteY69" fmla="*/ 1159741 h 3976253"/>
                <a:gd name="connsiteX70" fmla="*/ 0 w 15392400"/>
                <a:gd name="connsiteY70" fmla="*/ 662709 h 3976253"/>
                <a:gd name="connsiteX71" fmla="*/ 0 w 15392400"/>
                <a:gd name="connsiteY71" fmla="*/ 662709 h 3976253"/>
                <a:gd name="connsiteX72" fmla="*/ 0 w 15392400"/>
                <a:gd name="connsiteY72" fmla="*/ 662722 h 397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3976253" fill="none" extrusionOk="0">
                  <a:moveTo>
                    <a:pt x="0" y="662722"/>
                  </a:moveTo>
                  <a:cubicBezTo>
                    <a:pt x="1065" y="308136"/>
                    <a:pt x="279730" y="2256"/>
                    <a:pt x="662722" y="0"/>
                  </a:cubicBezTo>
                  <a:cubicBezTo>
                    <a:pt x="801755" y="-12132"/>
                    <a:pt x="1040138" y="15412"/>
                    <a:pt x="1173573" y="0"/>
                  </a:cubicBezTo>
                  <a:cubicBezTo>
                    <a:pt x="1307008" y="-15412"/>
                    <a:pt x="1759707" y="62914"/>
                    <a:pt x="1933909" y="0"/>
                  </a:cubicBezTo>
                  <a:cubicBezTo>
                    <a:pt x="2108111" y="-62914"/>
                    <a:pt x="2432794" y="36689"/>
                    <a:pt x="2611084" y="0"/>
                  </a:cubicBezTo>
                  <a:cubicBezTo>
                    <a:pt x="2789374" y="-36689"/>
                    <a:pt x="2798684" y="33845"/>
                    <a:pt x="2955611" y="0"/>
                  </a:cubicBezTo>
                  <a:cubicBezTo>
                    <a:pt x="3112538" y="-33845"/>
                    <a:pt x="3393930" y="3793"/>
                    <a:pt x="3632786" y="0"/>
                  </a:cubicBezTo>
                  <a:cubicBezTo>
                    <a:pt x="3871643" y="-3793"/>
                    <a:pt x="4151582" y="66637"/>
                    <a:pt x="4393122" y="0"/>
                  </a:cubicBezTo>
                  <a:cubicBezTo>
                    <a:pt x="4634662" y="-66637"/>
                    <a:pt x="4801115" y="67247"/>
                    <a:pt x="4987135" y="0"/>
                  </a:cubicBezTo>
                  <a:cubicBezTo>
                    <a:pt x="5173155" y="-67247"/>
                    <a:pt x="5253464" y="28094"/>
                    <a:pt x="5331662" y="0"/>
                  </a:cubicBezTo>
                  <a:cubicBezTo>
                    <a:pt x="5409860" y="-28094"/>
                    <a:pt x="5896147" y="79685"/>
                    <a:pt x="6091998" y="0"/>
                  </a:cubicBezTo>
                  <a:cubicBezTo>
                    <a:pt x="6287849" y="-79685"/>
                    <a:pt x="6423731" y="44733"/>
                    <a:pt x="6602849" y="0"/>
                  </a:cubicBezTo>
                  <a:cubicBezTo>
                    <a:pt x="6781967" y="-44733"/>
                    <a:pt x="6850777" y="8903"/>
                    <a:pt x="6947377" y="0"/>
                  </a:cubicBezTo>
                  <a:cubicBezTo>
                    <a:pt x="7043977" y="-8903"/>
                    <a:pt x="7528804" y="71450"/>
                    <a:pt x="7707713" y="0"/>
                  </a:cubicBezTo>
                  <a:cubicBezTo>
                    <a:pt x="7886622" y="-71450"/>
                    <a:pt x="8107329" y="830"/>
                    <a:pt x="8218564" y="0"/>
                  </a:cubicBezTo>
                  <a:cubicBezTo>
                    <a:pt x="8329799" y="-830"/>
                    <a:pt x="8820154" y="16728"/>
                    <a:pt x="8978900" y="0"/>
                  </a:cubicBezTo>
                  <a:cubicBezTo>
                    <a:pt x="9123358" y="-54098"/>
                    <a:pt x="9227587" y="49816"/>
                    <a:pt x="9433597" y="0"/>
                  </a:cubicBezTo>
                  <a:cubicBezTo>
                    <a:pt x="9639607" y="-49816"/>
                    <a:pt x="9739295" y="48226"/>
                    <a:pt x="9995281" y="0"/>
                  </a:cubicBezTo>
                  <a:cubicBezTo>
                    <a:pt x="10251267" y="-48226"/>
                    <a:pt x="10275906" y="1202"/>
                    <a:pt x="10476724" y="0"/>
                  </a:cubicBezTo>
                  <a:cubicBezTo>
                    <a:pt x="10677542" y="-1202"/>
                    <a:pt x="10844165" y="41954"/>
                    <a:pt x="11011661" y="0"/>
                  </a:cubicBezTo>
                  <a:cubicBezTo>
                    <a:pt x="11179157" y="-41954"/>
                    <a:pt x="11405459" y="35478"/>
                    <a:pt x="11653586" y="0"/>
                  </a:cubicBezTo>
                  <a:cubicBezTo>
                    <a:pt x="11778638" y="-57061"/>
                    <a:pt x="12047455" y="8364"/>
                    <a:pt x="12205091" y="0"/>
                  </a:cubicBezTo>
                  <a:cubicBezTo>
                    <a:pt x="12362728" y="-8364"/>
                    <a:pt x="12529636" y="73966"/>
                    <a:pt x="12827000" y="0"/>
                  </a:cubicBezTo>
                  <a:cubicBezTo>
                    <a:pt x="13016384" y="-17461"/>
                    <a:pt x="13103144" y="50827"/>
                    <a:pt x="13264616" y="0"/>
                  </a:cubicBezTo>
                  <a:cubicBezTo>
                    <a:pt x="13426088" y="-50827"/>
                    <a:pt x="13592657" y="47145"/>
                    <a:pt x="13778339" y="0"/>
                  </a:cubicBezTo>
                  <a:cubicBezTo>
                    <a:pt x="13964021" y="-47145"/>
                    <a:pt x="14041952" y="34430"/>
                    <a:pt x="14273035" y="0"/>
                  </a:cubicBezTo>
                  <a:cubicBezTo>
                    <a:pt x="14504118" y="-34430"/>
                    <a:pt x="14517088" y="12477"/>
                    <a:pt x="14729678" y="0"/>
                  </a:cubicBezTo>
                  <a:cubicBezTo>
                    <a:pt x="15087011" y="-31014"/>
                    <a:pt x="15479037" y="343805"/>
                    <a:pt x="15392400" y="662722"/>
                  </a:cubicBezTo>
                  <a:cubicBezTo>
                    <a:pt x="15392399" y="662719"/>
                    <a:pt x="15392401" y="662711"/>
                    <a:pt x="15392400" y="662709"/>
                  </a:cubicBezTo>
                  <a:lnTo>
                    <a:pt x="15392400" y="662709"/>
                  </a:lnTo>
                  <a:cubicBezTo>
                    <a:pt x="15432507" y="777965"/>
                    <a:pt x="15386968" y="915588"/>
                    <a:pt x="15392400" y="1129919"/>
                  </a:cubicBezTo>
                  <a:cubicBezTo>
                    <a:pt x="15397832" y="1344250"/>
                    <a:pt x="15367341" y="1405919"/>
                    <a:pt x="15392400" y="1656772"/>
                  </a:cubicBezTo>
                  <a:cubicBezTo>
                    <a:pt x="15396809" y="1834395"/>
                    <a:pt x="15360652" y="1968064"/>
                    <a:pt x="15392400" y="2175890"/>
                  </a:cubicBezTo>
                  <a:cubicBezTo>
                    <a:pt x="15424148" y="2383716"/>
                    <a:pt x="15379571" y="2478173"/>
                    <a:pt x="15392400" y="2695008"/>
                  </a:cubicBezTo>
                  <a:cubicBezTo>
                    <a:pt x="15405229" y="2911843"/>
                    <a:pt x="15358093" y="3183328"/>
                    <a:pt x="15392400" y="3313531"/>
                  </a:cubicBezTo>
                  <a:cubicBezTo>
                    <a:pt x="15357521" y="3681770"/>
                    <a:pt x="15092940" y="3929744"/>
                    <a:pt x="14729678" y="3976253"/>
                  </a:cubicBezTo>
                  <a:cubicBezTo>
                    <a:pt x="14554149" y="3991566"/>
                    <a:pt x="14400742" y="3967830"/>
                    <a:pt x="14273035" y="3976253"/>
                  </a:cubicBezTo>
                  <a:cubicBezTo>
                    <a:pt x="14145328" y="3984676"/>
                    <a:pt x="13980293" y="3943752"/>
                    <a:pt x="13854446" y="3976253"/>
                  </a:cubicBezTo>
                  <a:cubicBezTo>
                    <a:pt x="13728599" y="4008754"/>
                    <a:pt x="13576397" y="3951314"/>
                    <a:pt x="13416830" y="3976253"/>
                  </a:cubicBezTo>
                  <a:cubicBezTo>
                    <a:pt x="13257263" y="4001192"/>
                    <a:pt x="13012005" y="3967701"/>
                    <a:pt x="12827000" y="3976253"/>
                  </a:cubicBezTo>
                  <a:cubicBezTo>
                    <a:pt x="12621037" y="3998676"/>
                    <a:pt x="12513701" y="3959919"/>
                    <a:pt x="12354233" y="3976253"/>
                  </a:cubicBezTo>
                  <a:cubicBezTo>
                    <a:pt x="12194765" y="3992587"/>
                    <a:pt x="12131842" y="3961226"/>
                    <a:pt x="11919948" y="3976253"/>
                  </a:cubicBezTo>
                  <a:cubicBezTo>
                    <a:pt x="11708054" y="3991280"/>
                    <a:pt x="11648720" y="3943588"/>
                    <a:pt x="11485662" y="3976253"/>
                  </a:cubicBezTo>
                  <a:cubicBezTo>
                    <a:pt x="11322604" y="4008918"/>
                    <a:pt x="11192710" y="3955857"/>
                    <a:pt x="11012896" y="3976253"/>
                  </a:cubicBezTo>
                  <a:cubicBezTo>
                    <a:pt x="10833082" y="3996649"/>
                    <a:pt x="10754326" y="3969674"/>
                    <a:pt x="10578610" y="3976253"/>
                  </a:cubicBezTo>
                  <a:cubicBezTo>
                    <a:pt x="10402894" y="3982832"/>
                    <a:pt x="10241497" y="3922457"/>
                    <a:pt x="10028882" y="3976253"/>
                  </a:cubicBezTo>
                  <a:cubicBezTo>
                    <a:pt x="9816267" y="4030049"/>
                    <a:pt x="9738282" y="3941000"/>
                    <a:pt x="9517634" y="3976253"/>
                  </a:cubicBezTo>
                  <a:cubicBezTo>
                    <a:pt x="9296986" y="4011506"/>
                    <a:pt x="9163814" y="3939749"/>
                    <a:pt x="8978900" y="3976253"/>
                  </a:cubicBezTo>
                  <a:lnTo>
                    <a:pt x="8978900" y="3976253"/>
                  </a:lnTo>
                  <a:cubicBezTo>
                    <a:pt x="8704086" y="4029346"/>
                    <a:pt x="8548929" y="3965864"/>
                    <a:pt x="8301726" y="3976253"/>
                  </a:cubicBezTo>
                  <a:cubicBezTo>
                    <a:pt x="8054523" y="3986642"/>
                    <a:pt x="7814414" y="3943893"/>
                    <a:pt x="7541389" y="3976253"/>
                  </a:cubicBezTo>
                  <a:cubicBezTo>
                    <a:pt x="7268364" y="4008613"/>
                    <a:pt x="7365639" y="3970732"/>
                    <a:pt x="7196862" y="3976253"/>
                  </a:cubicBezTo>
                  <a:cubicBezTo>
                    <a:pt x="7028085" y="3981774"/>
                    <a:pt x="6885860" y="3955266"/>
                    <a:pt x="6602849" y="3976253"/>
                  </a:cubicBezTo>
                  <a:cubicBezTo>
                    <a:pt x="6319838" y="3997240"/>
                    <a:pt x="6329689" y="3936295"/>
                    <a:pt x="6175160" y="3976253"/>
                  </a:cubicBezTo>
                  <a:cubicBezTo>
                    <a:pt x="6020631" y="4016211"/>
                    <a:pt x="5922965" y="3972085"/>
                    <a:pt x="5830633" y="3976253"/>
                  </a:cubicBezTo>
                  <a:cubicBezTo>
                    <a:pt x="5738301" y="3980421"/>
                    <a:pt x="5503971" y="3972745"/>
                    <a:pt x="5319782" y="3976253"/>
                  </a:cubicBezTo>
                  <a:cubicBezTo>
                    <a:pt x="5135593" y="3979761"/>
                    <a:pt x="4896489" y="3917078"/>
                    <a:pt x="4559445" y="3976253"/>
                  </a:cubicBezTo>
                  <a:cubicBezTo>
                    <a:pt x="4222401" y="4035428"/>
                    <a:pt x="4195470" y="3916571"/>
                    <a:pt x="3965433" y="3976253"/>
                  </a:cubicBezTo>
                  <a:cubicBezTo>
                    <a:pt x="3735396" y="4035935"/>
                    <a:pt x="3774050" y="3941039"/>
                    <a:pt x="3620905" y="3976253"/>
                  </a:cubicBezTo>
                  <a:cubicBezTo>
                    <a:pt x="3467760" y="4011467"/>
                    <a:pt x="3413303" y="3974510"/>
                    <a:pt x="3276378" y="3976253"/>
                  </a:cubicBezTo>
                  <a:cubicBezTo>
                    <a:pt x="3139453" y="3977996"/>
                    <a:pt x="2969493" y="3945169"/>
                    <a:pt x="2848689" y="3976253"/>
                  </a:cubicBezTo>
                  <a:cubicBezTo>
                    <a:pt x="2727885" y="4007337"/>
                    <a:pt x="2634138" y="3946273"/>
                    <a:pt x="2421000" y="3976253"/>
                  </a:cubicBezTo>
                  <a:cubicBezTo>
                    <a:pt x="2207862" y="4006233"/>
                    <a:pt x="2080075" y="3925238"/>
                    <a:pt x="1910149" y="3976253"/>
                  </a:cubicBezTo>
                  <a:cubicBezTo>
                    <a:pt x="1740223" y="4027268"/>
                    <a:pt x="1577253" y="3959981"/>
                    <a:pt x="1482460" y="3976253"/>
                  </a:cubicBezTo>
                  <a:cubicBezTo>
                    <a:pt x="1387667" y="3992525"/>
                    <a:pt x="1026819" y="3964009"/>
                    <a:pt x="662722" y="3976253"/>
                  </a:cubicBezTo>
                  <a:cubicBezTo>
                    <a:pt x="288247" y="4008106"/>
                    <a:pt x="-18119" y="3649923"/>
                    <a:pt x="0" y="3313531"/>
                  </a:cubicBezTo>
                  <a:cubicBezTo>
                    <a:pt x="-28244" y="3135551"/>
                    <a:pt x="2279" y="2937510"/>
                    <a:pt x="0" y="2744710"/>
                  </a:cubicBezTo>
                  <a:cubicBezTo>
                    <a:pt x="-2279" y="2551910"/>
                    <a:pt x="55229" y="2475173"/>
                    <a:pt x="0" y="2242160"/>
                  </a:cubicBezTo>
                  <a:cubicBezTo>
                    <a:pt x="-55229" y="2009147"/>
                    <a:pt x="10069" y="1820023"/>
                    <a:pt x="0" y="1656772"/>
                  </a:cubicBezTo>
                  <a:cubicBezTo>
                    <a:pt x="-2109" y="1480945"/>
                    <a:pt x="4727" y="1347787"/>
                    <a:pt x="0" y="1159741"/>
                  </a:cubicBezTo>
                  <a:cubicBezTo>
                    <a:pt x="-4727" y="971695"/>
                    <a:pt x="19360" y="904131"/>
                    <a:pt x="0" y="662709"/>
                  </a:cubicBezTo>
                  <a:lnTo>
                    <a:pt x="0" y="662709"/>
                  </a:lnTo>
                  <a:cubicBezTo>
                    <a:pt x="2" y="662713"/>
                    <a:pt x="-1" y="662720"/>
                    <a:pt x="0" y="662722"/>
                  </a:cubicBezTo>
                  <a:close/>
                </a:path>
                <a:path w="15392400" h="3976253" stroke="0" extrusionOk="0">
                  <a:moveTo>
                    <a:pt x="0" y="662722"/>
                  </a:moveTo>
                  <a:cubicBezTo>
                    <a:pt x="-9328" y="354819"/>
                    <a:pt x="351264" y="52314"/>
                    <a:pt x="662722" y="0"/>
                  </a:cubicBezTo>
                  <a:cubicBezTo>
                    <a:pt x="947448" y="-20023"/>
                    <a:pt x="1181270" y="21667"/>
                    <a:pt x="1423058" y="0"/>
                  </a:cubicBezTo>
                  <a:cubicBezTo>
                    <a:pt x="1664846" y="-21667"/>
                    <a:pt x="1637396" y="49668"/>
                    <a:pt x="1850747" y="0"/>
                  </a:cubicBezTo>
                  <a:cubicBezTo>
                    <a:pt x="2064098" y="-49668"/>
                    <a:pt x="2065596" y="3966"/>
                    <a:pt x="2278437" y="0"/>
                  </a:cubicBezTo>
                  <a:cubicBezTo>
                    <a:pt x="2491278" y="-3966"/>
                    <a:pt x="2857209" y="10109"/>
                    <a:pt x="3038773" y="0"/>
                  </a:cubicBezTo>
                  <a:cubicBezTo>
                    <a:pt x="3220337" y="-10109"/>
                    <a:pt x="3432441" y="62640"/>
                    <a:pt x="3799109" y="0"/>
                  </a:cubicBezTo>
                  <a:cubicBezTo>
                    <a:pt x="4165777" y="-62640"/>
                    <a:pt x="4178233" y="13188"/>
                    <a:pt x="4393122" y="0"/>
                  </a:cubicBezTo>
                  <a:cubicBezTo>
                    <a:pt x="4608011" y="-13188"/>
                    <a:pt x="4787215" y="50117"/>
                    <a:pt x="5153458" y="0"/>
                  </a:cubicBezTo>
                  <a:cubicBezTo>
                    <a:pt x="5519701" y="-50117"/>
                    <a:pt x="5506748" y="4170"/>
                    <a:pt x="5747471" y="0"/>
                  </a:cubicBezTo>
                  <a:cubicBezTo>
                    <a:pt x="5988194" y="-4170"/>
                    <a:pt x="6144916" y="39685"/>
                    <a:pt x="6341484" y="0"/>
                  </a:cubicBezTo>
                  <a:cubicBezTo>
                    <a:pt x="6538052" y="-39685"/>
                    <a:pt x="6736260" y="44794"/>
                    <a:pt x="7101820" y="0"/>
                  </a:cubicBezTo>
                  <a:cubicBezTo>
                    <a:pt x="7467380" y="-44794"/>
                    <a:pt x="7279544" y="37832"/>
                    <a:pt x="7446347" y="0"/>
                  </a:cubicBezTo>
                  <a:cubicBezTo>
                    <a:pt x="7613150" y="-37832"/>
                    <a:pt x="7709746" y="47545"/>
                    <a:pt x="7874036" y="0"/>
                  </a:cubicBezTo>
                  <a:cubicBezTo>
                    <a:pt x="8038326" y="-47545"/>
                    <a:pt x="8205502" y="20141"/>
                    <a:pt x="8384887" y="0"/>
                  </a:cubicBezTo>
                  <a:cubicBezTo>
                    <a:pt x="8564272" y="-20141"/>
                    <a:pt x="8764532" y="519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6088" y="-37183"/>
                    <a:pt x="13192020" y="30502"/>
                    <a:pt x="13321696" y="0"/>
                  </a:cubicBezTo>
                  <a:cubicBezTo>
                    <a:pt x="13451372" y="-30502"/>
                    <a:pt x="13592317" y="710"/>
                    <a:pt x="13759312" y="0"/>
                  </a:cubicBezTo>
                  <a:cubicBezTo>
                    <a:pt x="13926307" y="-710"/>
                    <a:pt x="14089038" y="31878"/>
                    <a:pt x="14234982" y="0"/>
                  </a:cubicBezTo>
                  <a:cubicBezTo>
                    <a:pt x="14380926" y="-31878"/>
                    <a:pt x="14502498" y="13838"/>
                    <a:pt x="14729678" y="0"/>
                  </a:cubicBezTo>
                  <a:cubicBezTo>
                    <a:pt x="15008251" y="45463"/>
                    <a:pt x="15328922" y="322431"/>
                    <a:pt x="15392400" y="662722"/>
                  </a:cubicBezTo>
                  <a:cubicBezTo>
                    <a:pt x="15392400" y="662715"/>
                    <a:pt x="15392401" y="662715"/>
                    <a:pt x="15392400" y="662709"/>
                  </a:cubicBezTo>
                  <a:lnTo>
                    <a:pt x="15392400" y="662709"/>
                  </a:lnTo>
                  <a:cubicBezTo>
                    <a:pt x="15405233" y="860292"/>
                    <a:pt x="15355592" y="961451"/>
                    <a:pt x="15392400" y="1179622"/>
                  </a:cubicBezTo>
                  <a:cubicBezTo>
                    <a:pt x="15429208" y="1397793"/>
                    <a:pt x="15364057" y="1491245"/>
                    <a:pt x="15392400" y="1656772"/>
                  </a:cubicBezTo>
                  <a:cubicBezTo>
                    <a:pt x="15426393" y="1884276"/>
                    <a:pt x="15324928" y="2074721"/>
                    <a:pt x="15392400" y="2225593"/>
                  </a:cubicBezTo>
                  <a:cubicBezTo>
                    <a:pt x="15459872" y="2376465"/>
                    <a:pt x="15369987" y="2517942"/>
                    <a:pt x="15392400" y="2728143"/>
                  </a:cubicBezTo>
                  <a:cubicBezTo>
                    <a:pt x="15414813" y="2938344"/>
                    <a:pt x="15332518" y="3057323"/>
                    <a:pt x="15392400" y="3313531"/>
                  </a:cubicBezTo>
                  <a:cubicBezTo>
                    <a:pt x="15398885" y="3695155"/>
                    <a:pt x="15096816" y="3991421"/>
                    <a:pt x="14729678" y="3976253"/>
                  </a:cubicBezTo>
                  <a:cubicBezTo>
                    <a:pt x="14642584" y="3984500"/>
                    <a:pt x="14489257" y="3930851"/>
                    <a:pt x="14311089" y="3976253"/>
                  </a:cubicBezTo>
                  <a:cubicBezTo>
                    <a:pt x="14132921" y="4021655"/>
                    <a:pt x="13933487" y="3924317"/>
                    <a:pt x="13835419" y="3976253"/>
                  </a:cubicBezTo>
                  <a:cubicBezTo>
                    <a:pt x="13737351" y="4028189"/>
                    <a:pt x="13442279" y="3951482"/>
                    <a:pt x="13321696" y="3976253"/>
                  </a:cubicBezTo>
                  <a:cubicBezTo>
                    <a:pt x="13201113" y="4001024"/>
                    <a:pt x="12988472" y="3958552"/>
                    <a:pt x="12827000" y="3976253"/>
                  </a:cubicBezTo>
                  <a:cubicBezTo>
                    <a:pt x="12653410" y="3997816"/>
                    <a:pt x="12540659" y="3954069"/>
                    <a:pt x="12277271" y="3976253"/>
                  </a:cubicBezTo>
                  <a:cubicBezTo>
                    <a:pt x="12013883" y="3998437"/>
                    <a:pt x="11825503" y="3966245"/>
                    <a:pt x="11689062" y="3976253"/>
                  </a:cubicBezTo>
                  <a:cubicBezTo>
                    <a:pt x="11552621" y="3986261"/>
                    <a:pt x="11354315" y="3925858"/>
                    <a:pt x="11139333" y="3976253"/>
                  </a:cubicBezTo>
                  <a:cubicBezTo>
                    <a:pt x="10924351" y="4026648"/>
                    <a:pt x="10708781" y="3972076"/>
                    <a:pt x="10551124" y="3976253"/>
                  </a:cubicBezTo>
                  <a:cubicBezTo>
                    <a:pt x="10393467" y="3980430"/>
                    <a:pt x="10130997" y="3910234"/>
                    <a:pt x="9962914" y="3976253"/>
                  </a:cubicBezTo>
                  <a:cubicBezTo>
                    <a:pt x="9794831" y="4042272"/>
                    <a:pt x="9244834" y="3916914"/>
                    <a:pt x="8978900" y="3976253"/>
                  </a:cubicBezTo>
                  <a:lnTo>
                    <a:pt x="8978900" y="3976253"/>
                  </a:lnTo>
                  <a:cubicBezTo>
                    <a:pt x="8841619" y="4010742"/>
                    <a:pt x="8796575" y="3937671"/>
                    <a:pt x="8634373" y="3976253"/>
                  </a:cubicBezTo>
                  <a:cubicBezTo>
                    <a:pt x="8472171" y="4014835"/>
                    <a:pt x="8188176" y="3936854"/>
                    <a:pt x="8040360" y="3976253"/>
                  </a:cubicBezTo>
                  <a:cubicBezTo>
                    <a:pt x="7892544" y="4015652"/>
                    <a:pt x="7801428" y="3939881"/>
                    <a:pt x="7695833" y="3976253"/>
                  </a:cubicBezTo>
                  <a:cubicBezTo>
                    <a:pt x="7590238" y="4012625"/>
                    <a:pt x="7290482" y="3966882"/>
                    <a:pt x="7018658" y="3976253"/>
                  </a:cubicBezTo>
                  <a:cubicBezTo>
                    <a:pt x="6746835" y="3985624"/>
                    <a:pt x="6540043" y="3909012"/>
                    <a:pt x="6341484" y="3976253"/>
                  </a:cubicBezTo>
                  <a:cubicBezTo>
                    <a:pt x="6142925" y="4043494"/>
                    <a:pt x="5745201" y="3908028"/>
                    <a:pt x="5581147" y="3976253"/>
                  </a:cubicBezTo>
                  <a:cubicBezTo>
                    <a:pt x="5417093" y="4044478"/>
                    <a:pt x="5280580" y="3928107"/>
                    <a:pt x="5153458" y="3976253"/>
                  </a:cubicBezTo>
                  <a:cubicBezTo>
                    <a:pt x="5026336" y="4024399"/>
                    <a:pt x="4746099" y="3910872"/>
                    <a:pt x="4393122" y="3976253"/>
                  </a:cubicBezTo>
                  <a:cubicBezTo>
                    <a:pt x="4040145" y="4041634"/>
                    <a:pt x="4083202" y="3949724"/>
                    <a:pt x="3799109" y="3976253"/>
                  </a:cubicBezTo>
                  <a:cubicBezTo>
                    <a:pt x="3515016" y="4002782"/>
                    <a:pt x="3575612" y="3974733"/>
                    <a:pt x="3454582" y="3976253"/>
                  </a:cubicBezTo>
                  <a:cubicBezTo>
                    <a:pt x="3333552" y="3977773"/>
                    <a:pt x="3070958" y="3944067"/>
                    <a:pt x="2943731" y="3976253"/>
                  </a:cubicBezTo>
                  <a:cubicBezTo>
                    <a:pt x="2816504" y="4008439"/>
                    <a:pt x="2602901" y="3934136"/>
                    <a:pt x="2266556" y="3976253"/>
                  </a:cubicBezTo>
                  <a:cubicBezTo>
                    <a:pt x="1930212" y="4018370"/>
                    <a:pt x="1986070" y="3953155"/>
                    <a:pt x="1838867" y="3976253"/>
                  </a:cubicBezTo>
                  <a:cubicBezTo>
                    <a:pt x="1691664" y="3999351"/>
                    <a:pt x="1084892" y="3849333"/>
                    <a:pt x="662722" y="3976253"/>
                  </a:cubicBezTo>
                  <a:cubicBezTo>
                    <a:pt x="213299" y="3960695"/>
                    <a:pt x="53404" y="3697508"/>
                    <a:pt x="0" y="3313531"/>
                  </a:cubicBezTo>
                  <a:cubicBezTo>
                    <a:pt x="-67231" y="3163826"/>
                    <a:pt x="35064" y="3025663"/>
                    <a:pt x="0" y="2744710"/>
                  </a:cubicBezTo>
                  <a:cubicBezTo>
                    <a:pt x="-35064" y="2463757"/>
                    <a:pt x="2594" y="2289120"/>
                    <a:pt x="0" y="2159322"/>
                  </a:cubicBezTo>
                  <a:cubicBezTo>
                    <a:pt x="-2594" y="2029524"/>
                    <a:pt x="30749" y="1820683"/>
                    <a:pt x="0" y="1656772"/>
                  </a:cubicBezTo>
                  <a:cubicBezTo>
                    <a:pt x="-49240" y="1497208"/>
                    <a:pt x="50061" y="1335797"/>
                    <a:pt x="0" y="1139859"/>
                  </a:cubicBezTo>
                  <a:cubicBezTo>
                    <a:pt x="-50061" y="943921"/>
                    <a:pt x="11638" y="834913"/>
                    <a:pt x="0" y="662709"/>
                  </a:cubicBezTo>
                  <a:lnTo>
                    <a:pt x="0" y="662709"/>
                  </a:lnTo>
                  <a:cubicBezTo>
                    <a:pt x="0" y="662712"/>
                    <a:pt x="-1" y="662717"/>
                    <a:pt x="0" y="662722"/>
                  </a:cubicBezTo>
                  <a:close/>
                </a:path>
              </a:pathLst>
            </a:custGeom>
            <a:solidFill>
              <a:schemeClr val="bg1">
                <a:alpha val="85098"/>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9" y="876301"/>
              <a:ext cx="11069782" cy="2733056"/>
            </a:xfrm>
            <a:prstGeom prst="rect">
              <a:avLst/>
            </a:prstGeom>
            <a:noFill/>
          </p:spPr>
          <p:txBody>
            <a:bodyPr wrap="square">
              <a:spAutoFit/>
            </a:bodyPr>
            <a:lstStyle/>
            <a:p>
              <a:pPr>
                <a:lnSpc>
                  <a:spcPct val="130000"/>
                </a:lnSpc>
              </a:pPr>
              <a:r>
                <a:rPr lang="vi-VN" sz="4400" dirty="0">
                  <a:latin typeface="Lobster" charset="0"/>
                </a:rPr>
                <a:t>Đọc thuộc lòng những </a:t>
              </a:r>
              <a:r>
                <a:rPr lang="en-US" sz="4400" dirty="0" err="1">
                  <a:latin typeface="Lobster" charset="0"/>
                </a:rPr>
                <a:t>khổ</a:t>
              </a:r>
              <a:r>
                <a:rPr lang="en-US" sz="4400" dirty="0">
                  <a:latin typeface="Lobster" charset="0"/>
                </a:rPr>
                <a:t> </a:t>
              </a:r>
              <a:r>
                <a:rPr lang="en-US" sz="4400" dirty="0" err="1">
                  <a:latin typeface="Lobster" charset="0"/>
                </a:rPr>
                <a:t>thơ</a:t>
              </a:r>
              <a:r>
                <a:rPr lang="en-US" sz="4400" dirty="0">
                  <a:latin typeface="Lobster" charset="0"/>
                </a:rPr>
                <a:t> </a:t>
              </a:r>
              <a:r>
                <a:rPr lang="en-US" sz="4400" dirty="0" err="1">
                  <a:latin typeface="Lobster" charset="0"/>
                </a:rPr>
                <a:t>mà</a:t>
              </a:r>
              <a:r>
                <a:rPr lang="en-US" sz="4400" dirty="0">
                  <a:latin typeface="Lobster" charset="0"/>
                </a:rPr>
                <a:t> </a:t>
              </a:r>
              <a:r>
                <a:rPr lang="vi-VN" sz="4400" dirty="0">
                  <a:latin typeface="Lobster" charset="0"/>
                </a:rPr>
                <a:t>em thích trong bài </a:t>
              </a:r>
              <a:r>
                <a:rPr lang="en-US" sz="4400" dirty="0">
                  <a:latin typeface="Lobster" charset="0"/>
                </a:rPr>
                <a:t>“</a:t>
              </a:r>
              <a:r>
                <a:rPr lang="vi-VN" sz="4400" dirty="0">
                  <a:latin typeface="Lobster" charset="0"/>
                </a:rPr>
                <a:t>Cửa sông </a:t>
              </a:r>
              <a:r>
                <a:rPr lang="en-US" sz="4400" dirty="0">
                  <a:latin typeface="Lobster" charset="0"/>
                </a:rPr>
                <a:t>“</a:t>
              </a:r>
              <a:r>
                <a:rPr lang="vi-VN" sz="4400" dirty="0">
                  <a:latin typeface="Lobster" charset="0"/>
                </a:rPr>
                <a:t>(SGK Tr.74) và </a:t>
              </a:r>
              <a:r>
                <a:rPr lang="vi-VN" sz="4400" dirty="0">
                  <a:solidFill>
                    <a:srgbClr val="FF0000"/>
                  </a:solidFill>
                  <a:latin typeface="Lobster" charset="0"/>
                </a:rPr>
                <a:t>nêu </a:t>
              </a:r>
              <a:r>
                <a:rPr lang="en-US" sz="4400" dirty="0" err="1">
                  <a:solidFill>
                    <a:srgbClr val="FF0000"/>
                  </a:solidFill>
                  <a:latin typeface="Lobster" charset="0"/>
                </a:rPr>
                <a:t>cảm</a:t>
              </a:r>
              <a:r>
                <a:rPr lang="en-US" sz="4400" dirty="0">
                  <a:solidFill>
                    <a:srgbClr val="FF0000"/>
                  </a:solidFill>
                  <a:latin typeface="Lobster" charset="0"/>
                </a:rPr>
                <a:t> </a:t>
              </a:r>
              <a:r>
                <a:rPr lang="en-US" sz="4400" dirty="0" err="1">
                  <a:solidFill>
                    <a:srgbClr val="FF0000"/>
                  </a:solidFill>
                  <a:latin typeface="Lobster" charset="0"/>
                </a:rPr>
                <a:t>nhận</a:t>
              </a:r>
              <a:r>
                <a:rPr lang="en-US" sz="4400" dirty="0">
                  <a:solidFill>
                    <a:srgbClr val="FF0000"/>
                  </a:solidFill>
                  <a:latin typeface="Lobster" charset="0"/>
                </a:rPr>
                <a:t> </a:t>
              </a:r>
              <a:r>
                <a:rPr lang="en-US" sz="4400" dirty="0" err="1">
                  <a:solidFill>
                    <a:srgbClr val="FF0000"/>
                  </a:solidFill>
                  <a:latin typeface="Lobster" charset="0"/>
                </a:rPr>
                <a:t>của</a:t>
              </a:r>
              <a:r>
                <a:rPr lang="en-US" sz="4400" dirty="0">
                  <a:solidFill>
                    <a:srgbClr val="FF0000"/>
                  </a:solidFill>
                  <a:latin typeface="Lobster" charset="0"/>
                </a:rPr>
                <a:t> </a:t>
              </a:r>
              <a:r>
                <a:rPr lang="en-US" sz="4400" dirty="0" err="1">
                  <a:solidFill>
                    <a:srgbClr val="FF0000"/>
                  </a:solidFill>
                  <a:latin typeface="Lobster" charset="0"/>
                </a:rPr>
                <a:t>em</a:t>
              </a:r>
              <a:r>
                <a:rPr lang="en-US" sz="4400" dirty="0">
                  <a:solidFill>
                    <a:srgbClr val="FF0000"/>
                  </a:solidFill>
                  <a:latin typeface="Lobster" charset="0"/>
                </a:rPr>
                <a:t> </a:t>
              </a:r>
              <a:r>
                <a:rPr lang="en-US" sz="4400" dirty="0" err="1">
                  <a:solidFill>
                    <a:srgbClr val="FF0000"/>
                  </a:solidFill>
                  <a:latin typeface="Lobster" charset="0"/>
                </a:rPr>
                <a:t>về</a:t>
              </a:r>
              <a:r>
                <a:rPr lang="en-US" sz="4400" dirty="0">
                  <a:solidFill>
                    <a:srgbClr val="FF0000"/>
                  </a:solidFill>
                  <a:latin typeface="Lobster" charset="0"/>
                </a:rPr>
                <a:t> </a:t>
              </a:r>
              <a:r>
                <a:rPr lang="en-US" sz="4400" dirty="0" err="1">
                  <a:solidFill>
                    <a:srgbClr val="FF0000"/>
                  </a:solidFill>
                  <a:latin typeface="Lobster" charset="0"/>
                </a:rPr>
                <a:t>những</a:t>
              </a:r>
              <a:r>
                <a:rPr lang="en-US" sz="4400" dirty="0">
                  <a:solidFill>
                    <a:srgbClr val="FF0000"/>
                  </a:solidFill>
                  <a:latin typeface="Lobster" charset="0"/>
                </a:rPr>
                <a:t> </a:t>
              </a:r>
              <a:r>
                <a:rPr lang="en-US" sz="4400" dirty="0" err="1">
                  <a:solidFill>
                    <a:srgbClr val="FF0000"/>
                  </a:solidFill>
                  <a:latin typeface="Lobster" charset="0"/>
                </a:rPr>
                <a:t>khổ</a:t>
              </a:r>
              <a:r>
                <a:rPr lang="en-US" sz="4400" dirty="0">
                  <a:solidFill>
                    <a:srgbClr val="FF0000"/>
                  </a:solidFill>
                  <a:latin typeface="Lobster" charset="0"/>
                </a:rPr>
                <a:t> </a:t>
              </a:r>
              <a:r>
                <a:rPr lang="en-US" sz="4400" dirty="0" err="1">
                  <a:solidFill>
                    <a:srgbClr val="FF0000"/>
                  </a:solidFill>
                  <a:latin typeface="Lobster" charset="0"/>
                </a:rPr>
                <a:t>thơ</a:t>
              </a:r>
              <a:r>
                <a:rPr lang="en-US" sz="4400" dirty="0">
                  <a:solidFill>
                    <a:srgbClr val="FF0000"/>
                  </a:solidFill>
                  <a:latin typeface="Lobster" charset="0"/>
                </a:rPr>
                <a:t> </a:t>
              </a:r>
              <a:r>
                <a:rPr lang="en-US" sz="4400" dirty="0" err="1">
                  <a:solidFill>
                    <a:srgbClr val="FF0000"/>
                  </a:solidFill>
                  <a:latin typeface="Lobster" charset="0"/>
                </a:rPr>
                <a:t>đấy</a:t>
              </a:r>
              <a:r>
                <a:rPr lang="en-US" sz="4400" dirty="0">
                  <a:solidFill>
                    <a:srgbClr val="FF0000"/>
                  </a:solidFill>
                  <a:latin typeface="Lobster" charset="0"/>
                </a:rPr>
                <a:t> ?</a:t>
              </a:r>
              <a:endParaRPr lang="vi-VN" sz="4400" dirty="0">
                <a:solidFill>
                  <a:srgbClr val="FF0000"/>
                </a:solidFill>
                <a:latin typeface="Lobster" charset="0"/>
              </a:endParaRP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4098" name="Picture 2" descr="Tập đọc lớp 5: Cửa sông - Giải bài tập SGK Tiếng Việt 5 tập 2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0606" y="1423794"/>
            <a:ext cx="4921694" cy="2881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098"/>
                                        </p:tgtEl>
                                      </p:cBhvr>
                                    </p:animEffect>
                                    <p:set>
                                      <p:cBhvr>
                                        <p:cTn id="36" dur="1" fill="hold">
                                          <p:stCondLst>
                                            <p:cond delay="499"/>
                                          </p:stCondLst>
                                        </p:cTn>
                                        <p:tgtEl>
                                          <p:spTgt spid="4098"/>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69918" y="4627190"/>
            <a:ext cx="15392400" cy="3231797"/>
          </a:xfrm>
          <a:custGeom>
            <a:avLst/>
            <a:gdLst>
              <a:gd name="connsiteX0" fmla="*/ 0 w 15392400"/>
              <a:gd name="connsiteY0" fmla="*/ 538644 h 3231797"/>
              <a:gd name="connsiteX1" fmla="*/ 538644 w 15392400"/>
              <a:gd name="connsiteY1" fmla="*/ 0 h 3231797"/>
              <a:gd name="connsiteX2" fmla="*/ 1270133 w 15392400"/>
              <a:gd name="connsiteY2" fmla="*/ 0 h 3231797"/>
              <a:gd name="connsiteX3" fmla="*/ 1917219 w 15392400"/>
              <a:gd name="connsiteY3" fmla="*/ 0 h 3231797"/>
              <a:gd name="connsiteX4" fmla="*/ 2226695 w 15392400"/>
              <a:gd name="connsiteY4" fmla="*/ 0 h 3231797"/>
              <a:gd name="connsiteX5" fmla="*/ 2873781 w 15392400"/>
              <a:gd name="connsiteY5" fmla="*/ 0 h 3231797"/>
              <a:gd name="connsiteX6" fmla="*/ 3605270 w 15392400"/>
              <a:gd name="connsiteY6" fmla="*/ 0 h 3231797"/>
              <a:gd name="connsiteX7" fmla="*/ 4167954 w 15392400"/>
              <a:gd name="connsiteY7" fmla="*/ 0 h 3231797"/>
              <a:gd name="connsiteX8" fmla="*/ 4477430 w 15392400"/>
              <a:gd name="connsiteY8" fmla="*/ 0 h 3231797"/>
              <a:gd name="connsiteX9" fmla="*/ 5208919 w 15392400"/>
              <a:gd name="connsiteY9" fmla="*/ 0 h 3231797"/>
              <a:gd name="connsiteX10" fmla="*/ 5687200 w 15392400"/>
              <a:gd name="connsiteY10" fmla="*/ 0 h 3231797"/>
              <a:gd name="connsiteX11" fmla="*/ 5996676 w 15392400"/>
              <a:gd name="connsiteY11" fmla="*/ 0 h 3231797"/>
              <a:gd name="connsiteX12" fmla="*/ 6728165 w 15392400"/>
              <a:gd name="connsiteY12" fmla="*/ 0 h 3231797"/>
              <a:gd name="connsiteX13" fmla="*/ 7206446 w 15392400"/>
              <a:gd name="connsiteY13" fmla="*/ 0 h 3231797"/>
              <a:gd name="connsiteX14" fmla="*/ 7515922 w 15392400"/>
              <a:gd name="connsiteY14" fmla="*/ 0 h 3231797"/>
              <a:gd name="connsiteX15" fmla="*/ 7825398 w 15392400"/>
              <a:gd name="connsiteY15" fmla="*/ 0 h 3231797"/>
              <a:gd name="connsiteX16" fmla="*/ 8219277 w 15392400"/>
              <a:gd name="connsiteY16" fmla="*/ 0 h 3231797"/>
              <a:gd name="connsiteX17" fmla="*/ 8978900 w 15392400"/>
              <a:gd name="connsiteY17" fmla="*/ 0 h 3231797"/>
              <a:gd name="connsiteX18" fmla="*/ 9460343 w 15392400"/>
              <a:gd name="connsiteY18" fmla="*/ 0 h 3231797"/>
              <a:gd name="connsiteX19" fmla="*/ 10022028 w 15392400"/>
              <a:gd name="connsiteY19" fmla="*/ 0 h 3231797"/>
              <a:gd name="connsiteX20" fmla="*/ 10476724 w 15392400"/>
              <a:gd name="connsiteY20" fmla="*/ 0 h 3231797"/>
              <a:gd name="connsiteX21" fmla="*/ 10984915 w 15392400"/>
              <a:gd name="connsiteY21" fmla="*/ 0 h 3231797"/>
              <a:gd name="connsiteX22" fmla="*/ 11653586 w 15392400"/>
              <a:gd name="connsiteY22" fmla="*/ 0 h 3231797"/>
              <a:gd name="connsiteX23" fmla="*/ 12205091 w 15392400"/>
              <a:gd name="connsiteY23" fmla="*/ 0 h 3231797"/>
              <a:gd name="connsiteX24" fmla="*/ 12827000 w 15392400"/>
              <a:gd name="connsiteY24" fmla="*/ 0 h 3231797"/>
              <a:gd name="connsiteX25" fmla="*/ 13293154 w 15392400"/>
              <a:gd name="connsiteY25" fmla="*/ 0 h 3231797"/>
              <a:gd name="connsiteX26" fmla="*/ 13840378 w 15392400"/>
              <a:gd name="connsiteY26" fmla="*/ 0 h 3231797"/>
              <a:gd name="connsiteX27" fmla="*/ 14286264 w 15392400"/>
              <a:gd name="connsiteY27" fmla="*/ 0 h 3231797"/>
              <a:gd name="connsiteX28" fmla="*/ 14853756 w 15392400"/>
              <a:gd name="connsiteY28" fmla="*/ 0 h 3231797"/>
              <a:gd name="connsiteX29" fmla="*/ 15392400 w 15392400"/>
              <a:gd name="connsiteY29" fmla="*/ 538644 h 3231797"/>
              <a:gd name="connsiteX30" fmla="*/ 15392400 w 15392400"/>
              <a:gd name="connsiteY30" fmla="*/ 538633 h 3231797"/>
              <a:gd name="connsiteX31" fmla="*/ 15392400 w 15392400"/>
              <a:gd name="connsiteY31" fmla="*/ 538633 h 3231797"/>
              <a:gd name="connsiteX32" fmla="*/ 15392400 w 15392400"/>
              <a:gd name="connsiteY32" fmla="*/ 950687 h 3231797"/>
              <a:gd name="connsiteX33" fmla="*/ 15392400 w 15392400"/>
              <a:gd name="connsiteY33" fmla="*/ 1346582 h 3231797"/>
              <a:gd name="connsiteX34" fmla="*/ 15392400 w 15392400"/>
              <a:gd name="connsiteY34" fmla="*/ 1795439 h 3231797"/>
              <a:gd name="connsiteX35" fmla="*/ 15392400 w 15392400"/>
              <a:gd name="connsiteY35" fmla="*/ 2244296 h 3231797"/>
              <a:gd name="connsiteX36" fmla="*/ 15392400 w 15392400"/>
              <a:gd name="connsiteY36" fmla="*/ 2693153 h 3231797"/>
              <a:gd name="connsiteX37" fmla="*/ 14853756 w 15392400"/>
              <a:gd name="connsiteY37" fmla="*/ 3231797 h 3231797"/>
              <a:gd name="connsiteX38" fmla="*/ 14387602 w 15392400"/>
              <a:gd name="connsiteY38" fmla="*/ 3231797 h 3231797"/>
              <a:gd name="connsiteX39" fmla="*/ 13921448 w 15392400"/>
              <a:gd name="connsiteY39" fmla="*/ 3231797 h 3231797"/>
              <a:gd name="connsiteX40" fmla="*/ 13374224 w 15392400"/>
              <a:gd name="connsiteY40" fmla="*/ 3231797 h 3231797"/>
              <a:gd name="connsiteX41" fmla="*/ 12827000 w 15392400"/>
              <a:gd name="connsiteY41" fmla="*/ 3231797 h 3231797"/>
              <a:gd name="connsiteX42" fmla="*/ 12277271 w 15392400"/>
              <a:gd name="connsiteY42" fmla="*/ 3231797 h 3231797"/>
              <a:gd name="connsiteX43" fmla="*/ 11842986 w 15392400"/>
              <a:gd name="connsiteY43" fmla="*/ 3231797 h 3231797"/>
              <a:gd name="connsiteX44" fmla="*/ 11293257 w 15392400"/>
              <a:gd name="connsiteY44" fmla="*/ 3231797 h 3231797"/>
              <a:gd name="connsiteX45" fmla="*/ 10782010 w 15392400"/>
              <a:gd name="connsiteY45" fmla="*/ 3231797 h 3231797"/>
              <a:gd name="connsiteX46" fmla="*/ 10270762 w 15392400"/>
              <a:gd name="connsiteY46" fmla="*/ 3231797 h 3231797"/>
              <a:gd name="connsiteX47" fmla="*/ 9682553 w 15392400"/>
              <a:gd name="connsiteY47" fmla="*/ 3231797 h 3231797"/>
              <a:gd name="connsiteX48" fmla="*/ 8978900 w 15392400"/>
              <a:gd name="connsiteY48" fmla="*/ 3231797 h 3231797"/>
              <a:gd name="connsiteX49" fmla="*/ 8978900 w 15392400"/>
              <a:gd name="connsiteY49" fmla="*/ 3231797 h 3231797"/>
              <a:gd name="connsiteX50" fmla="*/ 8247411 w 15392400"/>
              <a:gd name="connsiteY50" fmla="*/ 3231797 h 3231797"/>
              <a:gd name="connsiteX51" fmla="*/ 7684727 w 15392400"/>
              <a:gd name="connsiteY51" fmla="*/ 3231797 h 3231797"/>
              <a:gd name="connsiteX52" fmla="*/ 7290849 w 15392400"/>
              <a:gd name="connsiteY52" fmla="*/ 3231797 h 3231797"/>
              <a:gd name="connsiteX53" fmla="*/ 6981373 w 15392400"/>
              <a:gd name="connsiteY53" fmla="*/ 3231797 h 3231797"/>
              <a:gd name="connsiteX54" fmla="*/ 6503092 w 15392400"/>
              <a:gd name="connsiteY54" fmla="*/ 3231797 h 3231797"/>
              <a:gd name="connsiteX55" fmla="*/ 5771603 w 15392400"/>
              <a:gd name="connsiteY55" fmla="*/ 3231797 h 3231797"/>
              <a:gd name="connsiteX56" fmla="*/ 5208919 w 15392400"/>
              <a:gd name="connsiteY56" fmla="*/ 3231797 h 3231797"/>
              <a:gd name="connsiteX57" fmla="*/ 4899443 w 15392400"/>
              <a:gd name="connsiteY57" fmla="*/ 3231797 h 3231797"/>
              <a:gd name="connsiteX58" fmla="*/ 4589967 w 15392400"/>
              <a:gd name="connsiteY58" fmla="*/ 3231797 h 3231797"/>
              <a:gd name="connsiteX59" fmla="*/ 4196088 w 15392400"/>
              <a:gd name="connsiteY59" fmla="*/ 3231797 h 3231797"/>
              <a:gd name="connsiteX60" fmla="*/ 3802210 w 15392400"/>
              <a:gd name="connsiteY60" fmla="*/ 3231797 h 3231797"/>
              <a:gd name="connsiteX61" fmla="*/ 3323928 w 15392400"/>
              <a:gd name="connsiteY61" fmla="*/ 3231797 h 3231797"/>
              <a:gd name="connsiteX62" fmla="*/ 2930050 w 15392400"/>
              <a:gd name="connsiteY62" fmla="*/ 3231797 h 3231797"/>
              <a:gd name="connsiteX63" fmla="*/ 2451769 w 15392400"/>
              <a:gd name="connsiteY63" fmla="*/ 3231797 h 3231797"/>
              <a:gd name="connsiteX64" fmla="*/ 1804682 w 15392400"/>
              <a:gd name="connsiteY64" fmla="*/ 3231797 h 3231797"/>
              <a:gd name="connsiteX65" fmla="*/ 1157596 w 15392400"/>
              <a:gd name="connsiteY65" fmla="*/ 3231797 h 3231797"/>
              <a:gd name="connsiteX66" fmla="*/ 538644 w 15392400"/>
              <a:gd name="connsiteY66" fmla="*/ 3231797 h 3231797"/>
              <a:gd name="connsiteX67" fmla="*/ 0 w 15392400"/>
              <a:gd name="connsiteY67" fmla="*/ 2693153 h 3231797"/>
              <a:gd name="connsiteX68" fmla="*/ 0 w 15392400"/>
              <a:gd name="connsiteY68" fmla="*/ 2284693 h 3231797"/>
              <a:gd name="connsiteX69" fmla="*/ 0 w 15392400"/>
              <a:gd name="connsiteY69" fmla="*/ 1849302 h 3231797"/>
              <a:gd name="connsiteX70" fmla="*/ 0 w 15392400"/>
              <a:gd name="connsiteY70" fmla="*/ 1346582 h 3231797"/>
              <a:gd name="connsiteX71" fmla="*/ 0 w 15392400"/>
              <a:gd name="connsiteY71" fmla="*/ 958766 h 3231797"/>
              <a:gd name="connsiteX72" fmla="*/ 0 w 15392400"/>
              <a:gd name="connsiteY72" fmla="*/ 538633 h 3231797"/>
              <a:gd name="connsiteX73" fmla="*/ 0 w 15392400"/>
              <a:gd name="connsiteY73" fmla="*/ 538633 h 3231797"/>
              <a:gd name="connsiteX74" fmla="*/ 0 w 15392400"/>
              <a:gd name="connsiteY74" fmla="*/ 538644 h 323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3231797" fill="none" extrusionOk="0">
                <a:moveTo>
                  <a:pt x="0" y="538644"/>
                </a:moveTo>
                <a:cubicBezTo>
                  <a:pt x="5911" y="210652"/>
                  <a:pt x="189364" y="-56162"/>
                  <a:pt x="538644" y="0"/>
                </a:cubicBezTo>
                <a:cubicBezTo>
                  <a:pt x="752455" y="-69218"/>
                  <a:pt x="970660" y="17432"/>
                  <a:pt x="1270133" y="0"/>
                </a:cubicBezTo>
                <a:cubicBezTo>
                  <a:pt x="1569606" y="-17432"/>
                  <a:pt x="1644400" y="64751"/>
                  <a:pt x="1917219" y="0"/>
                </a:cubicBezTo>
                <a:cubicBezTo>
                  <a:pt x="2190038" y="-64751"/>
                  <a:pt x="2144127" y="6264"/>
                  <a:pt x="2226695" y="0"/>
                </a:cubicBezTo>
                <a:cubicBezTo>
                  <a:pt x="2309263" y="-6264"/>
                  <a:pt x="2637731" y="31509"/>
                  <a:pt x="2873781" y="0"/>
                </a:cubicBezTo>
                <a:cubicBezTo>
                  <a:pt x="3109831" y="-31509"/>
                  <a:pt x="3343172" y="71066"/>
                  <a:pt x="3605270" y="0"/>
                </a:cubicBezTo>
                <a:cubicBezTo>
                  <a:pt x="3867368" y="-71066"/>
                  <a:pt x="4014183" y="11876"/>
                  <a:pt x="4167954" y="0"/>
                </a:cubicBezTo>
                <a:cubicBezTo>
                  <a:pt x="4321725" y="-11876"/>
                  <a:pt x="4398573" y="9023"/>
                  <a:pt x="4477430" y="0"/>
                </a:cubicBezTo>
                <a:cubicBezTo>
                  <a:pt x="4556287" y="-9023"/>
                  <a:pt x="5020650" y="66302"/>
                  <a:pt x="5208919" y="0"/>
                </a:cubicBezTo>
                <a:cubicBezTo>
                  <a:pt x="5397188" y="-66302"/>
                  <a:pt x="5544766" y="22597"/>
                  <a:pt x="5687200" y="0"/>
                </a:cubicBezTo>
                <a:cubicBezTo>
                  <a:pt x="5829634" y="-22597"/>
                  <a:pt x="5896297" y="27324"/>
                  <a:pt x="5996676" y="0"/>
                </a:cubicBezTo>
                <a:cubicBezTo>
                  <a:pt x="6097055" y="-27324"/>
                  <a:pt x="6378874" y="34746"/>
                  <a:pt x="6728165" y="0"/>
                </a:cubicBezTo>
                <a:cubicBezTo>
                  <a:pt x="7077456" y="-34746"/>
                  <a:pt x="6978979" y="44503"/>
                  <a:pt x="7206446" y="0"/>
                </a:cubicBezTo>
                <a:cubicBezTo>
                  <a:pt x="7433913" y="-44503"/>
                  <a:pt x="7431946" y="14936"/>
                  <a:pt x="7515922" y="0"/>
                </a:cubicBezTo>
                <a:cubicBezTo>
                  <a:pt x="7599898" y="-14936"/>
                  <a:pt x="7711965" y="735"/>
                  <a:pt x="7825398" y="0"/>
                </a:cubicBezTo>
                <a:cubicBezTo>
                  <a:pt x="7938831" y="-735"/>
                  <a:pt x="8081793" y="46395"/>
                  <a:pt x="8219277" y="0"/>
                </a:cubicBezTo>
                <a:cubicBezTo>
                  <a:pt x="8356761" y="-46395"/>
                  <a:pt x="8700856" y="14619"/>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2958804" y="-20956"/>
                  <a:pt x="13091588" y="13899"/>
                  <a:pt x="13293154" y="0"/>
                </a:cubicBezTo>
                <a:cubicBezTo>
                  <a:pt x="13494720" y="-13899"/>
                  <a:pt x="13590205" y="29642"/>
                  <a:pt x="13840378" y="0"/>
                </a:cubicBezTo>
                <a:cubicBezTo>
                  <a:pt x="14090551" y="-29642"/>
                  <a:pt x="14164665" y="48687"/>
                  <a:pt x="14286264" y="0"/>
                </a:cubicBezTo>
                <a:cubicBezTo>
                  <a:pt x="14407863" y="-48687"/>
                  <a:pt x="14704617" y="1857"/>
                  <a:pt x="14853756" y="0"/>
                </a:cubicBezTo>
                <a:cubicBezTo>
                  <a:pt x="15163094" y="-9067"/>
                  <a:pt x="15409100" y="238384"/>
                  <a:pt x="15392400" y="538644"/>
                </a:cubicBezTo>
                <a:cubicBezTo>
                  <a:pt x="15392399" y="538640"/>
                  <a:pt x="15392401" y="538638"/>
                  <a:pt x="15392400" y="538633"/>
                </a:cubicBezTo>
                <a:lnTo>
                  <a:pt x="15392400" y="538633"/>
                </a:lnTo>
                <a:cubicBezTo>
                  <a:pt x="15418646" y="640302"/>
                  <a:pt x="15359531" y="801545"/>
                  <a:pt x="15392400" y="950687"/>
                </a:cubicBezTo>
                <a:cubicBezTo>
                  <a:pt x="15425269" y="1099829"/>
                  <a:pt x="15357934" y="1225403"/>
                  <a:pt x="15392400" y="1346582"/>
                </a:cubicBezTo>
                <a:cubicBezTo>
                  <a:pt x="15395391" y="1482596"/>
                  <a:pt x="15340618" y="1653051"/>
                  <a:pt x="15392400" y="1795439"/>
                </a:cubicBezTo>
                <a:cubicBezTo>
                  <a:pt x="15444182" y="1937827"/>
                  <a:pt x="15379630" y="2020602"/>
                  <a:pt x="15392400" y="2244296"/>
                </a:cubicBezTo>
                <a:cubicBezTo>
                  <a:pt x="15405170" y="2467990"/>
                  <a:pt x="15375560" y="2514144"/>
                  <a:pt x="15392400" y="2693153"/>
                </a:cubicBezTo>
                <a:cubicBezTo>
                  <a:pt x="15392361" y="2983488"/>
                  <a:pt x="15109212" y="3193965"/>
                  <a:pt x="14853756" y="3231797"/>
                </a:cubicBezTo>
                <a:cubicBezTo>
                  <a:pt x="14719407" y="3241844"/>
                  <a:pt x="14570434" y="3195525"/>
                  <a:pt x="14387602" y="3231797"/>
                </a:cubicBezTo>
                <a:cubicBezTo>
                  <a:pt x="14204770" y="3268069"/>
                  <a:pt x="14148337" y="3208709"/>
                  <a:pt x="13921448" y="3231797"/>
                </a:cubicBezTo>
                <a:cubicBezTo>
                  <a:pt x="13694559" y="3254885"/>
                  <a:pt x="13499677" y="3180426"/>
                  <a:pt x="13374224" y="3231797"/>
                </a:cubicBezTo>
                <a:cubicBezTo>
                  <a:pt x="13248771" y="3283168"/>
                  <a:pt x="13081544" y="3223413"/>
                  <a:pt x="12827000" y="3231797"/>
                </a:cubicBezTo>
                <a:cubicBezTo>
                  <a:pt x="12563196" y="3292621"/>
                  <a:pt x="12461844" y="3203138"/>
                  <a:pt x="12277271" y="3231797"/>
                </a:cubicBezTo>
                <a:cubicBezTo>
                  <a:pt x="12092698" y="3260456"/>
                  <a:pt x="12012972" y="3218736"/>
                  <a:pt x="11842986" y="3231797"/>
                </a:cubicBezTo>
                <a:cubicBezTo>
                  <a:pt x="11673000" y="3244858"/>
                  <a:pt x="11508338" y="3181974"/>
                  <a:pt x="11293257" y="3231797"/>
                </a:cubicBezTo>
                <a:cubicBezTo>
                  <a:pt x="11078176" y="3281620"/>
                  <a:pt x="10997575" y="3191630"/>
                  <a:pt x="10782010" y="3231797"/>
                </a:cubicBezTo>
                <a:cubicBezTo>
                  <a:pt x="10566445" y="3271964"/>
                  <a:pt x="10446919" y="3196993"/>
                  <a:pt x="10270762" y="3231797"/>
                </a:cubicBezTo>
                <a:cubicBezTo>
                  <a:pt x="10094605" y="3266601"/>
                  <a:pt x="9873782" y="3183885"/>
                  <a:pt x="9682553" y="3231797"/>
                </a:cubicBezTo>
                <a:cubicBezTo>
                  <a:pt x="9491324" y="3279709"/>
                  <a:pt x="9290097" y="3182920"/>
                  <a:pt x="8978900" y="3231797"/>
                </a:cubicBezTo>
                <a:lnTo>
                  <a:pt x="8978900" y="3231797"/>
                </a:lnTo>
                <a:cubicBezTo>
                  <a:pt x="8699105" y="3293769"/>
                  <a:pt x="8487663" y="3152684"/>
                  <a:pt x="8247411" y="3231797"/>
                </a:cubicBezTo>
                <a:cubicBezTo>
                  <a:pt x="8007159" y="3310910"/>
                  <a:pt x="7815532" y="3166285"/>
                  <a:pt x="7684727" y="3231797"/>
                </a:cubicBezTo>
                <a:cubicBezTo>
                  <a:pt x="7553922" y="3297309"/>
                  <a:pt x="7481046" y="3209254"/>
                  <a:pt x="7290849" y="3231797"/>
                </a:cubicBezTo>
                <a:cubicBezTo>
                  <a:pt x="7100652" y="3254340"/>
                  <a:pt x="7103408" y="3199983"/>
                  <a:pt x="6981373" y="3231797"/>
                </a:cubicBezTo>
                <a:cubicBezTo>
                  <a:pt x="6859338" y="3263611"/>
                  <a:pt x="6640747" y="3227844"/>
                  <a:pt x="6503092" y="3231797"/>
                </a:cubicBezTo>
                <a:cubicBezTo>
                  <a:pt x="6365437" y="3235750"/>
                  <a:pt x="6103058" y="3170200"/>
                  <a:pt x="5771603" y="3231797"/>
                </a:cubicBezTo>
                <a:cubicBezTo>
                  <a:pt x="5440148" y="3293394"/>
                  <a:pt x="5343343" y="3174152"/>
                  <a:pt x="5208919" y="3231797"/>
                </a:cubicBezTo>
                <a:cubicBezTo>
                  <a:pt x="5074495" y="3289442"/>
                  <a:pt x="4963637" y="3202786"/>
                  <a:pt x="4899443" y="3231797"/>
                </a:cubicBezTo>
                <a:cubicBezTo>
                  <a:pt x="4835249" y="3260808"/>
                  <a:pt x="4653751" y="3219103"/>
                  <a:pt x="4589967" y="3231797"/>
                </a:cubicBezTo>
                <a:cubicBezTo>
                  <a:pt x="4526183" y="3244491"/>
                  <a:pt x="4295686" y="3227379"/>
                  <a:pt x="4196088" y="3231797"/>
                </a:cubicBezTo>
                <a:cubicBezTo>
                  <a:pt x="4096490" y="3236215"/>
                  <a:pt x="3937357" y="3208262"/>
                  <a:pt x="3802210" y="3231797"/>
                </a:cubicBezTo>
                <a:cubicBezTo>
                  <a:pt x="3667063" y="3255332"/>
                  <a:pt x="3497423" y="3211192"/>
                  <a:pt x="3323928" y="3231797"/>
                </a:cubicBezTo>
                <a:cubicBezTo>
                  <a:pt x="3150433" y="3252402"/>
                  <a:pt x="3028390" y="3192304"/>
                  <a:pt x="2930050" y="3231797"/>
                </a:cubicBezTo>
                <a:cubicBezTo>
                  <a:pt x="2831710" y="3271290"/>
                  <a:pt x="2602889" y="3223076"/>
                  <a:pt x="2451769" y="3231797"/>
                </a:cubicBezTo>
                <a:cubicBezTo>
                  <a:pt x="2300649" y="3240518"/>
                  <a:pt x="2104591" y="3206438"/>
                  <a:pt x="1804682" y="3231797"/>
                </a:cubicBezTo>
                <a:cubicBezTo>
                  <a:pt x="1504773" y="3257156"/>
                  <a:pt x="1425234" y="3203182"/>
                  <a:pt x="1157596" y="3231797"/>
                </a:cubicBezTo>
                <a:cubicBezTo>
                  <a:pt x="889958" y="3260412"/>
                  <a:pt x="683473" y="3189926"/>
                  <a:pt x="538644" y="3231797"/>
                </a:cubicBezTo>
                <a:cubicBezTo>
                  <a:pt x="222032" y="3217502"/>
                  <a:pt x="-34022" y="2984621"/>
                  <a:pt x="0" y="2693153"/>
                </a:cubicBezTo>
                <a:cubicBezTo>
                  <a:pt x="-42023" y="2551618"/>
                  <a:pt x="46101" y="2405474"/>
                  <a:pt x="0" y="2284693"/>
                </a:cubicBezTo>
                <a:cubicBezTo>
                  <a:pt x="-46101" y="2163912"/>
                  <a:pt x="9774" y="2043894"/>
                  <a:pt x="0" y="1849302"/>
                </a:cubicBezTo>
                <a:cubicBezTo>
                  <a:pt x="-9774" y="1654710"/>
                  <a:pt x="3917" y="1490623"/>
                  <a:pt x="0" y="1346582"/>
                </a:cubicBezTo>
                <a:cubicBezTo>
                  <a:pt x="-25715" y="1224078"/>
                  <a:pt x="4815" y="1042556"/>
                  <a:pt x="0" y="958766"/>
                </a:cubicBezTo>
                <a:cubicBezTo>
                  <a:pt x="-4815" y="874976"/>
                  <a:pt x="49128" y="706430"/>
                  <a:pt x="0" y="538633"/>
                </a:cubicBezTo>
                <a:lnTo>
                  <a:pt x="0" y="538633"/>
                </a:lnTo>
                <a:cubicBezTo>
                  <a:pt x="0" y="538639"/>
                  <a:pt x="-1" y="538639"/>
                  <a:pt x="0" y="538644"/>
                </a:cubicBezTo>
                <a:close/>
              </a:path>
              <a:path w="15392400" h="3231797" stroke="0" extrusionOk="0">
                <a:moveTo>
                  <a:pt x="0" y="538644"/>
                </a:moveTo>
                <a:cubicBezTo>
                  <a:pt x="-5970" y="278349"/>
                  <a:pt x="290551" y="47365"/>
                  <a:pt x="538644" y="0"/>
                </a:cubicBezTo>
                <a:cubicBezTo>
                  <a:pt x="725206" y="-41409"/>
                  <a:pt x="955693" y="30545"/>
                  <a:pt x="1270133" y="0"/>
                </a:cubicBezTo>
                <a:cubicBezTo>
                  <a:pt x="1584573" y="-30545"/>
                  <a:pt x="1580400" y="39961"/>
                  <a:pt x="1664011" y="0"/>
                </a:cubicBezTo>
                <a:cubicBezTo>
                  <a:pt x="1747622" y="-39961"/>
                  <a:pt x="1942770" y="12909"/>
                  <a:pt x="2057890" y="0"/>
                </a:cubicBezTo>
                <a:cubicBezTo>
                  <a:pt x="2173010" y="-12909"/>
                  <a:pt x="2460532" y="73890"/>
                  <a:pt x="2789379" y="0"/>
                </a:cubicBezTo>
                <a:cubicBezTo>
                  <a:pt x="3118226" y="-73890"/>
                  <a:pt x="3225475" y="11915"/>
                  <a:pt x="3520868" y="0"/>
                </a:cubicBezTo>
                <a:cubicBezTo>
                  <a:pt x="3816261" y="-11915"/>
                  <a:pt x="3958506" y="18196"/>
                  <a:pt x="4083552" y="0"/>
                </a:cubicBezTo>
                <a:cubicBezTo>
                  <a:pt x="4208598" y="-18196"/>
                  <a:pt x="4625832" y="37375"/>
                  <a:pt x="4815040" y="0"/>
                </a:cubicBezTo>
                <a:cubicBezTo>
                  <a:pt x="5004248" y="-37375"/>
                  <a:pt x="5130860" y="9318"/>
                  <a:pt x="5377724" y="0"/>
                </a:cubicBezTo>
                <a:cubicBezTo>
                  <a:pt x="5624588" y="-9318"/>
                  <a:pt x="5792428" y="26675"/>
                  <a:pt x="5940408" y="0"/>
                </a:cubicBezTo>
                <a:cubicBezTo>
                  <a:pt x="6088388" y="-26675"/>
                  <a:pt x="6312008" y="2057"/>
                  <a:pt x="6671897" y="0"/>
                </a:cubicBezTo>
                <a:cubicBezTo>
                  <a:pt x="7031786" y="-2057"/>
                  <a:pt x="6869830" y="27807"/>
                  <a:pt x="6981373" y="0"/>
                </a:cubicBezTo>
                <a:cubicBezTo>
                  <a:pt x="7092916" y="-27807"/>
                  <a:pt x="7215136" y="6516"/>
                  <a:pt x="7375251" y="0"/>
                </a:cubicBezTo>
                <a:cubicBezTo>
                  <a:pt x="7535366" y="-6516"/>
                  <a:pt x="7720779" y="33055"/>
                  <a:pt x="7853533" y="0"/>
                </a:cubicBezTo>
                <a:cubicBezTo>
                  <a:pt x="7986287" y="-33055"/>
                  <a:pt x="8431654" y="1188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80722" y="-19129"/>
                  <a:pt x="13146352" y="23258"/>
                  <a:pt x="13353957" y="0"/>
                </a:cubicBezTo>
                <a:cubicBezTo>
                  <a:pt x="13561562" y="-23258"/>
                  <a:pt x="13629093" y="3560"/>
                  <a:pt x="13820110" y="0"/>
                </a:cubicBezTo>
                <a:cubicBezTo>
                  <a:pt x="14011127" y="-3560"/>
                  <a:pt x="14147691" y="19300"/>
                  <a:pt x="14326799" y="0"/>
                </a:cubicBezTo>
                <a:cubicBezTo>
                  <a:pt x="14505907" y="-19300"/>
                  <a:pt x="14601102" y="12835"/>
                  <a:pt x="14853756" y="0"/>
                </a:cubicBezTo>
                <a:cubicBezTo>
                  <a:pt x="15144476" y="3517"/>
                  <a:pt x="15316526" y="271901"/>
                  <a:pt x="15392400" y="538644"/>
                </a:cubicBezTo>
                <a:cubicBezTo>
                  <a:pt x="15392399" y="538641"/>
                  <a:pt x="15392400" y="538638"/>
                  <a:pt x="15392400" y="538633"/>
                </a:cubicBezTo>
                <a:lnTo>
                  <a:pt x="15392400" y="538633"/>
                </a:lnTo>
                <a:cubicBezTo>
                  <a:pt x="15404214" y="729932"/>
                  <a:pt x="15377318" y="817883"/>
                  <a:pt x="15392400" y="958766"/>
                </a:cubicBezTo>
                <a:cubicBezTo>
                  <a:pt x="15407482" y="1099649"/>
                  <a:pt x="15355864" y="1163451"/>
                  <a:pt x="15392400" y="1346582"/>
                </a:cubicBezTo>
                <a:cubicBezTo>
                  <a:pt x="15419954" y="1525388"/>
                  <a:pt x="15368276" y="1589554"/>
                  <a:pt x="15392400" y="1808905"/>
                </a:cubicBezTo>
                <a:cubicBezTo>
                  <a:pt x="15416524" y="2028256"/>
                  <a:pt x="15368517" y="2117469"/>
                  <a:pt x="15392400" y="2217365"/>
                </a:cubicBezTo>
                <a:cubicBezTo>
                  <a:pt x="15416283" y="2317261"/>
                  <a:pt x="15381368" y="2530334"/>
                  <a:pt x="15392400" y="2693153"/>
                </a:cubicBezTo>
                <a:cubicBezTo>
                  <a:pt x="15404831" y="3020568"/>
                  <a:pt x="15157091" y="3310531"/>
                  <a:pt x="14853756" y="3231797"/>
                </a:cubicBezTo>
                <a:cubicBezTo>
                  <a:pt x="14731608" y="3236376"/>
                  <a:pt x="14623492" y="3192567"/>
                  <a:pt x="14407870" y="3231797"/>
                </a:cubicBezTo>
                <a:cubicBezTo>
                  <a:pt x="14192248" y="3271027"/>
                  <a:pt x="14139520" y="3200745"/>
                  <a:pt x="13901181" y="3231797"/>
                </a:cubicBezTo>
                <a:cubicBezTo>
                  <a:pt x="13662842" y="3262849"/>
                  <a:pt x="13547870" y="3229744"/>
                  <a:pt x="13353957" y="3231797"/>
                </a:cubicBezTo>
                <a:cubicBezTo>
                  <a:pt x="13160044" y="3233850"/>
                  <a:pt x="13020499" y="3172569"/>
                  <a:pt x="12827000" y="3231797"/>
                </a:cubicBezTo>
                <a:cubicBezTo>
                  <a:pt x="12653410" y="3253360"/>
                  <a:pt x="12540659" y="3209613"/>
                  <a:pt x="12277271" y="3231797"/>
                </a:cubicBezTo>
                <a:cubicBezTo>
                  <a:pt x="12013883" y="3253981"/>
                  <a:pt x="11825503" y="3221789"/>
                  <a:pt x="11689062" y="3231797"/>
                </a:cubicBezTo>
                <a:cubicBezTo>
                  <a:pt x="11552621" y="3241805"/>
                  <a:pt x="11354315" y="3181402"/>
                  <a:pt x="11139333" y="3231797"/>
                </a:cubicBezTo>
                <a:cubicBezTo>
                  <a:pt x="10924351" y="3282192"/>
                  <a:pt x="10708781" y="3227620"/>
                  <a:pt x="10551124" y="3231797"/>
                </a:cubicBezTo>
                <a:cubicBezTo>
                  <a:pt x="10393467" y="3235974"/>
                  <a:pt x="10130997" y="3165778"/>
                  <a:pt x="9962914" y="3231797"/>
                </a:cubicBezTo>
                <a:cubicBezTo>
                  <a:pt x="9794831" y="3297816"/>
                  <a:pt x="9244834" y="3172458"/>
                  <a:pt x="8978900" y="3231797"/>
                </a:cubicBezTo>
                <a:lnTo>
                  <a:pt x="8978900" y="3231797"/>
                </a:lnTo>
                <a:cubicBezTo>
                  <a:pt x="8862002" y="3238432"/>
                  <a:pt x="8803028" y="3197188"/>
                  <a:pt x="8669424" y="3231797"/>
                </a:cubicBezTo>
                <a:cubicBezTo>
                  <a:pt x="8535820" y="3266406"/>
                  <a:pt x="8260882" y="3174568"/>
                  <a:pt x="8106740" y="3231797"/>
                </a:cubicBezTo>
                <a:cubicBezTo>
                  <a:pt x="7952598" y="3289026"/>
                  <a:pt x="7867773" y="3205036"/>
                  <a:pt x="7797264" y="3231797"/>
                </a:cubicBezTo>
                <a:cubicBezTo>
                  <a:pt x="7726755" y="3258558"/>
                  <a:pt x="7299906" y="3172823"/>
                  <a:pt x="7150178" y="3231797"/>
                </a:cubicBezTo>
                <a:cubicBezTo>
                  <a:pt x="7000450" y="3290771"/>
                  <a:pt x="6741702" y="3158148"/>
                  <a:pt x="6503092" y="3231797"/>
                </a:cubicBezTo>
                <a:cubicBezTo>
                  <a:pt x="6264482" y="3305446"/>
                  <a:pt x="6010569" y="3229696"/>
                  <a:pt x="5771603" y="3231797"/>
                </a:cubicBezTo>
                <a:cubicBezTo>
                  <a:pt x="5532637" y="3233898"/>
                  <a:pt x="5460068" y="3202424"/>
                  <a:pt x="5377724" y="3231797"/>
                </a:cubicBezTo>
                <a:cubicBezTo>
                  <a:pt x="5295380" y="3261170"/>
                  <a:pt x="4974614" y="3230002"/>
                  <a:pt x="4646235" y="3231797"/>
                </a:cubicBezTo>
                <a:cubicBezTo>
                  <a:pt x="4317856" y="3233592"/>
                  <a:pt x="4198440" y="3224446"/>
                  <a:pt x="4083552" y="3231797"/>
                </a:cubicBezTo>
                <a:cubicBezTo>
                  <a:pt x="3968664" y="3239148"/>
                  <a:pt x="3912954" y="3197585"/>
                  <a:pt x="3774075" y="3231797"/>
                </a:cubicBezTo>
                <a:cubicBezTo>
                  <a:pt x="3635196" y="3266009"/>
                  <a:pt x="3455490" y="3178075"/>
                  <a:pt x="3295794" y="3231797"/>
                </a:cubicBezTo>
                <a:cubicBezTo>
                  <a:pt x="3136098" y="3285519"/>
                  <a:pt x="2886889" y="3201438"/>
                  <a:pt x="2648708" y="3231797"/>
                </a:cubicBezTo>
                <a:cubicBezTo>
                  <a:pt x="2410527" y="3262156"/>
                  <a:pt x="2403663" y="3193864"/>
                  <a:pt x="2254829" y="3231797"/>
                </a:cubicBezTo>
                <a:cubicBezTo>
                  <a:pt x="2105995" y="3269730"/>
                  <a:pt x="1894744" y="3218243"/>
                  <a:pt x="1607743" y="3231797"/>
                </a:cubicBezTo>
                <a:cubicBezTo>
                  <a:pt x="1320742" y="3245351"/>
                  <a:pt x="910258" y="3122098"/>
                  <a:pt x="538644" y="3231797"/>
                </a:cubicBezTo>
                <a:cubicBezTo>
                  <a:pt x="266157" y="3206945"/>
                  <a:pt x="-25433" y="2937410"/>
                  <a:pt x="0" y="2693153"/>
                </a:cubicBezTo>
                <a:cubicBezTo>
                  <a:pt x="-47003" y="2510013"/>
                  <a:pt x="2316" y="2366698"/>
                  <a:pt x="0" y="2257762"/>
                </a:cubicBezTo>
                <a:cubicBezTo>
                  <a:pt x="-2316" y="2148826"/>
                  <a:pt x="43798" y="2009678"/>
                  <a:pt x="0" y="1795439"/>
                </a:cubicBezTo>
                <a:cubicBezTo>
                  <a:pt x="-43798" y="1581200"/>
                  <a:pt x="8057" y="1535788"/>
                  <a:pt x="0" y="1346582"/>
                </a:cubicBezTo>
                <a:cubicBezTo>
                  <a:pt x="-1080" y="1167219"/>
                  <a:pt x="31950" y="1039749"/>
                  <a:pt x="0" y="926449"/>
                </a:cubicBezTo>
                <a:cubicBezTo>
                  <a:pt x="-31950" y="813149"/>
                  <a:pt x="27774" y="690632"/>
                  <a:pt x="0" y="538633"/>
                </a:cubicBezTo>
                <a:lnTo>
                  <a:pt x="0" y="538633"/>
                </a:lnTo>
                <a:cubicBezTo>
                  <a:pt x="1" y="538635"/>
                  <a:pt x="0" y="538641"/>
                  <a:pt x="0" y="538644"/>
                </a:cubicBez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2124337" y="5324449"/>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Ca ngợi truyền thống tôn sư trọng đạo của nhân dân ta, nhắc nhở mọi người cần giữ gìn và phát huy truyền thống tốt đẹp đó.</a:t>
            </a:r>
          </a:p>
        </p:txBody>
      </p:sp>
      <p:grpSp>
        <p:nvGrpSpPr>
          <p:cNvPr id="11" name="Group 10"/>
          <p:cNvGrpSpPr/>
          <p:nvPr/>
        </p:nvGrpSpPr>
        <p:grpSpPr>
          <a:xfrm>
            <a:off x="1676401" y="653158"/>
            <a:ext cx="15392400" cy="2985654"/>
            <a:chOff x="1600200" y="653160"/>
            <a:chExt cx="15392400" cy="2985654"/>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653160"/>
              <a:ext cx="15392400" cy="2985654"/>
            </a:xfrm>
            <a:custGeom>
              <a:avLst/>
              <a:gdLst>
                <a:gd name="connsiteX0" fmla="*/ 0 w 15392400"/>
                <a:gd name="connsiteY0" fmla="*/ 497619 h 2985654"/>
                <a:gd name="connsiteX1" fmla="*/ 497619 w 15392400"/>
                <a:gd name="connsiteY1" fmla="*/ 0 h 2985654"/>
                <a:gd name="connsiteX2" fmla="*/ 1232663 w 15392400"/>
                <a:gd name="connsiteY2" fmla="*/ 0 h 2985654"/>
                <a:gd name="connsiteX3" fmla="*/ 1882895 w 15392400"/>
                <a:gd name="connsiteY3" fmla="*/ 0 h 2985654"/>
                <a:gd name="connsiteX4" fmla="*/ 2193875 w 15392400"/>
                <a:gd name="connsiteY4" fmla="*/ 0 h 2985654"/>
                <a:gd name="connsiteX5" fmla="*/ 2844107 w 15392400"/>
                <a:gd name="connsiteY5" fmla="*/ 0 h 2985654"/>
                <a:gd name="connsiteX6" fmla="*/ 3579151 w 15392400"/>
                <a:gd name="connsiteY6" fmla="*/ 0 h 2985654"/>
                <a:gd name="connsiteX7" fmla="*/ 4144570 w 15392400"/>
                <a:gd name="connsiteY7" fmla="*/ 0 h 2985654"/>
                <a:gd name="connsiteX8" fmla="*/ 4455550 w 15392400"/>
                <a:gd name="connsiteY8" fmla="*/ 0 h 2985654"/>
                <a:gd name="connsiteX9" fmla="*/ 5190594 w 15392400"/>
                <a:gd name="connsiteY9" fmla="*/ 0 h 2985654"/>
                <a:gd name="connsiteX10" fmla="*/ 5671200 w 15392400"/>
                <a:gd name="connsiteY10" fmla="*/ 0 h 2985654"/>
                <a:gd name="connsiteX11" fmla="*/ 5982181 w 15392400"/>
                <a:gd name="connsiteY11" fmla="*/ 0 h 2985654"/>
                <a:gd name="connsiteX12" fmla="*/ 6717225 w 15392400"/>
                <a:gd name="connsiteY12" fmla="*/ 0 h 2985654"/>
                <a:gd name="connsiteX13" fmla="*/ 7197831 w 15392400"/>
                <a:gd name="connsiteY13" fmla="*/ 0 h 2985654"/>
                <a:gd name="connsiteX14" fmla="*/ 7508811 w 15392400"/>
                <a:gd name="connsiteY14" fmla="*/ 0 h 2985654"/>
                <a:gd name="connsiteX15" fmla="*/ 7819792 w 15392400"/>
                <a:gd name="connsiteY15" fmla="*/ 0 h 2985654"/>
                <a:gd name="connsiteX16" fmla="*/ 8215585 w 15392400"/>
                <a:gd name="connsiteY16" fmla="*/ 0 h 2985654"/>
                <a:gd name="connsiteX17" fmla="*/ 8978900 w 15392400"/>
                <a:gd name="connsiteY17" fmla="*/ 0 h 2985654"/>
                <a:gd name="connsiteX18" fmla="*/ 9460343 w 15392400"/>
                <a:gd name="connsiteY18" fmla="*/ 0 h 2985654"/>
                <a:gd name="connsiteX19" fmla="*/ 10022028 w 15392400"/>
                <a:gd name="connsiteY19" fmla="*/ 0 h 2985654"/>
                <a:gd name="connsiteX20" fmla="*/ 10476724 w 15392400"/>
                <a:gd name="connsiteY20" fmla="*/ 0 h 2985654"/>
                <a:gd name="connsiteX21" fmla="*/ 10984915 w 15392400"/>
                <a:gd name="connsiteY21" fmla="*/ 0 h 2985654"/>
                <a:gd name="connsiteX22" fmla="*/ 11653586 w 15392400"/>
                <a:gd name="connsiteY22" fmla="*/ 0 h 2985654"/>
                <a:gd name="connsiteX23" fmla="*/ 12205091 w 15392400"/>
                <a:gd name="connsiteY23" fmla="*/ 0 h 2985654"/>
                <a:gd name="connsiteX24" fmla="*/ 12827000 w 15392400"/>
                <a:gd name="connsiteY24" fmla="*/ 0 h 2985654"/>
                <a:gd name="connsiteX25" fmla="*/ 13302590 w 15392400"/>
                <a:gd name="connsiteY25" fmla="*/ 0 h 2985654"/>
                <a:gd name="connsiteX26" fmla="*/ 13860891 w 15392400"/>
                <a:gd name="connsiteY26" fmla="*/ 0 h 2985654"/>
                <a:gd name="connsiteX27" fmla="*/ 14315802 w 15392400"/>
                <a:gd name="connsiteY27" fmla="*/ 0 h 2985654"/>
                <a:gd name="connsiteX28" fmla="*/ 14894781 w 15392400"/>
                <a:gd name="connsiteY28" fmla="*/ 0 h 2985654"/>
                <a:gd name="connsiteX29" fmla="*/ 15392400 w 15392400"/>
                <a:gd name="connsiteY29" fmla="*/ 497619 h 2985654"/>
                <a:gd name="connsiteX30" fmla="*/ 15392400 w 15392400"/>
                <a:gd name="connsiteY30" fmla="*/ 497609 h 2985654"/>
                <a:gd name="connsiteX31" fmla="*/ 15392400 w 15392400"/>
                <a:gd name="connsiteY31" fmla="*/ 497609 h 2985654"/>
                <a:gd name="connsiteX32" fmla="*/ 15392400 w 15392400"/>
                <a:gd name="connsiteY32" fmla="*/ 878280 h 2985654"/>
                <a:gd name="connsiteX33" fmla="*/ 15392400 w 15392400"/>
                <a:gd name="connsiteY33" fmla="*/ 1244023 h 2985654"/>
                <a:gd name="connsiteX34" fmla="*/ 15392400 w 15392400"/>
                <a:gd name="connsiteY34" fmla="*/ 1658694 h 2985654"/>
                <a:gd name="connsiteX35" fmla="*/ 15392400 w 15392400"/>
                <a:gd name="connsiteY35" fmla="*/ 2073364 h 2985654"/>
                <a:gd name="connsiteX36" fmla="*/ 15392400 w 15392400"/>
                <a:gd name="connsiteY36" fmla="*/ 2488035 h 2985654"/>
                <a:gd name="connsiteX37" fmla="*/ 14894781 w 15392400"/>
                <a:gd name="connsiteY37" fmla="*/ 2985654 h 2985654"/>
                <a:gd name="connsiteX38" fmla="*/ 14419191 w 15392400"/>
                <a:gd name="connsiteY38" fmla="*/ 2985654 h 2985654"/>
                <a:gd name="connsiteX39" fmla="*/ 13943602 w 15392400"/>
                <a:gd name="connsiteY39" fmla="*/ 2985654 h 2985654"/>
                <a:gd name="connsiteX40" fmla="*/ 13385301 w 15392400"/>
                <a:gd name="connsiteY40" fmla="*/ 2985654 h 2985654"/>
                <a:gd name="connsiteX41" fmla="*/ 12827000 w 15392400"/>
                <a:gd name="connsiteY41" fmla="*/ 2985654 h 2985654"/>
                <a:gd name="connsiteX42" fmla="*/ 12277271 w 15392400"/>
                <a:gd name="connsiteY42" fmla="*/ 2985654 h 2985654"/>
                <a:gd name="connsiteX43" fmla="*/ 11842986 w 15392400"/>
                <a:gd name="connsiteY43" fmla="*/ 2985654 h 2985654"/>
                <a:gd name="connsiteX44" fmla="*/ 11293257 w 15392400"/>
                <a:gd name="connsiteY44" fmla="*/ 2985654 h 2985654"/>
                <a:gd name="connsiteX45" fmla="*/ 10782010 w 15392400"/>
                <a:gd name="connsiteY45" fmla="*/ 2985654 h 2985654"/>
                <a:gd name="connsiteX46" fmla="*/ 10270762 w 15392400"/>
                <a:gd name="connsiteY46" fmla="*/ 2985654 h 2985654"/>
                <a:gd name="connsiteX47" fmla="*/ 9682553 w 15392400"/>
                <a:gd name="connsiteY47" fmla="*/ 2985654 h 2985654"/>
                <a:gd name="connsiteX48" fmla="*/ 8978900 w 15392400"/>
                <a:gd name="connsiteY48" fmla="*/ 2985654 h 2985654"/>
                <a:gd name="connsiteX49" fmla="*/ 8978900 w 15392400"/>
                <a:gd name="connsiteY49" fmla="*/ 2985654 h 2985654"/>
                <a:gd name="connsiteX50" fmla="*/ 8243856 w 15392400"/>
                <a:gd name="connsiteY50" fmla="*/ 2985654 h 2985654"/>
                <a:gd name="connsiteX51" fmla="*/ 7678437 w 15392400"/>
                <a:gd name="connsiteY51" fmla="*/ 2985654 h 2985654"/>
                <a:gd name="connsiteX52" fmla="*/ 7282644 w 15392400"/>
                <a:gd name="connsiteY52" fmla="*/ 2985654 h 2985654"/>
                <a:gd name="connsiteX53" fmla="*/ 6971663 w 15392400"/>
                <a:gd name="connsiteY53" fmla="*/ 2985654 h 2985654"/>
                <a:gd name="connsiteX54" fmla="*/ 6491058 w 15392400"/>
                <a:gd name="connsiteY54" fmla="*/ 2985654 h 2985654"/>
                <a:gd name="connsiteX55" fmla="*/ 5756013 w 15392400"/>
                <a:gd name="connsiteY55" fmla="*/ 2985654 h 2985654"/>
                <a:gd name="connsiteX56" fmla="*/ 5190594 w 15392400"/>
                <a:gd name="connsiteY56" fmla="*/ 2985654 h 2985654"/>
                <a:gd name="connsiteX57" fmla="*/ 4879614 w 15392400"/>
                <a:gd name="connsiteY57" fmla="*/ 2985654 h 2985654"/>
                <a:gd name="connsiteX58" fmla="*/ 4568634 w 15392400"/>
                <a:gd name="connsiteY58" fmla="*/ 2985654 h 2985654"/>
                <a:gd name="connsiteX59" fmla="*/ 4172841 w 15392400"/>
                <a:gd name="connsiteY59" fmla="*/ 2985654 h 2985654"/>
                <a:gd name="connsiteX60" fmla="*/ 3777048 w 15392400"/>
                <a:gd name="connsiteY60" fmla="*/ 2985654 h 2985654"/>
                <a:gd name="connsiteX61" fmla="*/ 3296442 w 15392400"/>
                <a:gd name="connsiteY61" fmla="*/ 2985654 h 2985654"/>
                <a:gd name="connsiteX62" fmla="*/ 2900649 w 15392400"/>
                <a:gd name="connsiteY62" fmla="*/ 2985654 h 2985654"/>
                <a:gd name="connsiteX63" fmla="*/ 2420043 w 15392400"/>
                <a:gd name="connsiteY63" fmla="*/ 2985654 h 2985654"/>
                <a:gd name="connsiteX64" fmla="*/ 1769811 w 15392400"/>
                <a:gd name="connsiteY64" fmla="*/ 2985654 h 2985654"/>
                <a:gd name="connsiteX65" fmla="*/ 1119580 w 15392400"/>
                <a:gd name="connsiteY65" fmla="*/ 2985654 h 2985654"/>
                <a:gd name="connsiteX66" fmla="*/ 497619 w 15392400"/>
                <a:gd name="connsiteY66" fmla="*/ 2985654 h 2985654"/>
                <a:gd name="connsiteX67" fmla="*/ 0 w 15392400"/>
                <a:gd name="connsiteY67" fmla="*/ 2488035 h 2985654"/>
                <a:gd name="connsiteX68" fmla="*/ 0 w 15392400"/>
                <a:gd name="connsiteY68" fmla="*/ 2110685 h 2985654"/>
                <a:gd name="connsiteX69" fmla="*/ 0 w 15392400"/>
                <a:gd name="connsiteY69" fmla="*/ 1708454 h 2985654"/>
                <a:gd name="connsiteX70" fmla="*/ 0 w 15392400"/>
                <a:gd name="connsiteY70" fmla="*/ 1244023 h 2985654"/>
                <a:gd name="connsiteX71" fmla="*/ 0 w 15392400"/>
                <a:gd name="connsiteY71" fmla="*/ 885744 h 2985654"/>
                <a:gd name="connsiteX72" fmla="*/ 0 w 15392400"/>
                <a:gd name="connsiteY72" fmla="*/ 497609 h 2985654"/>
                <a:gd name="connsiteX73" fmla="*/ 0 w 15392400"/>
                <a:gd name="connsiteY73" fmla="*/ 497609 h 2985654"/>
                <a:gd name="connsiteX74" fmla="*/ 0 w 15392400"/>
                <a:gd name="connsiteY74" fmla="*/ 497619 h 298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2985654" fill="none" extrusionOk="0">
                  <a:moveTo>
                    <a:pt x="0" y="497619"/>
                  </a:moveTo>
                  <a:cubicBezTo>
                    <a:pt x="3335" y="205582"/>
                    <a:pt x="218041" y="-5152"/>
                    <a:pt x="497619" y="0"/>
                  </a:cubicBezTo>
                  <a:cubicBezTo>
                    <a:pt x="710039" y="-37567"/>
                    <a:pt x="1031952" y="8601"/>
                    <a:pt x="1232663" y="0"/>
                  </a:cubicBezTo>
                  <a:cubicBezTo>
                    <a:pt x="1433374" y="-8601"/>
                    <a:pt x="1648572" y="75168"/>
                    <a:pt x="1882895" y="0"/>
                  </a:cubicBezTo>
                  <a:cubicBezTo>
                    <a:pt x="2117218" y="-75168"/>
                    <a:pt x="2070972" y="18562"/>
                    <a:pt x="2193875" y="0"/>
                  </a:cubicBezTo>
                  <a:cubicBezTo>
                    <a:pt x="2316778" y="-18562"/>
                    <a:pt x="2556613" y="57568"/>
                    <a:pt x="2844107" y="0"/>
                  </a:cubicBezTo>
                  <a:cubicBezTo>
                    <a:pt x="3131601" y="-57568"/>
                    <a:pt x="3281576" y="83048"/>
                    <a:pt x="3579151" y="0"/>
                  </a:cubicBezTo>
                  <a:cubicBezTo>
                    <a:pt x="3876726" y="-83048"/>
                    <a:pt x="3961264" y="50604"/>
                    <a:pt x="4144570" y="0"/>
                  </a:cubicBezTo>
                  <a:cubicBezTo>
                    <a:pt x="4327876" y="-50604"/>
                    <a:pt x="4375565" y="12554"/>
                    <a:pt x="4455550" y="0"/>
                  </a:cubicBezTo>
                  <a:cubicBezTo>
                    <a:pt x="4535535" y="-12554"/>
                    <a:pt x="4837404" y="85197"/>
                    <a:pt x="5190594" y="0"/>
                  </a:cubicBezTo>
                  <a:cubicBezTo>
                    <a:pt x="5543784" y="-85197"/>
                    <a:pt x="5544708" y="36487"/>
                    <a:pt x="5671200" y="0"/>
                  </a:cubicBezTo>
                  <a:cubicBezTo>
                    <a:pt x="5797692" y="-36487"/>
                    <a:pt x="5875310" y="19262"/>
                    <a:pt x="5982181" y="0"/>
                  </a:cubicBezTo>
                  <a:cubicBezTo>
                    <a:pt x="6089052" y="-19262"/>
                    <a:pt x="6494682" y="13700"/>
                    <a:pt x="6717225" y="0"/>
                  </a:cubicBezTo>
                  <a:cubicBezTo>
                    <a:pt x="6939768" y="-13700"/>
                    <a:pt x="6963777" y="11038"/>
                    <a:pt x="7197831" y="0"/>
                  </a:cubicBezTo>
                  <a:cubicBezTo>
                    <a:pt x="7431885" y="-11038"/>
                    <a:pt x="7404775" y="18958"/>
                    <a:pt x="7508811" y="0"/>
                  </a:cubicBezTo>
                  <a:cubicBezTo>
                    <a:pt x="7612847" y="-18958"/>
                    <a:pt x="7753652" y="12934"/>
                    <a:pt x="7819792" y="0"/>
                  </a:cubicBezTo>
                  <a:cubicBezTo>
                    <a:pt x="7885932" y="-12934"/>
                    <a:pt x="8051335" y="35544"/>
                    <a:pt x="8215585" y="0"/>
                  </a:cubicBezTo>
                  <a:cubicBezTo>
                    <a:pt x="8379835" y="-35544"/>
                    <a:pt x="8768782" y="26630"/>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2940148" y="-25541"/>
                    <a:pt x="13087912" y="8647"/>
                    <a:pt x="13302590" y="0"/>
                  </a:cubicBezTo>
                  <a:cubicBezTo>
                    <a:pt x="13517268" y="-8647"/>
                    <a:pt x="13691555" y="18138"/>
                    <a:pt x="13860891" y="0"/>
                  </a:cubicBezTo>
                  <a:cubicBezTo>
                    <a:pt x="14030227" y="-18138"/>
                    <a:pt x="14199204" y="14028"/>
                    <a:pt x="14315802" y="0"/>
                  </a:cubicBezTo>
                  <a:cubicBezTo>
                    <a:pt x="14432400" y="-14028"/>
                    <a:pt x="14720863" y="69206"/>
                    <a:pt x="14894781" y="0"/>
                  </a:cubicBezTo>
                  <a:cubicBezTo>
                    <a:pt x="15190395" y="-15902"/>
                    <a:pt x="15421167" y="218013"/>
                    <a:pt x="15392400" y="497619"/>
                  </a:cubicBezTo>
                  <a:cubicBezTo>
                    <a:pt x="15392399" y="497614"/>
                    <a:pt x="15392401" y="497613"/>
                    <a:pt x="15392400" y="497609"/>
                  </a:cubicBezTo>
                  <a:lnTo>
                    <a:pt x="15392400" y="497609"/>
                  </a:lnTo>
                  <a:cubicBezTo>
                    <a:pt x="15409585" y="593028"/>
                    <a:pt x="15384935" y="796176"/>
                    <a:pt x="15392400" y="878280"/>
                  </a:cubicBezTo>
                  <a:cubicBezTo>
                    <a:pt x="15399865" y="960384"/>
                    <a:pt x="15368094" y="1099003"/>
                    <a:pt x="15392400" y="1244023"/>
                  </a:cubicBezTo>
                  <a:cubicBezTo>
                    <a:pt x="15431262" y="1409834"/>
                    <a:pt x="15360132" y="1539367"/>
                    <a:pt x="15392400" y="1658694"/>
                  </a:cubicBezTo>
                  <a:cubicBezTo>
                    <a:pt x="15424668" y="1778021"/>
                    <a:pt x="15348534" y="1898845"/>
                    <a:pt x="15392400" y="2073364"/>
                  </a:cubicBezTo>
                  <a:cubicBezTo>
                    <a:pt x="15436266" y="2247883"/>
                    <a:pt x="15366744" y="2325358"/>
                    <a:pt x="15392400" y="2488035"/>
                  </a:cubicBezTo>
                  <a:cubicBezTo>
                    <a:pt x="15392234" y="2732339"/>
                    <a:pt x="15110003" y="2932001"/>
                    <a:pt x="14894781" y="2985654"/>
                  </a:cubicBezTo>
                  <a:cubicBezTo>
                    <a:pt x="14779048" y="2996970"/>
                    <a:pt x="14616286" y="2946660"/>
                    <a:pt x="14419191" y="2985654"/>
                  </a:cubicBezTo>
                  <a:cubicBezTo>
                    <a:pt x="14222096" y="3024648"/>
                    <a:pt x="14149256" y="2965220"/>
                    <a:pt x="13943602" y="2985654"/>
                  </a:cubicBezTo>
                  <a:cubicBezTo>
                    <a:pt x="13737948" y="3006088"/>
                    <a:pt x="13511905" y="2973119"/>
                    <a:pt x="13385301" y="2985654"/>
                  </a:cubicBezTo>
                  <a:cubicBezTo>
                    <a:pt x="13258697" y="2998189"/>
                    <a:pt x="12980461" y="2956820"/>
                    <a:pt x="12827000" y="2985654"/>
                  </a:cubicBezTo>
                  <a:cubicBezTo>
                    <a:pt x="12563196" y="3046478"/>
                    <a:pt x="12461844" y="2956995"/>
                    <a:pt x="12277271" y="2985654"/>
                  </a:cubicBezTo>
                  <a:cubicBezTo>
                    <a:pt x="12092698" y="3014313"/>
                    <a:pt x="12012972" y="2972593"/>
                    <a:pt x="11842986" y="2985654"/>
                  </a:cubicBezTo>
                  <a:cubicBezTo>
                    <a:pt x="11673000" y="2998715"/>
                    <a:pt x="11508338" y="2935831"/>
                    <a:pt x="11293257" y="2985654"/>
                  </a:cubicBezTo>
                  <a:cubicBezTo>
                    <a:pt x="11078176" y="3035477"/>
                    <a:pt x="10997575" y="2945487"/>
                    <a:pt x="10782010" y="2985654"/>
                  </a:cubicBezTo>
                  <a:cubicBezTo>
                    <a:pt x="10566445" y="3025821"/>
                    <a:pt x="10446919" y="2950850"/>
                    <a:pt x="10270762" y="2985654"/>
                  </a:cubicBezTo>
                  <a:cubicBezTo>
                    <a:pt x="10094605" y="3020458"/>
                    <a:pt x="9873782" y="2937742"/>
                    <a:pt x="9682553" y="2985654"/>
                  </a:cubicBezTo>
                  <a:cubicBezTo>
                    <a:pt x="9491324" y="3033566"/>
                    <a:pt x="9290097" y="2936777"/>
                    <a:pt x="8978900" y="2985654"/>
                  </a:cubicBezTo>
                  <a:lnTo>
                    <a:pt x="8978900" y="2985654"/>
                  </a:lnTo>
                  <a:cubicBezTo>
                    <a:pt x="8760784" y="3006641"/>
                    <a:pt x="8542815" y="2935930"/>
                    <a:pt x="8243856" y="2985654"/>
                  </a:cubicBezTo>
                  <a:cubicBezTo>
                    <a:pt x="7944897" y="3035378"/>
                    <a:pt x="7885512" y="2922744"/>
                    <a:pt x="7678437" y="2985654"/>
                  </a:cubicBezTo>
                  <a:cubicBezTo>
                    <a:pt x="7471362" y="3048564"/>
                    <a:pt x="7385300" y="2968998"/>
                    <a:pt x="7282644" y="2985654"/>
                  </a:cubicBezTo>
                  <a:cubicBezTo>
                    <a:pt x="7179988" y="3002310"/>
                    <a:pt x="7060129" y="2978644"/>
                    <a:pt x="6971663" y="2985654"/>
                  </a:cubicBezTo>
                  <a:cubicBezTo>
                    <a:pt x="6883197" y="2992664"/>
                    <a:pt x="6618068" y="2959867"/>
                    <a:pt x="6491058" y="2985654"/>
                  </a:cubicBezTo>
                  <a:cubicBezTo>
                    <a:pt x="6364048" y="3011441"/>
                    <a:pt x="5993549" y="2916715"/>
                    <a:pt x="5756013" y="2985654"/>
                  </a:cubicBezTo>
                  <a:cubicBezTo>
                    <a:pt x="5518477" y="3054593"/>
                    <a:pt x="5427407" y="2944908"/>
                    <a:pt x="5190594" y="2985654"/>
                  </a:cubicBezTo>
                  <a:cubicBezTo>
                    <a:pt x="4953781" y="3026400"/>
                    <a:pt x="4961480" y="2949537"/>
                    <a:pt x="4879614" y="2985654"/>
                  </a:cubicBezTo>
                  <a:cubicBezTo>
                    <a:pt x="4797748" y="3021771"/>
                    <a:pt x="4712656" y="2950098"/>
                    <a:pt x="4568634" y="2985654"/>
                  </a:cubicBezTo>
                  <a:cubicBezTo>
                    <a:pt x="4424612" y="3021210"/>
                    <a:pt x="4364438" y="2960135"/>
                    <a:pt x="4172841" y="2985654"/>
                  </a:cubicBezTo>
                  <a:cubicBezTo>
                    <a:pt x="3981244" y="3011173"/>
                    <a:pt x="3947819" y="2957397"/>
                    <a:pt x="3777048" y="2985654"/>
                  </a:cubicBezTo>
                  <a:cubicBezTo>
                    <a:pt x="3606277" y="3013911"/>
                    <a:pt x="3469127" y="2955423"/>
                    <a:pt x="3296442" y="2985654"/>
                  </a:cubicBezTo>
                  <a:cubicBezTo>
                    <a:pt x="3123757" y="3015885"/>
                    <a:pt x="3031318" y="2939425"/>
                    <a:pt x="2900649" y="2985654"/>
                  </a:cubicBezTo>
                  <a:cubicBezTo>
                    <a:pt x="2769980" y="3031883"/>
                    <a:pt x="2574823" y="2970861"/>
                    <a:pt x="2420043" y="2985654"/>
                  </a:cubicBezTo>
                  <a:cubicBezTo>
                    <a:pt x="2265263" y="3000447"/>
                    <a:pt x="2064553" y="2920673"/>
                    <a:pt x="1769811" y="2985654"/>
                  </a:cubicBezTo>
                  <a:cubicBezTo>
                    <a:pt x="1475069" y="3050635"/>
                    <a:pt x="1379964" y="2946654"/>
                    <a:pt x="1119580" y="2985654"/>
                  </a:cubicBezTo>
                  <a:cubicBezTo>
                    <a:pt x="859196" y="3024654"/>
                    <a:pt x="797081" y="2918342"/>
                    <a:pt x="497619" y="2985654"/>
                  </a:cubicBezTo>
                  <a:cubicBezTo>
                    <a:pt x="167231" y="2944129"/>
                    <a:pt x="-63129" y="2751698"/>
                    <a:pt x="0" y="2488035"/>
                  </a:cubicBezTo>
                  <a:cubicBezTo>
                    <a:pt x="-19671" y="2380270"/>
                    <a:pt x="25791" y="2234579"/>
                    <a:pt x="0" y="2110685"/>
                  </a:cubicBezTo>
                  <a:cubicBezTo>
                    <a:pt x="-25791" y="1986791"/>
                    <a:pt x="27241" y="1902143"/>
                    <a:pt x="0" y="1708454"/>
                  </a:cubicBezTo>
                  <a:cubicBezTo>
                    <a:pt x="-27241" y="1514765"/>
                    <a:pt x="49264" y="1349835"/>
                    <a:pt x="0" y="1244023"/>
                  </a:cubicBezTo>
                  <a:cubicBezTo>
                    <a:pt x="-10809" y="1120606"/>
                    <a:pt x="7477" y="995668"/>
                    <a:pt x="0" y="885744"/>
                  </a:cubicBezTo>
                  <a:cubicBezTo>
                    <a:pt x="-7477" y="775820"/>
                    <a:pt x="44869" y="632235"/>
                    <a:pt x="0" y="497609"/>
                  </a:cubicBezTo>
                  <a:lnTo>
                    <a:pt x="0" y="497609"/>
                  </a:lnTo>
                  <a:cubicBezTo>
                    <a:pt x="1" y="497612"/>
                    <a:pt x="-1" y="497616"/>
                    <a:pt x="0" y="497619"/>
                  </a:cubicBezTo>
                  <a:close/>
                </a:path>
                <a:path w="15392400" h="2985654" stroke="0" extrusionOk="0">
                  <a:moveTo>
                    <a:pt x="0" y="497619"/>
                  </a:moveTo>
                  <a:cubicBezTo>
                    <a:pt x="-11725" y="295836"/>
                    <a:pt x="233448" y="10219"/>
                    <a:pt x="497619" y="0"/>
                  </a:cubicBezTo>
                  <a:cubicBezTo>
                    <a:pt x="757022" y="-24488"/>
                    <a:pt x="1047349" y="67558"/>
                    <a:pt x="1232663" y="0"/>
                  </a:cubicBezTo>
                  <a:cubicBezTo>
                    <a:pt x="1417977" y="-67558"/>
                    <a:pt x="1499731" y="3053"/>
                    <a:pt x="1628456" y="0"/>
                  </a:cubicBezTo>
                  <a:cubicBezTo>
                    <a:pt x="1757181" y="-3053"/>
                    <a:pt x="1860627" y="43955"/>
                    <a:pt x="2024250" y="0"/>
                  </a:cubicBezTo>
                  <a:cubicBezTo>
                    <a:pt x="2187873" y="-43955"/>
                    <a:pt x="2541087" y="65747"/>
                    <a:pt x="2759294" y="0"/>
                  </a:cubicBezTo>
                  <a:cubicBezTo>
                    <a:pt x="2977501" y="-65747"/>
                    <a:pt x="3298234" y="11235"/>
                    <a:pt x="3494338" y="0"/>
                  </a:cubicBezTo>
                  <a:cubicBezTo>
                    <a:pt x="3690442" y="-11235"/>
                    <a:pt x="3843392" y="64533"/>
                    <a:pt x="4059757" y="0"/>
                  </a:cubicBezTo>
                  <a:cubicBezTo>
                    <a:pt x="4276122" y="-64533"/>
                    <a:pt x="4551228" y="58461"/>
                    <a:pt x="4794801" y="0"/>
                  </a:cubicBezTo>
                  <a:cubicBezTo>
                    <a:pt x="5038374" y="-58461"/>
                    <a:pt x="5243391" y="35600"/>
                    <a:pt x="5360220" y="0"/>
                  </a:cubicBezTo>
                  <a:cubicBezTo>
                    <a:pt x="5477049" y="-35600"/>
                    <a:pt x="5710865" y="30899"/>
                    <a:pt x="5925639" y="0"/>
                  </a:cubicBezTo>
                  <a:cubicBezTo>
                    <a:pt x="6140413" y="-30899"/>
                    <a:pt x="6308406" y="14093"/>
                    <a:pt x="6660683" y="0"/>
                  </a:cubicBezTo>
                  <a:cubicBezTo>
                    <a:pt x="7012960" y="-14093"/>
                    <a:pt x="6820245" y="11072"/>
                    <a:pt x="6971663" y="0"/>
                  </a:cubicBezTo>
                  <a:cubicBezTo>
                    <a:pt x="7123081" y="-11072"/>
                    <a:pt x="7257207" y="37349"/>
                    <a:pt x="7367457" y="0"/>
                  </a:cubicBezTo>
                  <a:cubicBezTo>
                    <a:pt x="7477707" y="-37349"/>
                    <a:pt x="7619613" y="29640"/>
                    <a:pt x="7848063" y="0"/>
                  </a:cubicBezTo>
                  <a:cubicBezTo>
                    <a:pt x="8076513" y="-29640"/>
                    <a:pt x="8702867" y="28441"/>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54442" y="-53263"/>
                    <a:pt x="13117459" y="17231"/>
                    <a:pt x="13364623" y="0"/>
                  </a:cubicBezTo>
                  <a:cubicBezTo>
                    <a:pt x="13611787" y="-17231"/>
                    <a:pt x="13634265" y="22132"/>
                    <a:pt x="13840213" y="0"/>
                  </a:cubicBezTo>
                  <a:cubicBezTo>
                    <a:pt x="14046161" y="-22132"/>
                    <a:pt x="14232553" y="9282"/>
                    <a:pt x="14357158" y="0"/>
                  </a:cubicBezTo>
                  <a:cubicBezTo>
                    <a:pt x="14481764" y="-9282"/>
                    <a:pt x="14670907" y="55815"/>
                    <a:pt x="14894781" y="0"/>
                  </a:cubicBezTo>
                  <a:cubicBezTo>
                    <a:pt x="15110464" y="30752"/>
                    <a:pt x="15367426" y="232911"/>
                    <a:pt x="15392400" y="497619"/>
                  </a:cubicBezTo>
                  <a:cubicBezTo>
                    <a:pt x="15392399" y="497616"/>
                    <a:pt x="15392401" y="497611"/>
                    <a:pt x="15392400" y="497609"/>
                  </a:cubicBezTo>
                  <a:lnTo>
                    <a:pt x="15392400" y="497609"/>
                  </a:lnTo>
                  <a:cubicBezTo>
                    <a:pt x="15433287" y="658471"/>
                    <a:pt x="15361717" y="766642"/>
                    <a:pt x="15392400" y="885744"/>
                  </a:cubicBezTo>
                  <a:cubicBezTo>
                    <a:pt x="15423083" y="1004847"/>
                    <a:pt x="15380782" y="1121492"/>
                    <a:pt x="15392400" y="1244023"/>
                  </a:cubicBezTo>
                  <a:cubicBezTo>
                    <a:pt x="15435887" y="1361221"/>
                    <a:pt x="15387627" y="1539310"/>
                    <a:pt x="15392400" y="1671134"/>
                  </a:cubicBezTo>
                  <a:cubicBezTo>
                    <a:pt x="15397173" y="1802958"/>
                    <a:pt x="15358455" y="1957861"/>
                    <a:pt x="15392400" y="2048484"/>
                  </a:cubicBezTo>
                  <a:cubicBezTo>
                    <a:pt x="15426345" y="2139107"/>
                    <a:pt x="15374710" y="2339060"/>
                    <a:pt x="15392400" y="2488035"/>
                  </a:cubicBezTo>
                  <a:cubicBezTo>
                    <a:pt x="15414039" y="2814961"/>
                    <a:pt x="15174239" y="3047990"/>
                    <a:pt x="14894781" y="2985654"/>
                  </a:cubicBezTo>
                  <a:cubicBezTo>
                    <a:pt x="14776595" y="3008922"/>
                    <a:pt x="14613727" y="2953541"/>
                    <a:pt x="14439869" y="2985654"/>
                  </a:cubicBezTo>
                  <a:cubicBezTo>
                    <a:pt x="14266011" y="3017767"/>
                    <a:pt x="14052797" y="2925965"/>
                    <a:pt x="13922924" y="2985654"/>
                  </a:cubicBezTo>
                  <a:cubicBezTo>
                    <a:pt x="13793052" y="3045343"/>
                    <a:pt x="13502201" y="2968491"/>
                    <a:pt x="13364623" y="2985654"/>
                  </a:cubicBezTo>
                  <a:cubicBezTo>
                    <a:pt x="13227045" y="3002817"/>
                    <a:pt x="12938016" y="2978416"/>
                    <a:pt x="12827000" y="2985654"/>
                  </a:cubicBezTo>
                  <a:cubicBezTo>
                    <a:pt x="12653410" y="3007217"/>
                    <a:pt x="12540659" y="2963470"/>
                    <a:pt x="12277271" y="2985654"/>
                  </a:cubicBezTo>
                  <a:cubicBezTo>
                    <a:pt x="12013883" y="3007838"/>
                    <a:pt x="11825503" y="2975646"/>
                    <a:pt x="11689062" y="2985654"/>
                  </a:cubicBezTo>
                  <a:cubicBezTo>
                    <a:pt x="11552621" y="2995662"/>
                    <a:pt x="11354315" y="2935259"/>
                    <a:pt x="11139333" y="2985654"/>
                  </a:cubicBezTo>
                  <a:cubicBezTo>
                    <a:pt x="10924351" y="3036049"/>
                    <a:pt x="10708781" y="2981477"/>
                    <a:pt x="10551124" y="2985654"/>
                  </a:cubicBezTo>
                  <a:cubicBezTo>
                    <a:pt x="10393467" y="2989831"/>
                    <a:pt x="10130997" y="2919635"/>
                    <a:pt x="9962914" y="2985654"/>
                  </a:cubicBezTo>
                  <a:cubicBezTo>
                    <a:pt x="9794831" y="3051673"/>
                    <a:pt x="9244834" y="2926315"/>
                    <a:pt x="8978900" y="2985654"/>
                  </a:cubicBezTo>
                  <a:lnTo>
                    <a:pt x="8978900" y="2985654"/>
                  </a:lnTo>
                  <a:cubicBezTo>
                    <a:pt x="8882137" y="3018596"/>
                    <a:pt x="8782310" y="2953462"/>
                    <a:pt x="8667920" y="2985654"/>
                  </a:cubicBezTo>
                  <a:cubicBezTo>
                    <a:pt x="8553530" y="3017846"/>
                    <a:pt x="8340851" y="2923550"/>
                    <a:pt x="8102501" y="2985654"/>
                  </a:cubicBezTo>
                  <a:cubicBezTo>
                    <a:pt x="7864151" y="3047758"/>
                    <a:pt x="7861024" y="2962685"/>
                    <a:pt x="7791521" y="2985654"/>
                  </a:cubicBezTo>
                  <a:cubicBezTo>
                    <a:pt x="7722018" y="3008623"/>
                    <a:pt x="7272135" y="2924929"/>
                    <a:pt x="7141289" y="2985654"/>
                  </a:cubicBezTo>
                  <a:cubicBezTo>
                    <a:pt x="7010443" y="3046379"/>
                    <a:pt x="6767729" y="2965968"/>
                    <a:pt x="6491058" y="2985654"/>
                  </a:cubicBezTo>
                  <a:cubicBezTo>
                    <a:pt x="6214387" y="3005340"/>
                    <a:pt x="5977058" y="2972040"/>
                    <a:pt x="5756013" y="2985654"/>
                  </a:cubicBezTo>
                  <a:cubicBezTo>
                    <a:pt x="5534969" y="2999268"/>
                    <a:pt x="5534299" y="2972384"/>
                    <a:pt x="5360220" y="2985654"/>
                  </a:cubicBezTo>
                  <a:cubicBezTo>
                    <a:pt x="5186141" y="2998924"/>
                    <a:pt x="4859728" y="2949282"/>
                    <a:pt x="4625176" y="2985654"/>
                  </a:cubicBezTo>
                  <a:cubicBezTo>
                    <a:pt x="4390624" y="3022026"/>
                    <a:pt x="4200604" y="2919011"/>
                    <a:pt x="4059757" y="2985654"/>
                  </a:cubicBezTo>
                  <a:cubicBezTo>
                    <a:pt x="3918910" y="3052297"/>
                    <a:pt x="3847853" y="2966121"/>
                    <a:pt x="3748777" y="2985654"/>
                  </a:cubicBezTo>
                  <a:cubicBezTo>
                    <a:pt x="3649701" y="3005187"/>
                    <a:pt x="3422987" y="2958998"/>
                    <a:pt x="3268171" y="2985654"/>
                  </a:cubicBezTo>
                  <a:cubicBezTo>
                    <a:pt x="3113355" y="3012310"/>
                    <a:pt x="2922733" y="2942274"/>
                    <a:pt x="2617939" y="2985654"/>
                  </a:cubicBezTo>
                  <a:cubicBezTo>
                    <a:pt x="2313145" y="3029034"/>
                    <a:pt x="2328325" y="2971326"/>
                    <a:pt x="2222146" y="2985654"/>
                  </a:cubicBezTo>
                  <a:cubicBezTo>
                    <a:pt x="2115967" y="2999982"/>
                    <a:pt x="1714922" y="2965243"/>
                    <a:pt x="1571915" y="2985654"/>
                  </a:cubicBezTo>
                  <a:cubicBezTo>
                    <a:pt x="1428908" y="3006065"/>
                    <a:pt x="715834" y="2909182"/>
                    <a:pt x="497619" y="2985654"/>
                  </a:cubicBezTo>
                  <a:cubicBezTo>
                    <a:pt x="231685" y="2976813"/>
                    <a:pt x="-10225" y="2741462"/>
                    <a:pt x="0" y="2488035"/>
                  </a:cubicBezTo>
                  <a:cubicBezTo>
                    <a:pt x="-44443" y="2314067"/>
                    <a:pt x="33193" y="2200640"/>
                    <a:pt x="0" y="2085804"/>
                  </a:cubicBezTo>
                  <a:cubicBezTo>
                    <a:pt x="-33193" y="1970968"/>
                    <a:pt x="42645" y="1867121"/>
                    <a:pt x="0" y="1658694"/>
                  </a:cubicBezTo>
                  <a:cubicBezTo>
                    <a:pt x="-42645" y="1450267"/>
                    <a:pt x="8486" y="1396430"/>
                    <a:pt x="0" y="1244023"/>
                  </a:cubicBezTo>
                  <a:cubicBezTo>
                    <a:pt x="-44546" y="1152221"/>
                    <a:pt x="10452" y="983233"/>
                    <a:pt x="0" y="855888"/>
                  </a:cubicBezTo>
                  <a:cubicBezTo>
                    <a:pt x="-10452" y="728543"/>
                    <a:pt x="232" y="587352"/>
                    <a:pt x="0" y="497609"/>
                  </a:cubicBezTo>
                  <a:lnTo>
                    <a:pt x="0" y="497609"/>
                  </a:lnTo>
                  <a:cubicBezTo>
                    <a:pt x="1" y="497612"/>
                    <a:pt x="0" y="497616"/>
                    <a:pt x="0" y="497619"/>
                  </a:cubicBezTo>
                  <a:close/>
                </a:path>
              </a:pathLst>
            </a:custGeom>
            <a:solidFill>
              <a:schemeClr val="tx2">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600200" y="925354"/>
              <a:ext cx="11492272" cy="1615827"/>
            </a:xfrm>
            <a:prstGeom prst="rect">
              <a:avLst/>
            </a:prstGeom>
            <a:noFill/>
          </p:spPr>
          <p:txBody>
            <a:bodyPr wrap="square">
              <a:spAutoFit/>
            </a:bodyPr>
            <a:lstStyle/>
            <a:p>
              <a:pPr algn="ct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Nghĩa thầy trò</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tr.79 + 80) </a:t>
              </a:r>
              <a:r>
                <a:rPr lang="vi-VN" sz="4000" dirty="0">
                  <a:solidFill>
                    <a:srgbClr val="FF0000"/>
                  </a:solidFill>
                  <a:latin typeface="Lobster" charset="0"/>
                </a:rPr>
                <a:t>và nêu nội dung của bài tập đọc?</a:t>
              </a:r>
            </a:p>
          </p:txBody>
        </p:sp>
      </p:grpSp>
      <p:grpSp>
        <p:nvGrpSpPr>
          <p:cNvPr id="13" name="Group 13"/>
          <p:cNvGrpSpPr/>
          <p:nvPr/>
        </p:nvGrpSpPr>
        <p:grpSpPr>
          <a:xfrm>
            <a:off x="8214905" y="2618123"/>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82447" y="653158"/>
            <a:ext cx="3733954" cy="26422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78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26"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5143499"/>
            <a:ext cx="15392400" cy="3231797"/>
          </a:xfrm>
          <a:custGeom>
            <a:avLst/>
            <a:gdLst>
              <a:gd name="connsiteX0" fmla="*/ 0 w 15392400"/>
              <a:gd name="connsiteY0" fmla="*/ 538644 h 3231797"/>
              <a:gd name="connsiteX1" fmla="*/ 538644 w 15392400"/>
              <a:gd name="connsiteY1" fmla="*/ 0 h 3231797"/>
              <a:gd name="connsiteX2" fmla="*/ 1270133 w 15392400"/>
              <a:gd name="connsiteY2" fmla="*/ 0 h 3231797"/>
              <a:gd name="connsiteX3" fmla="*/ 1917219 w 15392400"/>
              <a:gd name="connsiteY3" fmla="*/ 0 h 3231797"/>
              <a:gd name="connsiteX4" fmla="*/ 2226695 w 15392400"/>
              <a:gd name="connsiteY4" fmla="*/ 0 h 3231797"/>
              <a:gd name="connsiteX5" fmla="*/ 2873781 w 15392400"/>
              <a:gd name="connsiteY5" fmla="*/ 0 h 3231797"/>
              <a:gd name="connsiteX6" fmla="*/ 3605270 w 15392400"/>
              <a:gd name="connsiteY6" fmla="*/ 0 h 3231797"/>
              <a:gd name="connsiteX7" fmla="*/ 4167954 w 15392400"/>
              <a:gd name="connsiteY7" fmla="*/ 0 h 3231797"/>
              <a:gd name="connsiteX8" fmla="*/ 4477430 w 15392400"/>
              <a:gd name="connsiteY8" fmla="*/ 0 h 3231797"/>
              <a:gd name="connsiteX9" fmla="*/ 5208919 w 15392400"/>
              <a:gd name="connsiteY9" fmla="*/ 0 h 3231797"/>
              <a:gd name="connsiteX10" fmla="*/ 5687200 w 15392400"/>
              <a:gd name="connsiteY10" fmla="*/ 0 h 3231797"/>
              <a:gd name="connsiteX11" fmla="*/ 5996676 w 15392400"/>
              <a:gd name="connsiteY11" fmla="*/ 0 h 3231797"/>
              <a:gd name="connsiteX12" fmla="*/ 6728165 w 15392400"/>
              <a:gd name="connsiteY12" fmla="*/ 0 h 3231797"/>
              <a:gd name="connsiteX13" fmla="*/ 7206446 w 15392400"/>
              <a:gd name="connsiteY13" fmla="*/ 0 h 3231797"/>
              <a:gd name="connsiteX14" fmla="*/ 7515922 w 15392400"/>
              <a:gd name="connsiteY14" fmla="*/ 0 h 3231797"/>
              <a:gd name="connsiteX15" fmla="*/ 7825398 w 15392400"/>
              <a:gd name="connsiteY15" fmla="*/ 0 h 3231797"/>
              <a:gd name="connsiteX16" fmla="*/ 8219277 w 15392400"/>
              <a:gd name="connsiteY16" fmla="*/ 0 h 3231797"/>
              <a:gd name="connsiteX17" fmla="*/ 8978900 w 15392400"/>
              <a:gd name="connsiteY17" fmla="*/ 0 h 3231797"/>
              <a:gd name="connsiteX18" fmla="*/ 9460343 w 15392400"/>
              <a:gd name="connsiteY18" fmla="*/ 0 h 3231797"/>
              <a:gd name="connsiteX19" fmla="*/ 10022028 w 15392400"/>
              <a:gd name="connsiteY19" fmla="*/ 0 h 3231797"/>
              <a:gd name="connsiteX20" fmla="*/ 10476724 w 15392400"/>
              <a:gd name="connsiteY20" fmla="*/ 0 h 3231797"/>
              <a:gd name="connsiteX21" fmla="*/ 10984915 w 15392400"/>
              <a:gd name="connsiteY21" fmla="*/ 0 h 3231797"/>
              <a:gd name="connsiteX22" fmla="*/ 11653586 w 15392400"/>
              <a:gd name="connsiteY22" fmla="*/ 0 h 3231797"/>
              <a:gd name="connsiteX23" fmla="*/ 12205091 w 15392400"/>
              <a:gd name="connsiteY23" fmla="*/ 0 h 3231797"/>
              <a:gd name="connsiteX24" fmla="*/ 12827000 w 15392400"/>
              <a:gd name="connsiteY24" fmla="*/ 0 h 3231797"/>
              <a:gd name="connsiteX25" fmla="*/ 13293154 w 15392400"/>
              <a:gd name="connsiteY25" fmla="*/ 0 h 3231797"/>
              <a:gd name="connsiteX26" fmla="*/ 13840378 w 15392400"/>
              <a:gd name="connsiteY26" fmla="*/ 0 h 3231797"/>
              <a:gd name="connsiteX27" fmla="*/ 14286264 w 15392400"/>
              <a:gd name="connsiteY27" fmla="*/ 0 h 3231797"/>
              <a:gd name="connsiteX28" fmla="*/ 14853756 w 15392400"/>
              <a:gd name="connsiteY28" fmla="*/ 0 h 3231797"/>
              <a:gd name="connsiteX29" fmla="*/ 15392400 w 15392400"/>
              <a:gd name="connsiteY29" fmla="*/ 538644 h 3231797"/>
              <a:gd name="connsiteX30" fmla="*/ 15392400 w 15392400"/>
              <a:gd name="connsiteY30" fmla="*/ 538633 h 3231797"/>
              <a:gd name="connsiteX31" fmla="*/ 15392400 w 15392400"/>
              <a:gd name="connsiteY31" fmla="*/ 538633 h 3231797"/>
              <a:gd name="connsiteX32" fmla="*/ 15392400 w 15392400"/>
              <a:gd name="connsiteY32" fmla="*/ 950687 h 3231797"/>
              <a:gd name="connsiteX33" fmla="*/ 15392400 w 15392400"/>
              <a:gd name="connsiteY33" fmla="*/ 1346582 h 3231797"/>
              <a:gd name="connsiteX34" fmla="*/ 15392400 w 15392400"/>
              <a:gd name="connsiteY34" fmla="*/ 1795439 h 3231797"/>
              <a:gd name="connsiteX35" fmla="*/ 15392400 w 15392400"/>
              <a:gd name="connsiteY35" fmla="*/ 2244296 h 3231797"/>
              <a:gd name="connsiteX36" fmla="*/ 15392400 w 15392400"/>
              <a:gd name="connsiteY36" fmla="*/ 2693153 h 3231797"/>
              <a:gd name="connsiteX37" fmla="*/ 14853756 w 15392400"/>
              <a:gd name="connsiteY37" fmla="*/ 3231797 h 3231797"/>
              <a:gd name="connsiteX38" fmla="*/ 14387602 w 15392400"/>
              <a:gd name="connsiteY38" fmla="*/ 3231797 h 3231797"/>
              <a:gd name="connsiteX39" fmla="*/ 13921448 w 15392400"/>
              <a:gd name="connsiteY39" fmla="*/ 3231797 h 3231797"/>
              <a:gd name="connsiteX40" fmla="*/ 13374224 w 15392400"/>
              <a:gd name="connsiteY40" fmla="*/ 3231797 h 3231797"/>
              <a:gd name="connsiteX41" fmla="*/ 12827000 w 15392400"/>
              <a:gd name="connsiteY41" fmla="*/ 3231797 h 3231797"/>
              <a:gd name="connsiteX42" fmla="*/ 12277271 w 15392400"/>
              <a:gd name="connsiteY42" fmla="*/ 3231797 h 3231797"/>
              <a:gd name="connsiteX43" fmla="*/ 11842986 w 15392400"/>
              <a:gd name="connsiteY43" fmla="*/ 3231797 h 3231797"/>
              <a:gd name="connsiteX44" fmla="*/ 11293257 w 15392400"/>
              <a:gd name="connsiteY44" fmla="*/ 3231797 h 3231797"/>
              <a:gd name="connsiteX45" fmla="*/ 10782010 w 15392400"/>
              <a:gd name="connsiteY45" fmla="*/ 3231797 h 3231797"/>
              <a:gd name="connsiteX46" fmla="*/ 10270762 w 15392400"/>
              <a:gd name="connsiteY46" fmla="*/ 3231797 h 3231797"/>
              <a:gd name="connsiteX47" fmla="*/ 9682553 w 15392400"/>
              <a:gd name="connsiteY47" fmla="*/ 3231797 h 3231797"/>
              <a:gd name="connsiteX48" fmla="*/ 8978900 w 15392400"/>
              <a:gd name="connsiteY48" fmla="*/ 3231797 h 3231797"/>
              <a:gd name="connsiteX49" fmla="*/ 8978900 w 15392400"/>
              <a:gd name="connsiteY49" fmla="*/ 3231797 h 3231797"/>
              <a:gd name="connsiteX50" fmla="*/ 8247411 w 15392400"/>
              <a:gd name="connsiteY50" fmla="*/ 3231797 h 3231797"/>
              <a:gd name="connsiteX51" fmla="*/ 7684727 w 15392400"/>
              <a:gd name="connsiteY51" fmla="*/ 3231797 h 3231797"/>
              <a:gd name="connsiteX52" fmla="*/ 7290849 w 15392400"/>
              <a:gd name="connsiteY52" fmla="*/ 3231797 h 3231797"/>
              <a:gd name="connsiteX53" fmla="*/ 6981373 w 15392400"/>
              <a:gd name="connsiteY53" fmla="*/ 3231797 h 3231797"/>
              <a:gd name="connsiteX54" fmla="*/ 6503092 w 15392400"/>
              <a:gd name="connsiteY54" fmla="*/ 3231797 h 3231797"/>
              <a:gd name="connsiteX55" fmla="*/ 5771603 w 15392400"/>
              <a:gd name="connsiteY55" fmla="*/ 3231797 h 3231797"/>
              <a:gd name="connsiteX56" fmla="*/ 5208919 w 15392400"/>
              <a:gd name="connsiteY56" fmla="*/ 3231797 h 3231797"/>
              <a:gd name="connsiteX57" fmla="*/ 4899443 w 15392400"/>
              <a:gd name="connsiteY57" fmla="*/ 3231797 h 3231797"/>
              <a:gd name="connsiteX58" fmla="*/ 4589967 w 15392400"/>
              <a:gd name="connsiteY58" fmla="*/ 3231797 h 3231797"/>
              <a:gd name="connsiteX59" fmla="*/ 4196088 w 15392400"/>
              <a:gd name="connsiteY59" fmla="*/ 3231797 h 3231797"/>
              <a:gd name="connsiteX60" fmla="*/ 3802210 w 15392400"/>
              <a:gd name="connsiteY60" fmla="*/ 3231797 h 3231797"/>
              <a:gd name="connsiteX61" fmla="*/ 3323928 w 15392400"/>
              <a:gd name="connsiteY61" fmla="*/ 3231797 h 3231797"/>
              <a:gd name="connsiteX62" fmla="*/ 2930050 w 15392400"/>
              <a:gd name="connsiteY62" fmla="*/ 3231797 h 3231797"/>
              <a:gd name="connsiteX63" fmla="*/ 2451769 w 15392400"/>
              <a:gd name="connsiteY63" fmla="*/ 3231797 h 3231797"/>
              <a:gd name="connsiteX64" fmla="*/ 1804682 w 15392400"/>
              <a:gd name="connsiteY64" fmla="*/ 3231797 h 3231797"/>
              <a:gd name="connsiteX65" fmla="*/ 1157596 w 15392400"/>
              <a:gd name="connsiteY65" fmla="*/ 3231797 h 3231797"/>
              <a:gd name="connsiteX66" fmla="*/ 538644 w 15392400"/>
              <a:gd name="connsiteY66" fmla="*/ 3231797 h 3231797"/>
              <a:gd name="connsiteX67" fmla="*/ 0 w 15392400"/>
              <a:gd name="connsiteY67" fmla="*/ 2693153 h 3231797"/>
              <a:gd name="connsiteX68" fmla="*/ 0 w 15392400"/>
              <a:gd name="connsiteY68" fmla="*/ 2284693 h 3231797"/>
              <a:gd name="connsiteX69" fmla="*/ 0 w 15392400"/>
              <a:gd name="connsiteY69" fmla="*/ 1849302 h 3231797"/>
              <a:gd name="connsiteX70" fmla="*/ 0 w 15392400"/>
              <a:gd name="connsiteY70" fmla="*/ 1346582 h 3231797"/>
              <a:gd name="connsiteX71" fmla="*/ 0 w 15392400"/>
              <a:gd name="connsiteY71" fmla="*/ 958766 h 3231797"/>
              <a:gd name="connsiteX72" fmla="*/ 0 w 15392400"/>
              <a:gd name="connsiteY72" fmla="*/ 538633 h 3231797"/>
              <a:gd name="connsiteX73" fmla="*/ 0 w 15392400"/>
              <a:gd name="connsiteY73" fmla="*/ 538633 h 3231797"/>
              <a:gd name="connsiteX74" fmla="*/ 0 w 15392400"/>
              <a:gd name="connsiteY74" fmla="*/ 538644 h 323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392400" h="3231797" fill="none" extrusionOk="0">
                <a:moveTo>
                  <a:pt x="0" y="538644"/>
                </a:moveTo>
                <a:cubicBezTo>
                  <a:pt x="5911" y="210652"/>
                  <a:pt x="189364" y="-56162"/>
                  <a:pt x="538644" y="0"/>
                </a:cubicBezTo>
                <a:cubicBezTo>
                  <a:pt x="752455" y="-69218"/>
                  <a:pt x="970660" y="17432"/>
                  <a:pt x="1270133" y="0"/>
                </a:cubicBezTo>
                <a:cubicBezTo>
                  <a:pt x="1569606" y="-17432"/>
                  <a:pt x="1644400" y="64751"/>
                  <a:pt x="1917219" y="0"/>
                </a:cubicBezTo>
                <a:cubicBezTo>
                  <a:pt x="2190038" y="-64751"/>
                  <a:pt x="2144127" y="6264"/>
                  <a:pt x="2226695" y="0"/>
                </a:cubicBezTo>
                <a:cubicBezTo>
                  <a:pt x="2309263" y="-6264"/>
                  <a:pt x="2637731" y="31509"/>
                  <a:pt x="2873781" y="0"/>
                </a:cubicBezTo>
                <a:cubicBezTo>
                  <a:pt x="3109831" y="-31509"/>
                  <a:pt x="3343172" y="71066"/>
                  <a:pt x="3605270" y="0"/>
                </a:cubicBezTo>
                <a:cubicBezTo>
                  <a:pt x="3867368" y="-71066"/>
                  <a:pt x="4014183" y="11876"/>
                  <a:pt x="4167954" y="0"/>
                </a:cubicBezTo>
                <a:cubicBezTo>
                  <a:pt x="4321725" y="-11876"/>
                  <a:pt x="4398573" y="9023"/>
                  <a:pt x="4477430" y="0"/>
                </a:cubicBezTo>
                <a:cubicBezTo>
                  <a:pt x="4556287" y="-9023"/>
                  <a:pt x="5020650" y="66302"/>
                  <a:pt x="5208919" y="0"/>
                </a:cubicBezTo>
                <a:cubicBezTo>
                  <a:pt x="5397188" y="-66302"/>
                  <a:pt x="5544766" y="22597"/>
                  <a:pt x="5687200" y="0"/>
                </a:cubicBezTo>
                <a:cubicBezTo>
                  <a:pt x="5829634" y="-22597"/>
                  <a:pt x="5896297" y="27324"/>
                  <a:pt x="5996676" y="0"/>
                </a:cubicBezTo>
                <a:cubicBezTo>
                  <a:pt x="6097055" y="-27324"/>
                  <a:pt x="6378874" y="34746"/>
                  <a:pt x="6728165" y="0"/>
                </a:cubicBezTo>
                <a:cubicBezTo>
                  <a:pt x="7077456" y="-34746"/>
                  <a:pt x="6978979" y="44503"/>
                  <a:pt x="7206446" y="0"/>
                </a:cubicBezTo>
                <a:cubicBezTo>
                  <a:pt x="7433913" y="-44503"/>
                  <a:pt x="7431946" y="14936"/>
                  <a:pt x="7515922" y="0"/>
                </a:cubicBezTo>
                <a:cubicBezTo>
                  <a:pt x="7599898" y="-14936"/>
                  <a:pt x="7711965" y="735"/>
                  <a:pt x="7825398" y="0"/>
                </a:cubicBezTo>
                <a:cubicBezTo>
                  <a:pt x="7938831" y="-735"/>
                  <a:pt x="8081793" y="46395"/>
                  <a:pt x="8219277" y="0"/>
                </a:cubicBezTo>
                <a:cubicBezTo>
                  <a:pt x="8356761" y="-46395"/>
                  <a:pt x="8700856" y="14619"/>
                  <a:pt x="8978900" y="0"/>
                </a:cubicBezTo>
                <a:cubicBezTo>
                  <a:pt x="9168489" y="-53235"/>
                  <a:pt x="9271338" y="4093"/>
                  <a:pt x="9460343" y="0"/>
                </a:cubicBezTo>
                <a:cubicBezTo>
                  <a:pt x="9649348" y="-4093"/>
                  <a:pt x="9833193" y="44721"/>
                  <a:pt x="10022028" y="0"/>
                </a:cubicBezTo>
                <a:cubicBezTo>
                  <a:pt x="10210863" y="-44721"/>
                  <a:pt x="10303948" y="52645"/>
                  <a:pt x="10476724" y="0"/>
                </a:cubicBezTo>
                <a:cubicBezTo>
                  <a:pt x="10649500" y="-52645"/>
                  <a:pt x="10792867" y="4689"/>
                  <a:pt x="10984915" y="0"/>
                </a:cubicBezTo>
                <a:cubicBezTo>
                  <a:pt x="11176963" y="-4689"/>
                  <a:pt x="11442621" y="42646"/>
                  <a:pt x="11653586" y="0"/>
                </a:cubicBezTo>
                <a:cubicBezTo>
                  <a:pt x="11841253" y="-944"/>
                  <a:pt x="12003155" y="38708"/>
                  <a:pt x="12205091" y="0"/>
                </a:cubicBezTo>
                <a:cubicBezTo>
                  <a:pt x="12407027" y="-38708"/>
                  <a:pt x="12613589" y="42762"/>
                  <a:pt x="12827000" y="0"/>
                </a:cubicBezTo>
                <a:cubicBezTo>
                  <a:pt x="12958804" y="-20956"/>
                  <a:pt x="13091588" y="13899"/>
                  <a:pt x="13293154" y="0"/>
                </a:cubicBezTo>
                <a:cubicBezTo>
                  <a:pt x="13494720" y="-13899"/>
                  <a:pt x="13590205" y="29642"/>
                  <a:pt x="13840378" y="0"/>
                </a:cubicBezTo>
                <a:cubicBezTo>
                  <a:pt x="14090551" y="-29642"/>
                  <a:pt x="14164665" y="48687"/>
                  <a:pt x="14286264" y="0"/>
                </a:cubicBezTo>
                <a:cubicBezTo>
                  <a:pt x="14407863" y="-48687"/>
                  <a:pt x="14704617" y="1857"/>
                  <a:pt x="14853756" y="0"/>
                </a:cubicBezTo>
                <a:cubicBezTo>
                  <a:pt x="15163094" y="-9067"/>
                  <a:pt x="15409100" y="238384"/>
                  <a:pt x="15392400" y="538644"/>
                </a:cubicBezTo>
                <a:cubicBezTo>
                  <a:pt x="15392399" y="538640"/>
                  <a:pt x="15392401" y="538638"/>
                  <a:pt x="15392400" y="538633"/>
                </a:cubicBezTo>
                <a:lnTo>
                  <a:pt x="15392400" y="538633"/>
                </a:lnTo>
                <a:cubicBezTo>
                  <a:pt x="15418646" y="640302"/>
                  <a:pt x="15359531" y="801545"/>
                  <a:pt x="15392400" y="950687"/>
                </a:cubicBezTo>
                <a:cubicBezTo>
                  <a:pt x="15425269" y="1099829"/>
                  <a:pt x="15357934" y="1225403"/>
                  <a:pt x="15392400" y="1346582"/>
                </a:cubicBezTo>
                <a:cubicBezTo>
                  <a:pt x="15395391" y="1482596"/>
                  <a:pt x="15340618" y="1653051"/>
                  <a:pt x="15392400" y="1795439"/>
                </a:cubicBezTo>
                <a:cubicBezTo>
                  <a:pt x="15444182" y="1937827"/>
                  <a:pt x="15379630" y="2020602"/>
                  <a:pt x="15392400" y="2244296"/>
                </a:cubicBezTo>
                <a:cubicBezTo>
                  <a:pt x="15405170" y="2467990"/>
                  <a:pt x="15375560" y="2514144"/>
                  <a:pt x="15392400" y="2693153"/>
                </a:cubicBezTo>
                <a:cubicBezTo>
                  <a:pt x="15392361" y="2983488"/>
                  <a:pt x="15109212" y="3193965"/>
                  <a:pt x="14853756" y="3231797"/>
                </a:cubicBezTo>
                <a:cubicBezTo>
                  <a:pt x="14719407" y="3241844"/>
                  <a:pt x="14570434" y="3195525"/>
                  <a:pt x="14387602" y="3231797"/>
                </a:cubicBezTo>
                <a:cubicBezTo>
                  <a:pt x="14204770" y="3268069"/>
                  <a:pt x="14148337" y="3208709"/>
                  <a:pt x="13921448" y="3231797"/>
                </a:cubicBezTo>
                <a:cubicBezTo>
                  <a:pt x="13694559" y="3254885"/>
                  <a:pt x="13499677" y="3180426"/>
                  <a:pt x="13374224" y="3231797"/>
                </a:cubicBezTo>
                <a:cubicBezTo>
                  <a:pt x="13248771" y="3283168"/>
                  <a:pt x="13081544" y="3223413"/>
                  <a:pt x="12827000" y="3231797"/>
                </a:cubicBezTo>
                <a:cubicBezTo>
                  <a:pt x="12563196" y="3292621"/>
                  <a:pt x="12461844" y="3203138"/>
                  <a:pt x="12277271" y="3231797"/>
                </a:cubicBezTo>
                <a:cubicBezTo>
                  <a:pt x="12092698" y="3260456"/>
                  <a:pt x="12012972" y="3218736"/>
                  <a:pt x="11842986" y="3231797"/>
                </a:cubicBezTo>
                <a:cubicBezTo>
                  <a:pt x="11673000" y="3244858"/>
                  <a:pt x="11508338" y="3181974"/>
                  <a:pt x="11293257" y="3231797"/>
                </a:cubicBezTo>
                <a:cubicBezTo>
                  <a:pt x="11078176" y="3281620"/>
                  <a:pt x="10997575" y="3191630"/>
                  <a:pt x="10782010" y="3231797"/>
                </a:cubicBezTo>
                <a:cubicBezTo>
                  <a:pt x="10566445" y="3271964"/>
                  <a:pt x="10446919" y="3196993"/>
                  <a:pt x="10270762" y="3231797"/>
                </a:cubicBezTo>
                <a:cubicBezTo>
                  <a:pt x="10094605" y="3266601"/>
                  <a:pt x="9873782" y="3183885"/>
                  <a:pt x="9682553" y="3231797"/>
                </a:cubicBezTo>
                <a:cubicBezTo>
                  <a:pt x="9491324" y="3279709"/>
                  <a:pt x="9290097" y="3182920"/>
                  <a:pt x="8978900" y="3231797"/>
                </a:cubicBezTo>
                <a:lnTo>
                  <a:pt x="8978900" y="3231797"/>
                </a:lnTo>
                <a:cubicBezTo>
                  <a:pt x="8699105" y="3293769"/>
                  <a:pt x="8487663" y="3152684"/>
                  <a:pt x="8247411" y="3231797"/>
                </a:cubicBezTo>
                <a:cubicBezTo>
                  <a:pt x="8007159" y="3310910"/>
                  <a:pt x="7815532" y="3166285"/>
                  <a:pt x="7684727" y="3231797"/>
                </a:cubicBezTo>
                <a:cubicBezTo>
                  <a:pt x="7553922" y="3297309"/>
                  <a:pt x="7481046" y="3209254"/>
                  <a:pt x="7290849" y="3231797"/>
                </a:cubicBezTo>
                <a:cubicBezTo>
                  <a:pt x="7100652" y="3254340"/>
                  <a:pt x="7103408" y="3199983"/>
                  <a:pt x="6981373" y="3231797"/>
                </a:cubicBezTo>
                <a:cubicBezTo>
                  <a:pt x="6859338" y="3263611"/>
                  <a:pt x="6640747" y="3227844"/>
                  <a:pt x="6503092" y="3231797"/>
                </a:cubicBezTo>
                <a:cubicBezTo>
                  <a:pt x="6365437" y="3235750"/>
                  <a:pt x="6103058" y="3170200"/>
                  <a:pt x="5771603" y="3231797"/>
                </a:cubicBezTo>
                <a:cubicBezTo>
                  <a:pt x="5440148" y="3293394"/>
                  <a:pt x="5343343" y="3174152"/>
                  <a:pt x="5208919" y="3231797"/>
                </a:cubicBezTo>
                <a:cubicBezTo>
                  <a:pt x="5074495" y="3289442"/>
                  <a:pt x="4963637" y="3202786"/>
                  <a:pt x="4899443" y="3231797"/>
                </a:cubicBezTo>
                <a:cubicBezTo>
                  <a:pt x="4835249" y="3260808"/>
                  <a:pt x="4653751" y="3219103"/>
                  <a:pt x="4589967" y="3231797"/>
                </a:cubicBezTo>
                <a:cubicBezTo>
                  <a:pt x="4526183" y="3244491"/>
                  <a:pt x="4295686" y="3227379"/>
                  <a:pt x="4196088" y="3231797"/>
                </a:cubicBezTo>
                <a:cubicBezTo>
                  <a:pt x="4096490" y="3236215"/>
                  <a:pt x="3937357" y="3208262"/>
                  <a:pt x="3802210" y="3231797"/>
                </a:cubicBezTo>
                <a:cubicBezTo>
                  <a:pt x="3667063" y="3255332"/>
                  <a:pt x="3497423" y="3211192"/>
                  <a:pt x="3323928" y="3231797"/>
                </a:cubicBezTo>
                <a:cubicBezTo>
                  <a:pt x="3150433" y="3252402"/>
                  <a:pt x="3028390" y="3192304"/>
                  <a:pt x="2930050" y="3231797"/>
                </a:cubicBezTo>
                <a:cubicBezTo>
                  <a:pt x="2831710" y="3271290"/>
                  <a:pt x="2602889" y="3223076"/>
                  <a:pt x="2451769" y="3231797"/>
                </a:cubicBezTo>
                <a:cubicBezTo>
                  <a:pt x="2300649" y="3240518"/>
                  <a:pt x="2104591" y="3206438"/>
                  <a:pt x="1804682" y="3231797"/>
                </a:cubicBezTo>
                <a:cubicBezTo>
                  <a:pt x="1504773" y="3257156"/>
                  <a:pt x="1425234" y="3203182"/>
                  <a:pt x="1157596" y="3231797"/>
                </a:cubicBezTo>
                <a:cubicBezTo>
                  <a:pt x="889958" y="3260412"/>
                  <a:pt x="683473" y="3189926"/>
                  <a:pt x="538644" y="3231797"/>
                </a:cubicBezTo>
                <a:cubicBezTo>
                  <a:pt x="222032" y="3217502"/>
                  <a:pt x="-34022" y="2984621"/>
                  <a:pt x="0" y="2693153"/>
                </a:cubicBezTo>
                <a:cubicBezTo>
                  <a:pt x="-42023" y="2551618"/>
                  <a:pt x="46101" y="2405474"/>
                  <a:pt x="0" y="2284693"/>
                </a:cubicBezTo>
                <a:cubicBezTo>
                  <a:pt x="-46101" y="2163912"/>
                  <a:pt x="9774" y="2043894"/>
                  <a:pt x="0" y="1849302"/>
                </a:cubicBezTo>
                <a:cubicBezTo>
                  <a:pt x="-9774" y="1654710"/>
                  <a:pt x="3917" y="1490623"/>
                  <a:pt x="0" y="1346582"/>
                </a:cubicBezTo>
                <a:cubicBezTo>
                  <a:pt x="-25715" y="1224078"/>
                  <a:pt x="4815" y="1042556"/>
                  <a:pt x="0" y="958766"/>
                </a:cubicBezTo>
                <a:cubicBezTo>
                  <a:pt x="-4815" y="874976"/>
                  <a:pt x="49128" y="706430"/>
                  <a:pt x="0" y="538633"/>
                </a:cubicBezTo>
                <a:lnTo>
                  <a:pt x="0" y="538633"/>
                </a:lnTo>
                <a:cubicBezTo>
                  <a:pt x="0" y="538639"/>
                  <a:pt x="-1" y="538639"/>
                  <a:pt x="0" y="538644"/>
                </a:cubicBezTo>
                <a:close/>
              </a:path>
              <a:path w="15392400" h="3231797" stroke="0" extrusionOk="0">
                <a:moveTo>
                  <a:pt x="0" y="538644"/>
                </a:moveTo>
                <a:cubicBezTo>
                  <a:pt x="-5970" y="278349"/>
                  <a:pt x="290551" y="47365"/>
                  <a:pt x="538644" y="0"/>
                </a:cubicBezTo>
                <a:cubicBezTo>
                  <a:pt x="725206" y="-41409"/>
                  <a:pt x="955693" y="30545"/>
                  <a:pt x="1270133" y="0"/>
                </a:cubicBezTo>
                <a:cubicBezTo>
                  <a:pt x="1584573" y="-30545"/>
                  <a:pt x="1580400" y="39961"/>
                  <a:pt x="1664011" y="0"/>
                </a:cubicBezTo>
                <a:cubicBezTo>
                  <a:pt x="1747622" y="-39961"/>
                  <a:pt x="1942770" y="12909"/>
                  <a:pt x="2057890" y="0"/>
                </a:cubicBezTo>
                <a:cubicBezTo>
                  <a:pt x="2173010" y="-12909"/>
                  <a:pt x="2460532" y="73890"/>
                  <a:pt x="2789379" y="0"/>
                </a:cubicBezTo>
                <a:cubicBezTo>
                  <a:pt x="3118226" y="-73890"/>
                  <a:pt x="3225475" y="11915"/>
                  <a:pt x="3520868" y="0"/>
                </a:cubicBezTo>
                <a:cubicBezTo>
                  <a:pt x="3816261" y="-11915"/>
                  <a:pt x="3958506" y="18196"/>
                  <a:pt x="4083552" y="0"/>
                </a:cubicBezTo>
                <a:cubicBezTo>
                  <a:pt x="4208598" y="-18196"/>
                  <a:pt x="4625832" y="37375"/>
                  <a:pt x="4815040" y="0"/>
                </a:cubicBezTo>
                <a:cubicBezTo>
                  <a:pt x="5004248" y="-37375"/>
                  <a:pt x="5130860" y="9318"/>
                  <a:pt x="5377724" y="0"/>
                </a:cubicBezTo>
                <a:cubicBezTo>
                  <a:pt x="5624588" y="-9318"/>
                  <a:pt x="5792428" y="26675"/>
                  <a:pt x="5940408" y="0"/>
                </a:cubicBezTo>
                <a:cubicBezTo>
                  <a:pt x="6088388" y="-26675"/>
                  <a:pt x="6312008" y="2057"/>
                  <a:pt x="6671897" y="0"/>
                </a:cubicBezTo>
                <a:cubicBezTo>
                  <a:pt x="7031786" y="-2057"/>
                  <a:pt x="6869830" y="27807"/>
                  <a:pt x="6981373" y="0"/>
                </a:cubicBezTo>
                <a:cubicBezTo>
                  <a:pt x="7092916" y="-27807"/>
                  <a:pt x="7215136" y="6516"/>
                  <a:pt x="7375251" y="0"/>
                </a:cubicBezTo>
                <a:cubicBezTo>
                  <a:pt x="7535366" y="-6516"/>
                  <a:pt x="7720779" y="33055"/>
                  <a:pt x="7853533" y="0"/>
                </a:cubicBezTo>
                <a:cubicBezTo>
                  <a:pt x="7986287" y="-33055"/>
                  <a:pt x="8431654" y="1188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80722" y="-19129"/>
                  <a:pt x="13146352" y="23258"/>
                  <a:pt x="13353957" y="0"/>
                </a:cubicBezTo>
                <a:cubicBezTo>
                  <a:pt x="13561562" y="-23258"/>
                  <a:pt x="13629093" y="3560"/>
                  <a:pt x="13820110" y="0"/>
                </a:cubicBezTo>
                <a:cubicBezTo>
                  <a:pt x="14011127" y="-3560"/>
                  <a:pt x="14147691" y="19300"/>
                  <a:pt x="14326799" y="0"/>
                </a:cubicBezTo>
                <a:cubicBezTo>
                  <a:pt x="14505907" y="-19300"/>
                  <a:pt x="14601102" y="12835"/>
                  <a:pt x="14853756" y="0"/>
                </a:cubicBezTo>
                <a:cubicBezTo>
                  <a:pt x="15144476" y="3517"/>
                  <a:pt x="15316526" y="271901"/>
                  <a:pt x="15392400" y="538644"/>
                </a:cubicBezTo>
                <a:cubicBezTo>
                  <a:pt x="15392399" y="538641"/>
                  <a:pt x="15392400" y="538638"/>
                  <a:pt x="15392400" y="538633"/>
                </a:cubicBezTo>
                <a:lnTo>
                  <a:pt x="15392400" y="538633"/>
                </a:lnTo>
                <a:cubicBezTo>
                  <a:pt x="15404214" y="729932"/>
                  <a:pt x="15377318" y="817883"/>
                  <a:pt x="15392400" y="958766"/>
                </a:cubicBezTo>
                <a:cubicBezTo>
                  <a:pt x="15407482" y="1099649"/>
                  <a:pt x="15355864" y="1163451"/>
                  <a:pt x="15392400" y="1346582"/>
                </a:cubicBezTo>
                <a:cubicBezTo>
                  <a:pt x="15419954" y="1525388"/>
                  <a:pt x="15368276" y="1589554"/>
                  <a:pt x="15392400" y="1808905"/>
                </a:cubicBezTo>
                <a:cubicBezTo>
                  <a:pt x="15416524" y="2028256"/>
                  <a:pt x="15368517" y="2117469"/>
                  <a:pt x="15392400" y="2217365"/>
                </a:cubicBezTo>
                <a:cubicBezTo>
                  <a:pt x="15416283" y="2317261"/>
                  <a:pt x="15381368" y="2530334"/>
                  <a:pt x="15392400" y="2693153"/>
                </a:cubicBezTo>
                <a:cubicBezTo>
                  <a:pt x="15404831" y="3020568"/>
                  <a:pt x="15157091" y="3310531"/>
                  <a:pt x="14853756" y="3231797"/>
                </a:cubicBezTo>
                <a:cubicBezTo>
                  <a:pt x="14731608" y="3236376"/>
                  <a:pt x="14623492" y="3192567"/>
                  <a:pt x="14407870" y="3231797"/>
                </a:cubicBezTo>
                <a:cubicBezTo>
                  <a:pt x="14192248" y="3271027"/>
                  <a:pt x="14139520" y="3200745"/>
                  <a:pt x="13901181" y="3231797"/>
                </a:cubicBezTo>
                <a:cubicBezTo>
                  <a:pt x="13662842" y="3262849"/>
                  <a:pt x="13547870" y="3229744"/>
                  <a:pt x="13353957" y="3231797"/>
                </a:cubicBezTo>
                <a:cubicBezTo>
                  <a:pt x="13160044" y="3233850"/>
                  <a:pt x="13020499" y="3172569"/>
                  <a:pt x="12827000" y="3231797"/>
                </a:cubicBezTo>
                <a:cubicBezTo>
                  <a:pt x="12653410" y="3253360"/>
                  <a:pt x="12540659" y="3209613"/>
                  <a:pt x="12277271" y="3231797"/>
                </a:cubicBezTo>
                <a:cubicBezTo>
                  <a:pt x="12013883" y="3253981"/>
                  <a:pt x="11825503" y="3221789"/>
                  <a:pt x="11689062" y="3231797"/>
                </a:cubicBezTo>
                <a:cubicBezTo>
                  <a:pt x="11552621" y="3241805"/>
                  <a:pt x="11354315" y="3181402"/>
                  <a:pt x="11139333" y="3231797"/>
                </a:cubicBezTo>
                <a:cubicBezTo>
                  <a:pt x="10924351" y="3282192"/>
                  <a:pt x="10708781" y="3227620"/>
                  <a:pt x="10551124" y="3231797"/>
                </a:cubicBezTo>
                <a:cubicBezTo>
                  <a:pt x="10393467" y="3235974"/>
                  <a:pt x="10130997" y="3165778"/>
                  <a:pt x="9962914" y="3231797"/>
                </a:cubicBezTo>
                <a:cubicBezTo>
                  <a:pt x="9794831" y="3297816"/>
                  <a:pt x="9244834" y="3172458"/>
                  <a:pt x="8978900" y="3231797"/>
                </a:cubicBezTo>
                <a:lnTo>
                  <a:pt x="8978900" y="3231797"/>
                </a:lnTo>
                <a:cubicBezTo>
                  <a:pt x="8862002" y="3238432"/>
                  <a:pt x="8803028" y="3197188"/>
                  <a:pt x="8669424" y="3231797"/>
                </a:cubicBezTo>
                <a:cubicBezTo>
                  <a:pt x="8535820" y="3266406"/>
                  <a:pt x="8260882" y="3174568"/>
                  <a:pt x="8106740" y="3231797"/>
                </a:cubicBezTo>
                <a:cubicBezTo>
                  <a:pt x="7952598" y="3289026"/>
                  <a:pt x="7867773" y="3205036"/>
                  <a:pt x="7797264" y="3231797"/>
                </a:cubicBezTo>
                <a:cubicBezTo>
                  <a:pt x="7726755" y="3258558"/>
                  <a:pt x="7299906" y="3172823"/>
                  <a:pt x="7150178" y="3231797"/>
                </a:cubicBezTo>
                <a:cubicBezTo>
                  <a:pt x="7000450" y="3290771"/>
                  <a:pt x="6741702" y="3158148"/>
                  <a:pt x="6503092" y="3231797"/>
                </a:cubicBezTo>
                <a:cubicBezTo>
                  <a:pt x="6264482" y="3305446"/>
                  <a:pt x="6010569" y="3229696"/>
                  <a:pt x="5771603" y="3231797"/>
                </a:cubicBezTo>
                <a:cubicBezTo>
                  <a:pt x="5532637" y="3233898"/>
                  <a:pt x="5460068" y="3202424"/>
                  <a:pt x="5377724" y="3231797"/>
                </a:cubicBezTo>
                <a:cubicBezTo>
                  <a:pt x="5295380" y="3261170"/>
                  <a:pt x="4974614" y="3230002"/>
                  <a:pt x="4646235" y="3231797"/>
                </a:cubicBezTo>
                <a:cubicBezTo>
                  <a:pt x="4317856" y="3233592"/>
                  <a:pt x="4198440" y="3224446"/>
                  <a:pt x="4083552" y="3231797"/>
                </a:cubicBezTo>
                <a:cubicBezTo>
                  <a:pt x="3968664" y="3239148"/>
                  <a:pt x="3912954" y="3197585"/>
                  <a:pt x="3774075" y="3231797"/>
                </a:cubicBezTo>
                <a:cubicBezTo>
                  <a:pt x="3635196" y="3266009"/>
                  <a:pt x="3455490" y="3178075"/>
                  <a:pt x="3295794" y="3231797"/>
                </a:cubicBezTo>
                <a:cubicBezTo>
                  <a:pt x="3136098" y="3285519"/>
                  <a:pt x="2886889" y="3201438"/>
                  <a:pt x="2648708" y="3231797"/>
                </a:cubicBezTo>
                <a:cubicBezTo>
                  <a:pt x="2410527" y="3262156"/>
                  <a:pt x="2403663" y="3193864"/>
                  <a:pt x="2254829" y="3231797"/>
                </a:cubicBezTo>
                <a:cubicBezTo>
                  <a:pt x="2105995" y="3269730"/>
                  <a:pt x="1894744" y="3218243"/>
                  <a:pt x="1607743" y="3231797"/>
                </a:cubicBezTo>
                <a:cubicBezTo>
                  <a:pt x="1320742" y="3245351"/>
                  <a:pt x="910258" y="3122098"/>
                  <a:pt x="538644" y="3231797"/>
                </a:cubicBezTo>
                <a:cubicBezTo>
                  <a:pt x="266157" y="3206945"/>
                  <a:pt x="-25433" y="2937410"/>
                  <a:pt x="0" y="2693153"/>
                </a:cubicBezTo>
                <a:cubicBezTo>
                  <a:pt x="-47003" y="2510013"/>
                  <a:pt x="2316" y="2366698"/>
                  <a:pt x="0" y="2257762"/>
                </a:cubicBezTo>
                <a:cubicBezTo>
                  <a:pt x="-2316" y="2148826"/>
                  <a:pt x="43798" y="2009678"/>
                  <a:pt x="0" y="1795439"/>
                </a:cubicBezTo>
                <a:cubicBezTo>
                  <a:pt x="-43798" y="1581200"/>
                  <a:pt x="8057" y="1535788"/>
                  <a:pt x="0" y="1346582"/>
                </a:cubicBezTo>
                <a:cubicBezTo>
                  <a:pt x="-1080" y="1167219"/>
                  <a:pt x="31950" y="1039749"/>
                  <a:pt x="0" y="926449"/>
                </a:cubicBezTo>
                <a:cubicBezTo>
                  <a:pt x="-31950" y="813149"/>
                  <a:pt x="27774" y="690632"/>
                  <a:pt x="0" y="538633"/>
                </a:cubicBezTo>
                <a:lnTo>
                  <a:pt x="0" y="538633"/>
                </a:lnTo>
                <a:cubicBezTo>
                  <a:pt x="1" y="538635"/>
                  <a:pt x="0" y="538641"/>
                  <a:pt x="0" y="538644"/>
                </a:cubicBez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Hội thổi cơm thi ở Đồng Vân bắt nguồn từ các cuộc trẩy quân đánh giặc của người Việt cổ bên sông Đáy ngày xưa.</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15392400"/>
                <a:gd name="connsiteY0" fmla="*/ 662722 h 3976253"/>
                <a:gd name="connsiteX1" fmla="*/ 662722 w 15392400"/>
                <a:gd name="connsiteY1" fmla="*/ 0 h 3976253"/>
                <a:gd name="connsiteX2" fmla="*/ 1173573 w 15392400"/>
                <a:gd name="connsiteY2" fmla="*/ 0 h 3976253"/>
                <a:gd name="connsiteX3" fmla="*/ 1933909 w 15392400"/>
                <a:gd name="connsiteY3" fmla="*/ 0 h 3976253"/>
                <a:gd name="connsiteX4" fmla="*/ 2611084 w 15392400"/>
                <a:gd name="connsiteY4" fmla="*/ 0 h 3976253"/>
                <a:gd name="connsiteX5" fmla="*/ 2955611 w 15392400"/>
                <a:gd name="connsiteY5" fmla="*/ 0 h 3976253"/>
                <a:gd name="connsiteX6" fmla="*/ 3632786 w 15392400"/>
                <a:gd name="connsiteY6" fmla="*/ 0 h 3976253"/>
                <a:gd name="connsiteX7" fmla="*/ 4393122 w 15392400"/>
                <a:gd name="connsiteY7" fmla="*/ 0 h 3976253"/>
                <a:gd name="connsiteX8" fmla="*/ 4987135 w 15392400"/>
                <a:gd name="connsiteY8" fmla="*/ 0 h 3976253"/>
                <a:gd name="connsiteX9" fmla="*/ 5331662 w 15392400"/>
                <a:gd name="connsiteY9" fmla="*/ 0 h 3976253"/>
                <a:gd name="connsiteX10" fmla="*/ 6091998 w 15392400"/>
                <a:gd name="connsiteY10" fmla="*/ 0 h 3976253"/>
                <a:gd name="connsiteX11" fmla="*/ 6602849 w 15392400"/>
                <a:gd name="connsiteY11" fmla="*/ 0 h 3976253"/>
                <a:gd name="connsiteX12" fmla="*/ 6947377 w 15392400"/>
                <a:gd name="connsiteY12" fmla="*/ 0 h 3976253"/>
                <a:gd name="connsiteX13" fmla="*/ 7707713 w 15392400"/>
                <a:gd name="connsiteY13" fmla="*/ 0 h 3976253"/>
                <a:gd name="connsiteX14" fmla="*/ 8218564 w 15392400"/>
                <a:gd name="connsiteY14" fmla="*/ 0 h 3976253"/>
                <a:gd name="connsiteX15" fmla="*/ 8978900 w 15392400"/>
                <a:gd name="connsiteY15" fmla="*/ 0 h 3976253"/>
                <a:gd name="connsiteX16" fmla="*/ 9433597 w 15392400"/>
                <a:gd name="connsiteY16" fmla="*/ 0 h 3976253"/>
                <a:gd name="connsiteX17" fmla="*/ 9995281 w 15392400"/>
                <a:gd name="connsiteY17" fmla="*/ 0 h 3976253"/>
                <a:gd name="connsiteX18" fmla="*/ 10476724 w 15392400"/>
                <a:gd name="connsiteY18" fmla="*/ 0 h 3976253"/>
                <a:gd name="connsiteX19" fmla="*/ 11011661 w 15392400"/>
                <a:gd name="connsiteY19" fmla="*/ 0 h 3976253"/>
                <a:gd name="connsiteX20" fmla="*/ 11653586 w 15392400"/>
                <a:gd name="connsiteY20" fmla="*/ 0 h 3976253"/>
                <a:gd name="connsiteX21" fmla="*/ 12205091 w 15392400"/>
                <a:gd name="connsiteY21" fmla="*/ 0 h 3976253"/>
                <a:gd name="connsiteX22" fmla="*/ 12827000 w 15392400"/>
                <a:gd name="connsiteY22" fmla="*/ 0 h 3976253"/>
                <a:gd name="connsiteX23" fmla="*/ 13264616 w 15392400"/>
                <a:gd name="connsiteY23" fmla="*/ 0 h 3976253"/>
                <a:gd name="connsiteX24" fmla="*/ 13778339 w 15392400"/>
                <a:gd name="connsiteY24" fmla="*/ 0 h 3976253"/>
                <a:gd name="connsiteX25" fmla="*/ 14273035 w 15392400"/>
                <a:gd name="connsiteY25" fmla="*/ 0 h 3976253"/>
                <a:gd name="connsiteX26" fmla="*/ 14729678 w 15392400"/>
                <a:gd name="connsiteY26" fmla="*/ 0 h 3976253"/>
                <a:gd name="connsiteX27" fmla="*/ 15392400 w 15392400"/>
                <a:gd name="connsiteY27" fmla="*/ 662722 h 3976253"/>
                <a:gd name="connsiteX28" fmla="*/ 15392400 w 15392400"/>
                <a:gd name="connsiteY28" fmla="*/ 662709 h 3976253"/>
                <a:gd name="connsiteX29" fmla="*/ 15392400 w 15392400"/>
                <a:gd name="connsiteY29" fmla="*/ 662709 h 3976253"/>
                <a:gd name="connsiteX30" fmla="*/ 15392400 w 15392400"/>
                <a:gd name="connsiteY30" fmla="*/ 1129919 h 3976253"/>
                <a:gd name="connsiteX31" fmla="*/ 15392400 w 15392400"/>
                <a:gd name="connsiteY31" fmla="*/ 1656772 h 3976253"/>
                <a:gd name="connsiteX32" fmla="*/ 15392400 w 15392400"/>
                <a:gd name="connsiteY32" fmla="*/ 2175890 h 3976253"/>
                <a:gd name="connsiteX33" fmla="*/ 15392400 w 15392400"/>
                <a:gd name="connsiteY33" fmla="*/ 2695008 h 3976253"/>
                <a:gd name="connsiteX34" fmla="*/ 15392400 w 15392400"/>
                <a:gd name="connsiteY34" fmla="*/ 3313531 h 3976253"/>
                <a:gd name="connsiteX35" fmla="*/ 14729678 w 15392400"/>
                <a:gd name="connsiteY35" fmla="*/ 3976253 h 3976253"/>
                <a:gd name="connsiteX36" fmla="*/ 14273035 w 15392400"/>
                <a:gd name="connsiteY36" fmla="*/ 3976253 h 3976253"/>
                <a:gd name="connsiteX37" fmla="*/ 13854446 w 15392400"/>
                <a:gd name="connsiteY37" fmla="*/ 3976253 h 3976253"/>
                <a:gd name="connsiteX38" fmla="*/ 13416830 w 15392400"/>
                <a:gd name="connsiteY38" fmla="*/ 3976253 h 3976253"/>
                <a:gd name="connsiteX39" fmla="*/ 12827000 w 15392400"/>
                <a:gd name="connsiteY39" fmla="*/ 3976253 h 3976253"/>
                <a:gd name="connsiteX40" fmla="*/ 12354233 w 15392400"/>
                <a:gd name="connsiteY40" fmla="*/ 3976253 h 3976253"/>
                <a:gd name="connsiteX41" fmla="*/ 11919948 w 15392400"/>
                <a:gd name="connsiteY41" fmla="*/ 3976253 h 3976253"/>
                <a:gd name="connsiteX42" fmla="*/ 11485662 w 15392400"/>
                <a:gd name="connsiteY42" fmla="*/ 3976253 h 3976253"/>
                <a:gd name="connsiteX43" fmla="*/ 11012896 w 15392400"/>
                <a:gd name="connsiteY43" fmla="*/ 3976253 h 3976253"/>
                <a:gd name="connsiteX44" fmla="*/ 10578610 w 15392400"/>
                <a:gd name="connsiteY44" fmla="*/ 3976253 h 3976253"/>
                <a:gd name="connsiteX45" fmla="*/ 10028882 w 15392400"/>
                <a:gd name="connsiteY45" fmla="*/ 3976253 h 3976253"/>
                <a:gd name="connsiteX46" fmla="*/ 9517634 w 15392400"/>
                <a:gd name="connsiteY46" fmla="*/ 3976253 h 3976253"/>
                <a:gd name="connsiteX47" fmla="*/ 8978900 w 15392400"/>
                <a:gd name="connsiteY47" fmla="*/ 3976253 h 3976253"/>
                <a:gd name="connsiteX48" fmla="*/ 8978900 w 15392400"/>
                <a:gd name="connsiteY48" fmla="*/ 3976253 h 3976253"/>
                <a:gd name="connsiteX49" fmla="*/ 8301726 w 15392400"/>
                <a:gd name="connsiteY49" fmla="*/ 3976253 h 3976253"/>
                <a:gd name="connsiteX50" fmla="*/ 7541389 w 15392400"/>
                <a:gd name="connsiteY50" fmla="*/ 3976253 h 3976253"/>
                <a:gd name="connsiteX51" fmla="*/ 7196862 w 15392400"/>
                <a:gd name="connsiteY51" fmla="*/ 3976253 h 3976253"/>
                <a:gd name="connsiteX52" fmla="*/ 6602849 w 15392400"/>
                <a:gd name="connsiteY52" fmla="*/ 3976253 h 3976253"/>
                <a:gd name="connsiteX53" fmla="*/ 6175160 w 15392400"/>
                <a:gd name="connsiteY53" fmla="*/ 3976253 h 3976253"/>
                <a:gd name="connsiteX54" fmla="*/ 5830633 w 15392400"/>
                <a:gd name="connsiteY54" fmla="*/ 3976253 h 3976253"/>
                <a:gd name="connsiteX55" fmla="*/ 5319782 w 15392400"/>
                <a:gd name="connsiteY55" fmla="*/ 3976253 h 3976253"/>
                <a:gd name="connsiteX56" fmla="*/ 4559445 w 15392400"/>
                <a:gd name="connsiteY56" fmla="*/ 3976253 h 3976253"/>
                <a:gd name="connsiteX57" fmla="*/ 3965433 w 15392400"/>
                <a:gd name="connsiteY57" fmla="*/ 3976253 h 3976253"/>
                <a:gd name="connsiteX58" fmla="*/ 3620905 w 15392400"/>
                <a:gd name="connsiteY58" fmla="*/ 3976253 h 3976253"/>
                <a:gd name="connsiteX59" fmla="*/ 3276378 w 15392400"/>
                <a:gd name="connsiteY59" fmla="*/ 3976253 h 3976253"/>
                <a:gd name="connsiteX60" fmla="*/ 2848689 w 15392400"/>
                <a:gd name="connsiteY60" fmla="*/ 3976253 h 3976253"/>
                <a:gd name="connsiteX61" fmla="*/ 2421000 w 15392400"/>
                <a:gd name="connsiteY61" fmla="*/ 3976253 h 3976253"/>
                <a:gd name="connsiteX62" fmla="*/ 1910149 w 15392400"/>
                <a:gd name="connsiteY62" fmla="*/ 3976253 h 3976253"/>
                <a:gd name="connsiteX63" fmla="*/ 1482460 w 15392400"/>
                <a:gd name="connsiteY63" fmla="*/ 3976253 h 3976253"/>
                <a:gd name="connsiteX64" fmla="*/ 662722 w 15392400"/>
                <a:gd name="connsiteY64" fmla="*/ 3976253 h 3976253"/>
                <a:gd name="connsiteX65" fmla="*/ 0 w 15392400"/>
                <a:gd name="connsiteY65" fmla="*/ 3313531 h 3976253"/>
                <a:gd name="connsiteX66" fmla="*/ 0 w 15392400"/>
                <a:gd name="connsiteY66" fmla="*/ 2744710 h 3976253"/>
                <a:gd name="connsiteX67" fmla="*/ 0 w 15392400"/>
                <a:gd name="connsiteY67" fmla="*/ 2242160 h 3976253"/>
                <a:gd name="connsiteX68" fmla="*/ 0 w 15392400"/>
                <a:gd name="connsiteY68" fmla="*/ 1656772 h 3976253"/>
                <a:gd name="connsiteX69" fmla="*/ 0 w 15392400"/>
                <a:gd name="connsiteY69" fmla="*/ 1159741 h 3976253"/>
                <a:gd name="connsiteX70" fmla="*/ 0 w 15392400"/>
                <a:gd name="connsiteY70" fmla="*/ 662709 h 3976253"/>
                <a:gd name="connsiteX71" fmla="*/ 0 w 15392400"/>
                <a:gd name="connsiteY71" fmla="*/ 662709 h 3976253"/>
                <a:gd name="connsiteX72" fmla="*/ 0 w 15392400"/>
                <a:gd name="connsiteY72" fmla="*/ 662722 h 397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392400" h="3976253" fill="none" extrusionOk="0">
                  <a:moveTo>
                    <a:pt x="0" y="662722"/>
                  </a:moveTo>
                  <a:cubicBezTo>
                    <a:pt x="1065" y="308136"/>
                    <a:pt x="279730" y="2256"/>
                    <a:pt x="662722" y="0"/>
                  </a:cubicBezTo>
                  <a:cubicBezTo>
                    <a:pt x="801755" y="-12132"/>
                    <a:pt x="1040138" y="15412"/>
                    <a:pt x="1173573" y="0"/>
                  </a:cubicBezTo>
                  <a:cubicBezTo>
                    <a:pt x="1307008" y="-15412"/>
                    <a:pt x="1759707" y="62914"/>
                    <a:pt x="1933909" y="0"/>
                  </a:cubicBezTo>
                  <a:cubicBezTo>
                    <a:pt x="2108111" y="-62914"/>
                    <a:pt x="2432794" y="36689"/>
                    <a:pt x="2611084" y="0"/>
                  </a:cubicBezTo>
                  <a:cubicBezTo>
                    <a:pt x="2789374" y="-36689"/>
                    <a:pt x="2798684" y="33845"/>
                    <a:pt x="2955611" y="0"/>
                  </a:cubicBezTo>
                  <a:cubicBezTo>
                    <a:pt x="3112538" y="-33845"/>
                    <a:pt x="3393930" y="3793"/>
                    <a:pt x="3632786" y="0"/>
                  </a:cubicBezTo>
                  <a:cubicBezTo>
                    <a:pt x="3871643" y="-3793"/>
                    <a:pt x="4151582" y="66637"/>
                    <a:pt x="4393122" y="0"/>
                  </a:cubicBezTo>
                  <a:cubicBezTo>
                    <a:pt x="4634662" y="-66637"/>
                    <a:pt x="4801115" y="67247"/>
                    <a:pt x="4987135" y="0"/>
                  </a:cubicBezTo>
                  <a:cubicBezTo>
                    <a:pt x="5173155" y="-67247"/>
                    <a:pt x="5253464" y="28094"/>
                    <a:pt x="5331662" y="0"/>
                  </a:cubicBezTo>
                  <a:cubicBezTo>
                    <a:pt x="5409860" y="-28094"/>
                    <a:pt x="5896147" y="79685"/>
                    <a:pt x="6091998" y="0"/>
                  </a:cubicBezTo>
                  <a:cubicBezTo>
                    <a:pt x="6287849" y="-79685"/>
                    <a:pt x="6423731" y="44733"/>
                    <a:pt x="6602849" y="0"/>
                  </a:cubicBezTo>
                  <a:cubicBezTo>
                    <a:pt x="6781967" y="-44733"/>
                    <a:pt x="6850777" y="8903"/>
                    <a:pt x="6947377" y="0"/>
                  </a:cubicBezTo>
                  <a:cubicBezTo>
                    <a:pt x="7043977" y="-8903"/>
                    <a:pt x="7528804" y="71450"/>
                    <a:pt x="7707713" y="0"/>
                  </a:cubicBezTo>
                  <a:cubicBezTo>
                    <a:pt x="7886622" y="-71450"/>
                    <a:pt x="8107329" y="830"/>
                    <a:pt x="8218564" y="0"/>
                  </a:cubicBezTo>
                  <a:cubicBezTo>
                    <a:pt x="8329799" y="-830"/>
                    <a:pt x="8820154" y="16728"/>
                    <a:pt x="8978900" y="0"/>
                  </a:cubicBezTo>
                  <a:cubicBezTo>
                    <a:pt x="9123358" y="-54098"/>
                    <a:pt x="9227587" y="49816"/>
                    <a:pt x="9433597" y="0"/>
                  </a:cubicBezTo>
                  <a:cubicBezTo>
                    <a:pt x="9639607" y="-49816"/>
                    <a:pt x="9739295" y="48226"/>
                    <a:pt x="9995281" y="0"/>
                  </a:cubicBezTo>
                  <a:cubicBezTo>
                    <a:pt x="10251267" y="-48226"/>
                    <a:pt x="10275906" y="1202"/>
                    <a:pt x="10476724" y="0"/>
                  </a:cubicBezTo>
                  <a:cubicBezTo>
                    <a:pt x="10677542" y="-1202"/>
                    <a:pt x="10844165" y="41954"/>
                    <a:pt x="11011661" y="0"/>
                  </a:cubicBezTo>
                  <a:cubicBezTo>
                    <a:pt x="11179157" y="-41954"/>
                    <a:pt x="11405459" y="35478"/>
                    <a:pt x="11653586" y="0"/>
                  </a:cubicBezTo>
                  <a:cubicBezTo>
                    <a:pt x="11778638" y="-57061"/>
                    <a:pt x="12047455" y="8364"/>
                    <a:pt x="12205091" y="0"/>
                  </a:cubicBezTo>
                  <a:cubicBezTo>
                    <a:pt x="12362728" y="-8364"/>
                    <a:pt x="12529636" y="73966"/>
                    <a:pt x="12827000" y="0"/>
                  </a:cubicBezTo>
                  <a:cubicBezTo>
                    <a:pt x="13016384" y="-17461"/>
                    <a:pt x="13103144" y="50827"/>
                    <a:pt x="13264616" y="0"/>
                  </a:cubicBezTo>
                  <a:cubicBezTo>
                    <a:pt x="13426088" y="-50827"/>
                    <a:pt x="13592657" y="47145"/>
                    <a:pt x="13778339" y="0"/>
                  </a:cubicBezTo>
                  <a:cubicBezTo>
                    <a:pt x="13964021" y="-47145"/>
                    <a:pt x="14041952" y="34430"/>
                    <a:pt x="14273035" y="0"/>
                  </a:cubicBezTo>
                  <a:cubicBezTo>
                    <a:pt x="14504118" y="-34430"/>
                    <a:pt x="14517088" y="12477"/>
                    <a:pt x="14729678" y="0"/>
                  </a:cubicBezTo>
                  <a:cubicBezTo>
                    <a:pt x="15087011" y="-31014"/>
                    <a:pt x="15479037" y="343805"/>
                    <a:pt x="15392400" y="662722"/>
                  </a:cubicBezTo>
                  <a:cubicBezTo>
                    <a:pt x="15392399" y="662719"/>
                    <a:pt x="15392401" y="662711"/>
                    <a:pt x="15392400" y="662709"/>
                  </a:cubicBezTo>
                  <a:lnTo>
                    <a:pt x="15392400" y="662709"/>
                  </a:lnTo>
                  <a:cubicBezTo>
                    <a:pt x="15432507" y="777965"/>
                    <a:pt x="15386968" y="915588"/>
                    <a:pt x="15392400" y="1129919"/>
                  </a:cubicBezTo>
                  <a:cubicBezTo>
                    <a:pt x="15397832" y="1344250"/>
                    <a:pt x="15367341" y="1405919"/>
                    <a:pt x="15392400" y="1656772"/>
                  </a:cubicBezTo>
                  <a:cubicBezTo>
                    <a:pt x="15396809" y="1834395"/>
                    <a:pt x="15360652" y="1968064"/>
                    <a:pt x="15392400" y="2175890"/>
                  </a:cubicBezTo>
                  <a:cubicBezTo>
                    <a:pt x="15424148" y="2383716"/>
                    <a:pt x="15379571" y="2478173"/>
                    <a:pt x="15392400" y="2695008"/>
                  </a:cubicBezTo>
                  <a:cubicBezTo>
                    <a:pt x="15405229" y="2911843"/>
                    <a:pt x="15358093" y="3183328"/>
                    <a:pt x="15392400" y="3313531"/>
                  </a:cubicBezTo>
                  <a:cubicBezTo>
                    <a:pt x="15357521" y="3681770"/>
                    <a:pt x="15092940" y="3929744"/>
                    <a:pt x="14729678" y="3976253"/>
                  </a:cubicBezTo>
                  <a:cubicBezTo>
                    <a:pt x="14554149" y="3991566"/>
                    <a:pt x="14400742" y="3967830"/>
                    <a:pt x="14273035" y="3976253"/>
                  </a:cubicBezTo>
                  <a:cubicBezTo>
                    <a:pt x="14145328" y="3984676"/>
                    <a:pt x="13980293" y="3943752"/>
                    <a:pt x="13854446" y="3976253"/>
                  </a:cubicBezTo>
                  <a:cubicBezTo>
                    <a:pt x="13728599" y="4008754"/>
                    <a:pt x="13576397" y="3951314"/>
                    <a:pt x="13416830" y="3976253"/>
                  </a:cubicBezTo>
                  <a:cubicBezTo>
                    <a:pt x="13257263" y="4001192"/>
                    <a:pt x="13012005" y="3967701"/>
                    <a:pt x="12827000" y="3976253"/>
                  </a:cubicBezTo>
                  <a:cubicBezTo>
                    <a:pt x="12621037" y="3998676"/>
                    <a:pt x="12513701" y="3959919"/>
                    <a:pt x="12354233" y="3976253"/>
                  </a:cubicBezTo>
                  <a:cubicBezTo>
                    <a:pt x="12194765" y="3992587"/>
                    <a:pt x="12131842" y="3961226"/>
                    <a:pt x="11919948" y="3976253"/>
                  </a:cubicBezTo>
                  <a:cubicBezTo>
                    <a:pt x="11708054" y="3991280"/>
                    <a:pt x="11648720" y="3943588"/>
                    <a:pt x="11485662" y="3976253"/>
                  </a:cubicBezTo>
                  <a:cubicBezTo>
                    <a:pt x="11322604" y="4008918"/>
                    <a:pt x="11192710" y="3955857"/>
                    <a:pt x="11012896" y="3976253"/>
                  </a:cubicBezTo>
                  <a:cubicBezTo>
                    <a:pt x="10833082" y="3996649"/>
                    <a:pt x="10754326" y="3969674"/>
                    <a:pt x="10578610" y="3976253"/>
                  </a:cubicBezTo>
                  <a:cubicBezTo>
                    <a:pt x="10402894" y="3982832"/>
                    <a:pt x="10241497" y="3922457"/>
                    <a:pt x="10028882" y="3976253"/>
                  </a:cubicBezTo>
                  <a:cubicBezTo>
                    <a:pt x="9816267" y="4030049"/>
                    <a:pt x="9738282" y="3941000"/>
                    <a:pt x="9517634" y="3976253"/>
                  </a:cubicBezTo>
                  <a:cubicBezTo>
                    <a:pt x="9296986" y="4011506"/>
                    <a:pt x="9163814" y="3939749"/>
                    <a:pt x="8978900" y="3976253"/>
                  </a:cubicBezTo>
                  <a:lnTo>
                    <a:pt x="8978900" y="3976253"/>
                  </a:lnTo>
                  <a:cubicBezTo>
                    <a:pt x="8704086" y="4029346"/>
                    <a:pt x="8548929" y="3965864"/>
                    <a:pt x="8301726" y="3976253"/>
                  </a:cubicBezTo>
                  <a:cubicBezTo>
                    <a:pt x="8054523" y="3986642"/>
                    <a:pt x="7814414" y="3943893"/>
                    <a:pt x="7541389" y="3976253"/>
                  </a:cubicBezTo>
                  <a:cubicBezTo>
                    <a:pt x="7268364" y="4008613"/>
                    <a:pt x="7365639" y="3970732"/>
                    <a:pt x="7196862" y="3976253"/>
                  </a:cubicBezTo>
                  <a:cubicBezTo>
                    <a:pt x="7028085" y="3981774"/>
                    <a:pt x="6885860" y="3955266"/>
                    <a:pt x="6602849" y="3976253"/>
                  </a:cubicBezTo>
                  <a:cubicBezTo>
                    <a:pt x="6319838" y="3997240"/>
                    <a:pt x="6329689" y="3936295"/>
                    <a:pt x="6175160" y="3976253"/>
                  </a:cubicBezTo>
                  <a:cubicBezTo>
                    <a:pt x="6020631" y="4016211"/>
                    <a:pt x="5922965" y="3972085"/>
                    <a:pt x="5830633" y="3976253"/>
                  </a:cubicBezTo>
                  <a:cubicBezTo>
                    <a:pt x="5738301" y="3980421"/>
                    <a:pt x="5503971" y="3972745"/>
                    <a:pt x="5319782" y="3976253"/>
                  </a:cubicBezTo>
                  <a:cubicBezTo>
                    <a:pt x="5135593" y="3979761"/>
                    <a:pt x="4896489" y="3917078"/>
                    <a:pt x="4559445" y="3976253"/>
                  </a:cubicBezTo>
                  <a:cubicBezTo>
                    <a:pt x="4222401" y="4035428"/>
                    <a:pt x="4195470" y="3916571"/>
                    <a:pt x="3965433" y="3976253"/>
                  </a:cubicBezTo>
                  <a:cubicBezTo>
                    <a:pt x="3735396" y="4035935"/>
                    <a:pt x="3774050" y="3941039"/>
                    <a:pt x="3620905" y="3976253"/>
                  </a:cubicBezTo>
                  <a:cubicBezTo>
                    <a:pt x="3467760" y="4011467"/>
                    <a:pt x="3413303" y="3974510"/>
                    <a:pt x="3276378" y="3976253"/>
                  </a:cubicBezTo>
                  <a:cubicBezTo>
                    <a:pt x="3139453" y="3977996"/>
                    <a:pt x="2969493" y="3945169"/>
                    <a:pt x="2848689" y="3976253"/>
                  </a:cubicBezTo>
                  <a:cubicBezTo>
                    <a:pt x="2727885" y="4007337"/>
                    <a:pt x="2634138" y="3946273"/>
                    <a:pt x="2421000" y="3976253"/>
                  </a:cubicBezTo>
                  <a:cubicBezTo>
                    <a:pt x="2207862" y="4006233"/>
                    <a:pt x="2080075" y="3925238"/>
                    <a:pt x="1910149" y="3976253"/>
                  </a:cubicBezTo>
                  <a:cubicBezTo>
                    <a:pt x="1740223" y="4027268"/>
                    <a:pt x="1577253" y="3959981"/>
                    <a:pt x="1482460" y="3976253"/>
                  </a:cubicBezTo>
                  <a:cubicBezTo>
                    <a:pt x="1387667" y="3992525"/>
                    <a:pt x="1026819" y="3964009"/>
                    <a:pt x="662722" y="3976253"/>
                  </a:cubicBezTo>
                  <a:cubicBezTo>
                    <a:pt x="288247" y="4008106"/>
                    <a:pt x="-18119" y="3649923"/>
                    <a:pt x="0" y="3313531"/>
                  </a:cubicBezTo>
                  <a:cubicBezTo>
                    <a:pt x="-28244" y="3135551"/>
                    <a:pt x="2279" y="2937510"/>
                    <a:pt x="0" y="2744710"/>
                  </a:cubicBezTo>
                  <a:cubicBezTo>
                    <a:pt x="-2279" y="2551910"/>
                    <a:pt x="55229" y="2475173"/>
                    <a:pt x="0" y="2242160"/>
                  </a:cubicBezTo>
                  <a:cubicBezTo>
                    <a:pt x="-55229" y="2009147"/>
                    <a:pt x="10069" y="1820023"/>
                    <a:pt x="0" y="1656772"/>
                  </a:cubicBezTo>
                  <a:cubicBezTo>
                    <a:pt x="-2109" y="1480945"/>
                    <a:pt x="4727" y="1347787"/>
                    <a:pt x="0" y="1159741"/>
                  </a:cubicBezTo>
                  <a:cubicBezTo>
                    <a:pt x="-4727" y="971695"/>
                    <a:pt x="19360" y="904131"/>
                    <a:pt x="0" y="662709"/>
                  </a:cubicBezTo>
                  <a:lnTo>
                    <a:pt x="0" y="662709"/>
                  </a:lnTo>
                  <a:cubicBezTo>
                    <a:pt x="2" y="662713"/>
                    <a:pt x="-1" y="662720"/>
                    <a:pt x="0" y="662722"/>
                  </a:cubicBezTo>
                  <a:close/>
                </a:path>
                <a:path w="15392400" h="3976253" stroke="0" extrusionOk="0">
                  <a:moveTo>
                    <a:pt x="0" y="662722"/>
                  </a:moveTo>
                  <a:cubicBezTo>
                    <a:pt x="-9328" y="354819"/>
                    <a:pt x="351264" y="52314"/>
                    <a:pt x="662722" y="0"/>
                  </a:cubicBezTo>
                  <a:cubicBezTo>
                    <a:pt x="947448" y="-20023"/>
                    <a:pt x="1181270" y="21667"/>
                    <a:pt x="1423058" y="0"/>
                  </a:cubicBezTo>
                  <a:cubicBezTo>
                    <a:pt x="1664846" y="-21667"/>
                    <a:pt x="1637396" y="49668"/>
                    <a:pt x="1850747" y="0"/>
                  </a:cubicBezTo>
                  <a:cubicBezTo>
                    <a:pt x="2064098" y="-49668"/>
                    <a:pt x="2065596" y="3966"/>
                    <a:pt x="2278437" y="0"/>
                  </a:cubicBezTo>
                  <a:cubicBezTo>
                    <a:pt x="2491278" y="-3966"/>
                    <a:pt x="2857209" y="10109"/>
                    <a:pt x="3038773" y="0"/>
                  </a:cubicBezTo>
                  <a:cubicBezTo>
                    <a:pt x="3220337" y="-10109"/>
                    <a:pt x="3432441" y="62640"/>
                    <a:pt x="3799109" y="0"/>
                  </a:cubicBezTo>
                  <a:cubicBezTo>
                    <a:pt x="4165777" y="-62640"/>
                    <a:pt x="4178233" y="13188"/>
                    <a:pt x="4393122" y="0"/>
                  </a:cubicBezTo>
                  <a:cubicBezTo>
                    <a:pt x="4608011" y="-13188"/>
                    <a:pt x="4787215" y="50117"/>
                    <a:pt x="5153458" y="0"/>
                  </a:cubicBezTo>
                  <a:cubicBezTo>
                    <a:pt x="5519701" y="-50117"/>
                    <a:pt x="5506748" y="4170"/>
                    <a:pt x="5747471" y="0"/>
                  </a:cubicBezTo>
                  <a:cubicBezTo>
                    <a:pt x="5988194" y="-4170"/>
                    <a:pt x="6144916" y="39685"/>
                    <a:pt x="6341484" y="0"/>
                  </a:cubicBezTo>
                  <a:cubicBezTo>
                    <a:pt x="6538052" y="-39685"/>
                    <a:pt x="6736260" y="44794"/>
                    <a:pt x="7101820" y="0"/>
                  </a:cubicBezTo>
                  <a:cubicBezTo>
                    <a:pt x="7467380" y="-44794"/>
                    <a:pt x="7279544" y="37832"/>
                    <a:pt x="7446347" y="0"/>
                  </a:cubicBezTo>
                  <a:cubicBezTo>
                    <a:pt x="7613150" y="-37832"/>
                    <a:pt x="7709746" y="47545"/>
                    <a:pt x="7874036" y="0"/>
                  </a:cubicBezTo>
                  <a:cubicBezTo>
                    <a:pt x="8038326" y="-47545"/>
                    <a:pt x="8205502" y="20141"/>
                    <a:pt x="8384887" y="0"/>
                  </a:cubicBezTo>
                  <a:cubicBezTo>
                    <a:pt x="8564272" y="-20141"/>
                    <a:pt x="8764532" y="51960"/>
                    <a:pt x="8978900" y="0"/>
                  </a:cubicBezTo>
                  <a:cubicBezTo>
                    <a:pt x="9215787" y="-15104"/>
                    <a:pt x="9260757" y="12743"/>
                    <a:pt x="9460343" y="0"/>
                  </a:cubicBezTo>
                  <a:cubicBezTo>
                    <a:pt x="9659929" y="-12743"/>
                    <a:pt x="9779277" y="14402"/>
                    <a:pt x="9995281" y="0"/>
                  </a:cubicBezTo>
                  <a:cubicBezTo>
                    <a:pt x="10211285" y="-14402"/>
                    <a:pt x="10414173" y="154"/>
                    <a:pt x="10530218" y="0"/>
                  </a:cubicBezTo>
                  <a:cubicBezTo>
                    <a:pt x="10646263" y="-154"/>
                    <a:pt x="10932316" y="9435"/>
                    <a:pt x="11065155" y="0"/>
                  </a:cubicBezTo>
                  <a:cubicBezTo>
                    <a:pt x="11197994" y="-9435"/>
                    <a:pt x="11528361" y="28707"/>
                    <a:pt x="11653586" y="0"/>
                  </a:cubicBezTo>
                  <a:cubicBezTo>
                    <a:pt x="11880246" y="-41008"/>
                    <a:pt x="11955052" y="23089"/>
                    <a:pt x="12216825" y="0"/>
                  </a:cubicBezTo>
                  <a:cubicBezTo>
                    <a:pt x="12478598" y="-23089"/>
                    <a:pt x="12637348" y="28645"/>
                    <a:pt x="12827000" y="0"/>
                  </a:cubicBezTo>
                  <a:cubicBezTo>
                    <a:pt x="12966088" y="-37183"/>
                    <a:pt x="13192020" y="30502"/>
                    <a:pt x="13321696" y="0"/>
                  </a:cubicBezTo>
                  <a:cubicBezTo>
                    <a:pt x="13451372" y="-30502"/>
                    <a:pt x="13592317" y="710"/>
                    <a:pt x="13759312" y="0"/>
                  </a:cubicBezTo>
                  <a:cubicBezTo>
                    <a:pt x="13926307" y="-710"/>
                    <a:pt x="14089038" y="31878"/>
                    <a:pt x="14234982" y="0"/>
                  </a:cubicBezTo>
                  <a:cubicBezTo>
                    <a:pt x="14380926" y="-31878"/>
                    <a:pt x="14502498" y="13838"/>
                    <a:pt x="14729678" y="0"/>
                  </a:cubicBezTo>
                  <a:cubicBezTo>
                    <a:pt x="15008251" y="45463"/>
                    <a:pt x="15328922" y="322431"/>
                    <a:pt x="15392400" y="662722"/>
                  </a:cubicBezTo>
                  <a:cubicBezTo>
                    <a:pt x="15392400" y="662715"/>
                    <a:pt x="15392401" y="662715"/>
                    <a:pt x="15392400" y="662709"/>
                  </a:cubicBezTo>
                  <a:lnTo>
                    <a:pt x="15392400" y="662709"/>
                  </a:lnTo>
                  <a:cubicBezTo>
                    <a:pt x="15405233" y="860292"/>
                    <a:pt x="15355592" y="961451"/>
                    <a:pt x="15392400" y="1179622"/>
                  </a:cubicBezTo>
                  <a:cubicBezTo>
                    <a:pt x="15429208" y="1397793"/>
                    <a:pt x="15364057" y="1491245"/>
                    <a:pt x="15392400" y="1656772"/>
                  </a:cubicBezTo>
                  <a:cubicBezTo>
                    <a:pt x="15426393" y="1884276"/>
                    <a:pt x="15324928" y="2074721"/>
                    <a:pt x="15392400" y="2225593"/>
                  </a:cubicBezTo>
                  <a:cubicBezTo>
                    <a:pt x="15459872" y="2376465"/>
                    <a:pt x="15369987" y="2517942"/>
                    <a:pt x="15392400" y="2728143"/>
                  </a:cubicBezTo>
                  <a:cubicBezTo>
                    <a:pt x="15414813" y="2938344"/>
                    <a:pt x="15332518" y="3057323"/>
                    <a:pt x="15392400" y="3313531"/>
                  </a:cubicBezTo>
                  <a:cubicBezTo>
                    <a:pt x="15398885" y="3695155"/>
                    <a:pt x="15096816" y="3991421"/>
                    <a:pt x="14729678" y="3976253"/>
                  </a:cubicBezTo>
                  <a:cubicBezTo>
                    <a:pt x="14642584" y="3984500"/>
                    <a:pt x="14489257" y="3930851"/>
                    <a:pt x="14311089" y="3976253"/>
                  </a:cubicBezTo>
                  <a:cubicBezTo>
                    <a:pt x="14132921" y="4021655"/>
                    <a:pt x="13933487" y="3924317"/>
                    <a:pt x="13835419" y="3976253"/>
                  </a:cubicBezTo>
                  <a:cubicBezTo>
                    <a:pt x="13737351" y="4028189"/>
                    <a:pt x="13442279" y="3951482"/>
                    <a:pt x="13321696" y="3976253"/>
                  </a:cubicBezTo>
                  <a:cubicBezTo>
                    <a:pt x="13201113" y="4001024"/>
                    <a:pt x="12988472" y="3958552"/>
                    <a:pt x="12827000" y="3976253"/>
                  </a:cubicBezTo>
                  <a:cubicBezTo>
                    <a:pt x="12653410" y="3997816"/>
                    <a:pt x="12540659" y="3954069"/>
                    <a:pt x="12277271" y="3976253"/>
                  </a:cubicBezTo>
                  <a:cubicBezTo>
                    <a:pt x="12013883" y="3998437"/>
                    <a:pt x="11825503" y="3966245"/>
                    <a:pt x="11689062" y="3976253"/>
                  </a:cubicBezTo>
                  <a:cubicBezTo>
                    <a:pt x="11552621" y="3986261"/>
                    <a:pt x="11354315" y="3925858"/>
                    <a:pt x="11139333" y="3976253"/>
                  </a:cubicBezTo>
                  <a:cubicBezTo>
                    <a:pt x="10924351" y="4026648"/>
                    <a:pt x="10708781" y="3972076"/>
                    <a:pt x="10551124" y="3976253"/>
                  </a:cubicBezTo>
                  <a:cubicBezTo>
                    <a:pt x="10393467" y="3980430"/>
                    <a:pt x="10130997" y="3910234"/>
                    <a:pt x="9962914" y="3976253"/>
                  </a:cubicBezTo>
                  <a:cubicBezTo>
                    <a:pt x="9794831" y="4042272"/>
                    <a:pt x="9244834" y="3916914"/>
                    <a:pt x="8978900" y="3976253"/>
                  </a:cubicBezTo>
                  <a:lnTo>
                    <a:pt x="8978900" y="3976253"/>
                  </a:lnTo>
                  <a:cubicBezTo>
                    <a:pt x="8841619" y="4010742"/>
                    <a:pt x="8796575" y="3937671"/>
                    <a:pt x="8634373" y="3976253"/>
                  </a:cubicBezTo>
                  <a:cubicBezTo>
                    <a:pt x="8472171" y="4014835"/>
                    <a:pt x="8188176" y="3936854"/>
                    <a:pt x="8040360" y="3976253"/>
                  </a:cubicBezTo>
                  <a:cubicBezTo>
                    <a:pt x="7892544" y="4015652"/>
                    <a:pt x="7801428" y="3939881"/>
                    <a:pt x="7695833" y="3976253"/>
                  </a:cubicBezTo>
                  <a:cubicBezTo>
                    <a:pt x="7590238" y="4012625"/>
                    <a:pt x="7290482" y="3966882"/>
                    <a:pt x="7018658" y="3976253"/>
                  </a:cubicBezTo>
                  <a:cubicBezTo>
                    <a:pt x="6746835" y="3985624"/>
                    <a:pt x="6540043" y="3909012"/>
                    <a:pt x="6341484" y="3976253"/>
                  </a:cubicBezTo>
                  <a:cubicBezTo>
                    <a:pt x="6142925" y="4043494"/>
                    <a:pt x="5745201" y="3908028"/>
                    <a:pt x="5581147" y="3976253"/>
                  </a:cubicBezTo>
                  <a:cubicBezTo>
                    <a:pt x="5417093" y="4044478"/>
                    <a:pt x="5280580" y="3928107"/>
                    <a:pt x="5153458" y="3976253"/>
                  </a:cubicBezTo>
                  <a:cubicBezTo>
                    <a:pt x="5026336" y="4024399"/>
                    <a:pt x="4746099" y="3910872"/>
                    <a:pt x="4393122" y="3976253"/>
                  </a:cubicBezTo>
                  <a:cubicBezTo>
                    <a:pt x="4040145" y="4041634"/>
                    <a:pt x="4083202" y="3949724"/>
                    <a:pt x="3799109" y="3976253"/>
                  </a:cubicBezTo>
                  <a:cubicBezTo>
                    <a:pt x="3515016" y="4002782"/>
                    <a:pt x="3575612" y="3974733"/>
                    <a:pt x="3454582" y="3976253"/>
                  </a:cubicBezTo>
                  <a:cubicBezTo>
                    <a:pt x="3333552" y="3977773"/>
                    <a:pt x="3070958" y="3944067"/>
                    <a:pt x="2943731" y="3976253"/>
                  </a:cubicBezTo>
                  <a:cubicBezTo>
                    <a:pt x="2816504" y="4008439"/>
                    <a:pt x="2602901" y="3934136"/>
                    <a:pt x="2266556" y="3976253"/>
                  </a:cubicBezTo>
                  <a:cubicBezTo>
                    <a:pt x="1930212" y="4018370"/>
                    <a:pt x="1986070" y="3953155"/>
                    <a:pt x="1838867" y="3976253"/>
                  </a:cubicBezTo>
                  <a:cubicBezTo>
                    <a:pt x="1691664" y="3999351"/>
                    <a:pt x="1084892" y="3849333"/>
                    <a:pt x="662722" y="3976253"/>
                  </a:cubicBezTo>
                  <a:cubicBezTo>
                    <a:pt x="213299" y="3960695"/>
                    <a:pt x="53404" y="3697508"/>
                    <a:pt x="0" y="3313531"/>
                  </a:cubicBezTo>
                  <a:cubicBezTo>
                    <a:pt x="-67231" y="3163826"/>
                    <a:pt x="35064" y="3025663"/>
                    <a:pt x="0" y="2744710"/>
                  </a:cubicBezTo>
                  <a:cubicBezTo>
                    <a:pt x="-35064" y="2463757"/>
                    <a:pt x="2594" y="2289120"/>
                    <a:pt x="0" y="2159322"/>
                  </a:cubicBezTo>
                  <a:cubicBezTo>
                    <a:pt x="-2594" y="2029524"/>
                    <a:pt x="30749" y="1820683"/>
                    <a:pt x="0" y="1656772"/>
                  </a:cubicBezTo>
                  <a:cubicBezTo>
                    <a:pt x="-49240" y="1497208"/>
                    <a:pt x="50061" y="1335797"/>
                    <a:pt x="0" y="1139859"/>
                  </a:cubicBezTo>
                  <a:cubicBezTo>
                    <a:pt x="-50061" y="943921"/>
                    <a:pt x="11638" y="834913"/>
                    <a:pt x="0" y="662709"/>
                  </a:cubicBezTo>
                  <a:lnTo>
                    <a:pt x="0" y="662709"/>
                  </a:lnTo>
                  <a:cubicBezTo>
                    <a:pt x="0" y="662712"/>
                    <a:pt x="-1" y="662717"/>
                    <a:pt x="0" y="662722"/>
                  </a:cubicBez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993858" cy="2492990"/>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Hội thổi cơm thi ở Đồng Vân</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tr.83 + 84)và trả lời câu hỏi  sau:</a:t>
              </a:r>
            </a:p>
            <a:p>
              <a:pPr>
                <a:lnSpc>
                  <a:spcPct val="130000"/>
                </a:lnSpc>
              </a:pPr>
              <a:r>
                <a:rPr lang="vi-VN" sz="4000" dirty="0">
                  <a:solidFill>
                    <a:srgbClr val="FF0000"/>
                  </a:solidFill>
                  <a:latin typeface="Lobster" charset="0"/>
                </a:rPr>
                <a:t>*) Hội thổi cơm thi ở Đồng Vân bắt nguồn từ đâu?</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6146" name="Picture 2" descr="Lý thuyết tập đọc: hội thổi cơm thi ở đồng vân tiếng việ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96801" y="1794254"/>
            <a:ext cx="3810000" cy="2366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146"/>
                                        </p:tgtEl>
                                      </p:cBhvr>
                                    </p:animEffect>
                                    <p:set>
                                      <p:cBhvr>
                                        <p:cTn id="36" dur="1" fill="hold">
                                          <p:stCondLst>
                                            <p:cond delay="499"/>
                                          </p:stCondLst>
                                        </p:cTn>
                                        <p:tgtEl>
                                          <p:spTgt spid="6146"/>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1397</Words>
  <Application>Microsoft Office PowerPoint</Application>
  <PresentationFormat>Tùy chỉnh</PresentationFormat>
  <Paragraphs>81</Paragraphs>
  <Slides>18</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18</vt:i4>
      </vt:variant>
    </vt:vector>
  </HeadingPairs>
  <TitlesOfParts>
    <vt:vector size="23" baseType="lpstr">
      <vt:lpstr>Arial</vt:lpstr>
      <vt:lpstr>Calibri</vt:lpstr>
      <vt:lpstr>Lobster</vt:lpstr>
      <vt:lpstr>#9Slide01 Tieu de ngan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28 - TV ÔN TẬP TIẾT 2 TR100- MIKICACON</dc:title>
  <cp:lastModifiedBy>Ha Nguyen</cp:lastModifiedBy>
  <cp:revision>23</cp:revision>
  <dcterms:created xsi:type="dcterms:W3CDTF">2006-08-16T00:00:00Z</dcterms:created>
  <dcterms:modified xsi:type="dcterms:W3CDTF">2023-03-20T05:10:13Z</dcterms:modified>
  <dc:identifier>DAE5pZFvpW0</dc:identifier>
</cp:coreProperties>
</file>