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9" r:id="rId4"/>
    <p:sldId id="297" r:id="rId5"/>
    <p:sldId id="298" r:id="rId6"/>
    <p:sldId id="260" r:id="rId7"/>
    <p:sldId id="263" r:id="rId8"/>
    <p:sldId id="262" r:id="rId9"/>
    <p:sldId id="295" r:id="rId10"/>
    <p:sldId id="277" r:id="rId11"/>
    <p:sldId id="278" r:id="rId12"/>
    <p:sldId id="264" r:id="rId13"/>
    <p:sldId id="279" r:id="rId14"/>
    <p:sldId id="265" r:id="rId15"/>
    <p:sldId id="291" r:id="rId16"/>
    <p:sldId id="299" r:id="rId17"/>
    <p:sldId id="293" r:id="rId18"/>
    <p:sldId id="269" r:id="rId19"/>
    <p:sldId id="268" r:id="rId20"/>
    <p:sldId id="288" r:id="rId21"/>
    <p:sldId id="294" r:id="rId22"/>
    <p:sldId id="284" r:id="rId23"/>
    <p:sldId id="296" r:id="rId24"/>
    <p:sldId id="287" r:id="rId25"/>
    <p:sldId id="274" r:id="rId26"/>
  </p:sldIdLst>
  <p:sldSz cx="18288000" cy="10287000"/>
  <p:notesSz cx="6858000" cy="9144000"/>
  <p:embeddedFontLst>
    <p:embeddedFont>
      <p:font typeface="Baloo" panose="020B0604020202020204" charset="0"/>
      <p:regular r:id="rId28"/>
    </p:embeddedFont>
    <p:embeddedFont>
      <p:font typeface="Bobby Jones Soft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Nunito" pitchFamily="2" charset="0"/>
      <p:regular r:id="rId34"/>
      <p:bold r:id="rId35"/>
      <p:italic r:id="rId36"/>
      <p:boldItalic r:id="rId37"/>
    </p:embeddedFont>
    <p:embeddedFont>
      <p:font typeface="อีฟดอวอิ้ง" panose="020B0604020202020204" charset="-34"/>
      <p:regular r:id="rId38"/>
    </p:embeddedFont>
    <p:embeddedFont>
      <p:font typeface="อีฟดอวอิ้ง Bold" panose="020B0604020202020204" charset="-34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4A37"/>
    <a:srgbClr val="6A363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998" autoAdjust="0"/>
  </p:normalViewPr>
  <p:slideViewPr>
    <p:cSldViewPr>
      <p:cViewPr varScale="1">
        <p:scale>
          <a:sx n="41" d="100"/>
          <a:sy n="41" d="100"/>
        </p:scale>
        <p:origin x="8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B2E165-4157-4571-AE6B-E83274742800}" type="datetimeFigureOut">
              <a:rPr lang="en-US" smtClean="0"/>
              <a:t>17-Mar-23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BFD3D9-B1D0-4660-BE3C-1DBFBC1952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03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>
            <a:miter lim="800000"/>
          </a:ln>
        </p:spPr>
      </p:sp>
      <p:sp>
        <p:nvSpPr>
          <p:cNvPr id="37891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zh-CN" altLang="en-US">
              <a:ea typeface="宋体" panose="02010600030101010101" pitchFamily="2" charset="-122"/>
            </a:endParaRPr>
          </a:p>
        </p:txBody>
      </p:sp>
      <p:sp>
        <p:nvSpPr>
          <p:cNvPr id="3789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方正正中黑简体" charset="0"/>
                <a:cs typeface="方正正中黑简体" charset="0"/>
              </a:defRPr>
            </a:lvl9pPr>
          </a:lstStyle>
          <a:p>
            <a:pPr eaLnBrk="1" hangingPunct="1"/>
            <a:fld id="{BC66F1B3-F0F6-490A-96A0-0E5075E6CE08}" type="slidenum">
              <a:rPr lang="zh-CN" altLang="en-US">
                <a:ea typeface="宋体" panose="02010600030101010101" pitchFamily="2" charset="-122"/>
              </a:rPr>
              <a:t>4</a:t>
            </a:fld>
            <a:endParaRPr lang="zh-CN" altLang="en-US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659285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BFD3D9-B1D0-4660-BE3C-1DBFBC1952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2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0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17-Mar-23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17-Mar-23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17-Mar-23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17-Mar-23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17-Mar-23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5.svg"/><Relationship Id="rId3" Type="http://schemas.openxmlformats.org/officeDocument/2006/relationships/image" Target="../media/image82.png"/><Relationship Id="rId7" Type="http://schemas.openxmlformats.org/officeDocument/2006/relationships/image" Target="../media/image105.svg"/><Relationship Id="rId12" Type="http://schemas.openxmlformats.org/officeDocument/2006/relationships/image" Target="../media/image114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113.svg"/><Relationship Id="rId5" Type="http://schemas.openxmlformats.org/officeDocument/2006/relationships/image" Target="../media/image109.svg"/><Relationship Id="rId10" Type="http://schemas.openxmlformats.org/officeDocument/2006/relationships/image" Target="../media/image112.png"/><Relationship Id="rId4" Type="http://schemas.openxmlformats.org/officeDocument/2006/relationships/image" Target="../media/image108.png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51.png"/><Relationship Id="rId18" Type="http://schemas.openxmlformats.org/officeDocument/2006/relationships/image" Target="../media/image128.svg"/><Relationship Id="rId26" Type="http://schemas.openxmlformats.org/officeDocument/2006/relationships/image" Target="../media/image109.svg"/><Relationship Id="rId3" Type="http://schemas.openxmlformats.org/officeDocument/2006/relationships/image" Target="../media/image117.png"/><Relationship Id="rId21" Type="http://schemas.openxmlformats.org/officeDocument/2006/relationships/image" Target="../media/image131.png"/><Relationship Id="rId7" Type="http://schemas.openxmlformats.org/officeDocument/2006/relationships/image" Target="../media/image121.png"/><Relationship Id="rId12" Type="http://schemas.openxmlformats.org/officeDocument/2006/relationships/image" Target="../media/image124.svg"/><Relationship Id="rId17" Type="http://schemas.openxmlformats.org/officeDocument/2006/relationships/image" Target="../media/image127.png"/><Relationship Id="rId25" Type="http://schemas.openxmlformats.org/officeDocument/2006/relationships/image" Target="../media/image108.png"/><Relationship Id="rId2" Type="http://schemas.openxmlformats.org/officeDocument/2006/relationships/image" Target="../media/image116.jpeg"/><Relationship Id="rId16" Type="http://schemas.openxmlformats.org/officeDocument/2006/relationships/image" Target="../media/image126.svg"/><Relationship Id="rId20" Type="http://schemas.openxmlformats.org/officeDocument/2006/relationships/image" Target="../media/image130.sv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123.png"/><Relationship Id="rId24" Type="http://schemas.openxmlformats.org/officeDocument/2006/relationships/image" Target="../media/image134.svg"/><Relationship Id="rId32" Type="http://schemas.openxmlformats.org/officeDocument/2006/relationships/image" Target="../media/image40.svg"/><Relationship Id="rId5" Type="http://schemas.openxmlformats.org/officeDocument/2006/relationships/image" Target="../media/image119.png"/><Relationship Id="rId15" Type="http://schemas.openxmlformats.org/officeDocument/2006/relationships/image" Target="../media/image125.png"/><Relationship Id="rId23" Type="http://schemas.openxmlformats.org/officeDocument/2006/relationships/image" Target="../media/image133.png"/><Relationship Id="rId28" Type="http://schemas.microsoft.com/office/2007/relationships/hdphoto" Target="../media/hdphoto10.wdp"/><Relationship Id="rId10" Type="http://schemas.openxmlformats.org/officeDocument/2006/relationships/image" Target="../media/image81.svg"/><Relationship Id="rId19" Type="http://schemas.openxmlformats.org/officeDocument/2006/relationships/image" Target="../media/image129.png"/><Relationship Id="rId31" Type="http://schemas.openxmlformats.org/officeDocument/2006/relationships/image" Target="../media/image39.png"/><Relationship Id="rId4" Type="http://schemas.openxmlformats.org/officeDocument/2006/relationships/image" Target="../media/image118.svg"/><Relationship Id="rId9" Type="http://schemas.openxmlformats.org/officeDocument/2006/relationships/image" Target="../media/image80.png"/><Relationship Id="rId14" Type="http://schemas.openxmlformats.org/officeDocument/2006/relationships/image" Target="../media/image52.svg"/><Relationship Id="rId22" Type="http://schemas.openxmlformats.org/officeDocument/2006/relationships/image" Target="../media/image132.svg"/><Relationship Id="rId27" Type="http://schemas.openxmlformats.org/officeDocument/2006/relationships/image" Target="../media/image135.png"/><Relationship Id="rId30" Type="http://schemas.openxmlformats.org/officeDocument/2006/relationships/image" Target="../media/image3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svg"/><Relationship Id="rId13" Type="http://schemas.openxmlformats.org/officeDocument/2006/relationships/image" Target="../media/image146.png"/><Relationship Id="rId18" Type="http://schemas.openxmlformats.org/officeDocument/2006/relationships/image" Target="../media/image151.svg"/><Relationship Id="rId26" Type="http://schemas.openxmlformats.org/officeDocument/2006/relationships/image" Target="../media/image159.svg"/><Relationship Id="rId3" Type="http://schemas.openxmlformats.org/officeDocument/2006/relationships/image" Target="../media/image136.png"/><Relationship Id="rId21" Type="http://schemas.openxmlformats.org/officeDocument/2006/relationships/image" Target="../media/image154.png"/><Relationship Id="rId7" Type="http://schemas.openxmlformats.org/officeDocument/2006/relationships/image" Target="../media/image140.png"/><Relationship Id="rId12" Type="http://schemas.openxmlformats.org/officeDocument/2006/relationships/image" Target="../media/image145.svg"/><Relationship Id="rId17" Type="http://schemas.openxmlformats.org/officeDocument/2006/relationships/image" Target="../media/image150.png"/><Relationship Id="rId25" Type="http://schemas.openxmlformats.org/officeDocument/2006/relationships/image" Target="../media/image158.png"/><Relationship Id="rId2" Type="http://schemas.openxmlformats.org/officeDocument/2006/relationships/image" Target="../media/image90.jpeg"/><Relationship Id="rId16" Type="http://schemas.openxmlformats.org/officeDocument/2006/relationships/image" Target="../media/image149.svg"/><Relationship Id="rId20" Type="http://schemas.openxmlformats.org/officeDocument/2006/relationships/image" Target="../media/image153.svg"/><Relationship Id="rId29" Type="http://schemas.openxmlformats.org/officeDocument/2006/relationships/image" Target="../media/image16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44.png"/><Relationship Id="rId24" Type="http://schemas.openxmlformats.org/officeDocument/2006/relationships/image" Target="../media/image157.svg"/><Relationship Id="rId5" Type="http://schemas.openxmlformats.org/officeDocument/2006/relationships/image" Target="../media/image138.png"/><Relationship Id="rId15" Type="http://schemas.openxmlformats.org/officeDocument/2006/relationships/image" Target="../media/image148.png"/><Relationship Id="rId23" Type="http://schemas.openxmlformats.org/officeDocument/2006/relationships/image" Target="../media/image156.png"/><Relationship Id="rId28" Type="http://schemas.openxmlformats.org/officeDocument/2006/relationships/image" Target="../media/image161.png"/><Relationship Id="rId10" Type="http://schemas.openxmlformats.org/officeDocument/2006/relationships/image" Target="../media/image143.svg"/><Relationship Id="rId19" Type="http://schemas.openxmlformats.org/officeDocument/2006/relationships/image" Target="../media/image152.png"/><Relationship Id="rId31" Type="http://schemas.openxmlformats.org/officeDocument/2006/relationships/image" Target="../media/image107.svg"/><Relationship Id="rId4" Type="http://schemas.openxmlformats.org/officeDocument/2006/relationships/image" Target="../media/image137.svg"/><Relationship Id="rId9" Type="http://schemas.openxmlformats.org/officeDocument/2006/relationships/image" Target="../media/image142.png"/><Relationship Id="rId14" Type="http://schemas.openxmlformats.org/officeDocument/2006/relationships/image" Target="../media/image147.svg"/><Relationship Id="rId22" Type="http://schemas.openxmlformats.org/officeDocument/2006/relationships/image" Target="../media/image155.svg"/><Relationship Id="rId27" Type="http://schemas.openxmlformats.org/officeDocument/2006/relationships/image" Target="../media/image160.png"/><Relationship Id="rId30" Type="http://schemas.openxmlformats.org/officeDocument/2006/relationships/image" Target="../media/image10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13" Type="http://schemas.openxmlformats.org/officeDocument/2006/relationships/image" Target="../media/image51.png"/><Relationship Id="rId18" Type="http://schemas.openxmlformats.org/officeDocument/2006/relationships/image" Target="../media/image128.svg"/><Relationship Id="rId3" Type="http://schemas.openxmlformats.org/officeDocument/2006/relationships/image" Target="../media/image117.png"/><Relationship Id="rId21" Type="http://schemas.openxmlformats.org/officeDocument/2006/relationships/image" Target="../media/image131.png"/><Relationship Id="rId7" Type="http://schemas.openxmlformats.org/officeDocument/2006/relationships/image" Target="../media/image121.png"/><Relationship Id="rId12" Type="http://schemas.openxmlformats.org/officeDocument/2006/relationships/image" Target="../media/image124.svg"/><Relationship Id="rId17" Type="http://schemas.openxmlformats.org/officeDocument/2006/relationships/image" Target="../media/image127.png"/><Relationship Id="rId2" Type="http://schemas.openxmlformats.org/officeDocument/2006/relationships/image" Target="../media/image116.jpeg"/><Relationship Id="rId16" Type="http://schemas.openxmlformats.org/officeDocument/2006/relationships/image" Target="../media/image126.svg"/><Relationship Id="rId20" Type="http://schemas.openxmlformats.org/officeDocument/2006/relationships/image" Target="../media/image1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svg"/><Relationship Id="rId11" Type="http://schemas.openxmlformats.org/officeDocument/2006/relationships/image" Target="../media/image123.png"/><Relationship Id="rId24" Type="http://schemas.openxmlformats.org/officeDocument/2006/relationships/image" Target="../media/image134.svg"/><Relationship Id="rId5" Type="http://schemas.openxmlformats.org/officeDocument/2006/relationships/image" Target="../media/image119.png"/><Relationship Id="rId15" Type="http://schemas.openxmlformats.org/officeDocument/2006/relationships/image" Target="../media/image125.png"/><Relationship Id="rId23" Type="http://schemas.openxmlformats.org/officeDocument/2006/relationships/image" Target="../media/image133.png"/><Relationship Id="rId10" Type="http://schemas.openxmlformats.org/officeDocument/2006/relationships/image" Target="../media/image81.svg"/><Relationship Id="rId19" Type="http://schemas.openxmlformats.org/officeDocument/2006/relationships/image" Target="../media/image129.png"/><Relationship Id="rId4" Type="http://schemas.openxmlformats.org/officeDocument/2006/relationships/image" Target="../media/image118.svg"/><Relationship Id="rId9" Type="http://schemas.openxmlformats.org/officeDocument/2006/relationships/image" Target="../media/image80.png"/><Relationship Id="rId14" Type="http://schemas.openxmlformats.org/officeDocument/2006/relationships/image" Target="../media/image52.svg"/><Relationship Id="rId22" Type="http://schemas.openxmlformats.org/officeDocument/2006/relationships/image" Target="../media/image132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3" Type="http://schemas.openxmlformats.org/officeDocument/2006/relationships/image" Target="../media/image120.svg"/><Relationship Id="rId7" Type="http://schemas.openxmlformats.org/officeDocument/2006/relationships/image" Target="../media/image166.sv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5.png"/><Relationship Id="rId5" Type="http://schemas.openxmlformats.org/officeDocument/2006/relationships/image" Target="../media/image164.svg"/><Relationship Id="rId4" Type="http://schemas.openxmlformats.org/officeDocument/2006/relationships/image" Target="../media/image163.png"/><Relationship Id="rId9" Type="http://schemas.openxmlformats.org/officeDocument/2006/relationships/image" Target="../media/image16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svg"/><Relationship Id="rId3" Type="http://schemas.openxmlformats.org/officeDocument/2006/relationships/image" Target="../media/image120.svg"/><Relationship Id="rId7" Type="http://schemas.openxmlformats.org/officeDocument/2006/relationships/image" Target="../media/image168.svg"/><Relationship Id="rId12" Type="http://schemas.openxmlformats.org/officeDocument/2006/relationships/image" Target="../media/image17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svg"/><Relationship Id="rId5" Type="http://schemas.openxmlformats.org/officeDocument/2006/relationships/image" Target="../media/image164.svg"/><Relationship Id="rId15" Type="http://schemas.openxmlformats.org/officeDocument/2006/relationships/image" Target="../media/image107.svg"/><Relationship Id="rId10" Type="http://schemas.openxmlformats.org/officeDocument/2006/relationships/image" Target="../media/image171.png"/><Relationship Id="rId4" Type="http://schemas.openxmlformats.org/officeDocument/2006/relationships/image" Target="../media/image163.png"/><Relationship Id="rId9" Type="http://schemas.openxmlformats.org/officeDocument/2006/relationships/image" Target="../media/image170.svg"/><Relationship Id="rId14" Type="http://schemas.openxmlformats.org/officeDocument/2006/relationships/image" Target="../media/image10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svg"/><Relationship Id="rId18" Type="http://schemas.openxmlformats.org/officeDocument/2006/relationships/image" Target="../media/image106.png"/><Relationship Id="rId3" Type="http://schemas.openxmlformats.org/officeDocument/2006/relationships/image" Target="../media/image120.svg"/><Relationship Id="rId7" Type="http://schemas.openxmlformats.org/officeDocument/2006/relationships/image" Target="../media/image168.svg"/><Relationship Id="rId12" Type="http://schemas.openxmlformats.org/officeDocument/2006/relationships/image" Target="../media/image173.png"/><Relationship Id="rId17" Type="http://schemas.openxmlformats.org/officeDocument/2006/relationships/image" Target="../media/image162.svg"/><Relationship Id="rId2" Type="http://schemas.openxmlformats.org/officeDocument/2006/relationships/image" Target="../media/image119.pn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svg"/><Relationship Id="rId5" Type="http://schemas.openxmlformats.org/officeDocument/2006/relationships/image" Target="../media/image164.svg"/><Relationship Id="rId15" Type="http://schemas.openxmlformats.org/officeDocument/2006/relationships/image" Target="../media/image166.svg"/><Relationship Id="rId10" Type="http://schemas.openxmlformats.org/officeDocument/2006/relationships/image" Target="../media/image171.png"/><Relationship Id="rId19" Type="http://schemas.openxmlformats.org/officeDocument/2006/relationships/image" Target="../media/image107.svg"/><Relationship Id="rId4" Type="http://schemas.openxmlformats.org/officeDocument/2006/relationships/image" Target="../media/image163.png"/><Relationship Id="rId9" Type="http://schemas.openxmlformats.org/officeDocument/2006/relationships/image" Target="../media/image170.svg"/><Relationship Id="rId14" Type="http://schemas.openxmlformats.org/officeDocument/2006/relationships/image" Target="../media/image1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svg"/><Relationship Id="rId18" Type="http://schemas.openxmlformats.org/officeDocument/2006/relationships/image" Target="../media/image106.png"/><Relationship Id="rId3" Type="http://schemas.openxmlformats.org/officeDocument/2006/relationships/image" Target="../media/image120.svg"/><Relationship Id="rId7" Type="http://schemas.openxmlformats.org/officeDocument/2006/relationships/image" Target="../media/image168.svg"/><Relationship Id="rId12" Type="http://schemas.openxmlformats.org/officeDocument/2006/relationships/image" Target="../media/image173.png"/><Relationship Id="rId17" Type="http://schemas.openxmlformats.org/officeDocument/2006/relationships/image" Target="../media/image162.svg"/><Relationship Id="rId2" Type="http://schemas.openxmlformats.org/officeDocument/2006/relationships/image" Target="../media/image119.png"/><Relationship Id="rId16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png"/><Relationship Id="rId11" Type="http://schemas.openxmlformats.org/officeDocument/2006/relationships/image" Target="../media/image172.svg"/><Relationship Id="rId5" Type="http://schemas.openxmlformats.org/officeDocument/2006/relationships/image" Target="../media/image164.svg"/><Relationship Id="rId15" Type="http://schemas.openxmlformats.org/officeDocument/2006/relationships/image" Target="../media/image166.svg"/><Relationship Id="rId10" Type="http://schemas.openxmlformats.org/officeDocument/2006/relationships/image" Target="../media/image171.png"/><Relationship Id="rId19" Type="http://schemas.openxmlformats.org/officeDocument/2006/relationships/image" Target="../media/image107.svg"/><Relationship Id="rId4" Type="http://schemas.openxmlformats.org/officeDocument/2006/relationships/image" Target="../media/image163.png"/><Relationship Id="rId9" Type="http://schemas.openxmlformats.org/officeDocument/2006/relationships/image" Target="../media/image170.svg"/><Relationship Id="rId14" Type="http://schemas.openxmlformats.org/officeDocument/2006/relationships/image" Target="../media/image1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svg"/><Relationship Id="rId13" Type="http://schemas.openxmlformats.org/officeDocument/2006/relationships/image" Target="../media/image184.png"/><Relationship Id="rId18" Type="http://schemas.openxmlformats.org/officeDocument/2006/relationships/image" Target="../media/image189.svg"/><Relationship Id="rId26" Type="http://schemas.openxmlformats.org/officeDocument/2006/relationships/image" Target="../media/image39.png"/><Relationship Id="rId3" Type="http://schemas.openxmlformats.org/officeDocument/2006/relationships/image" Target="../media/image176.png"/><Relationship Id="rId21" Type="http://schemas.openxmlformats.org/officeDocument/2006/relationships/image" Target="../media/image192.png"/><Relationship Id="rId7" Type="http://schemas.openxmlformats.org/officeDocument/2006/relationships/image" Target="../media/image178.png"/><Relationship Id="rId12" Type="http://schemas.openxmlformats.org/officeDocument/2006/relationships/image" Target="../media/image183.svg"/><Relationship Id="rId17" Type="http://schemas.openxmlformats.org/officeDocument/2006/relationships/image" Target="../media/image188.png"/><Relationship Id="rId25" Type="http://schemas.openxmlformats.org/officeDocument/2006/relationships/image" Target="../media/image38.svg"/><Relationship Id="rId2" Type="http://schemas.openxmlformats.org/officeDocument/2006/relationships/image" Target="../media/image175.jpeg"/><Relationship Id="rId16" Type="http://schemas.openxmlformats.org/officeDocument/2006/relationships/image" Target="../media/image187.svg"/><Relationship Id="rId20" Type="http://schemas.openxmlformats.org/officeDocument/2006/relationships/image" Target="../media/image19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9.svg"/><Relationship Id="rId11" Type="http://schemas.openxmlformats.org/officeDocument/2006/relationships/image" Target="../media/image182.png"/><Relationship Id="rId24" Type="http://schemas.openxmlformats.org/officeDocument/2006/relationships/image" Target="../media/image37.png"/><Relationship Id="rId5" Type="http://schemas.openxmlformats.org/officeDocument/2006/relationships/image" Target="../media/image138.png"/><Relationship Id="rId15" Type="http://schemas.openxmlformats.org/officeDocument/2006/relationships/image" Target="../media/image186.png"/><Relationship Id="rId23" Type="http://schemas.openxmlformats.org/officeDocument/2006/relationships/image" Target="../media/image194.png"/><Relationship Id="rId10" Type="http://schemas.openxmlformats.org/officeDocument/2006/relationships/image" Target="../media/image181.svg"/><Relationship Id="rId19" Type="http://schemas.openxmlformats.org/officeDocument/2006/relationships/image" Target="../media/image190.png"/><Relationship Id="rId4" Type="http://schemas.openxmlformats.org/officeDocument/2006/relationships/image" Target="../media/image177.svg"/><Relationship Id="rId9" Type="http://schemas.openxmlformats.org/officeDocument/2006/relationships/image" Target="../media/image180.png"/><Relationship Id="rId14" Type="http://schemas.openxmlformats.org/officeDocument/2006/relationships/image" Target="../media/image185.svg"/><Relationship Id="rId22" Type="http://schemas.openxmlformats.org/officeDocument/2006/relationships/image" Target="../media/image193.svg"/><Relationship Id="rId27" Type="http://schemas.openxmlformats.org/officeDocument/2006/relationships/image" Target="../media/image40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199.png"/><Relationship Id="rId18" Type="http://schemas.openxmlformats.org/officeDocument/2006/relationships/image" Target="../media/image7.svg"/><Relationship Id="rId3" Type="http://schemas.openxmlformats.org/officeDocument/2006/relationships/image" Target="../media/image165.png"/><Relationship Id="rId7" Type="http://schemas.openxmlformats.org/officeDocument/2006/relationships/image" Target="../media/image141.svg"/><Relationship Id="rId12" Type="http://schemas.openxmlformats.org/officeDocument/2006/relationships/image" Target="../media/image198.svg"/><Relationship Id="rId17" Type="http://schemas.openxmlformats.org/officeDocument/2006/relationships/image" Target="../media/image6.png"/><Relationship Id="rId2" Type="http://schemas.openxmlformats.org/officeDocument/2006/relationships/image" Target="../media/image195.jpe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197.png"/><Relationship Id="rId5" Type="http://schemas.openxmlformats.org/officeDocument/2006/relationships/image" Target="../media/image95.png"/><Relationship Id="rId15" Type="http://schemas.openxmlformats.org/officeDocument/2006/relationships/image" Target="../media/image24.png"/><Relationship Id="rId10" Type="http://schemas.openxmlformats.org/officeDocument/2006/relationships/image" Target="../media/image15.svg"/><Relationship Id="rId4" Type="http://schemas.openxmlformats.org/officeDocument/2006/relationships/image" Target="../media/image166.svg"/><Relationship Id="rId9" Type="http://schemas.openxmlformats.org/officeDocument/2006/relationships/image" Target="../media/image65.png"/><Relationship Id="rId14" Type="http://schemas.openxmlformats.org/officeDocument/2006/relationships/image" Target="../media/image20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21.png"/><Relationship Id="rId21" Type="http://schemas.openxmlformats.org/officeDocument/2006/relationships/image" Target="../media/image37.pn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41.jpg"/><Relationship Id="rId2" Type="http://schemas.openxmlformats.org/officeDocument/2006/relationships/image" Target="../media/image20.jpe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svg"/><Relationship Id="rId24" Type="http://schemas.openxmlformats.org/officeDocument/2006/relationships/image" Target="../media/image40.svg"/><Relationship Id="rId5" Type="http://schemas.openxmlformats.org/officeDocument/2006/relationships/image" Target="../media/image23.png"/><Relationship Id="rId15" Type="http://schemas.openxmlformats.org/officeDocument/2006/relationships/image" Target="../media/image31.sv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2.svg"/><Relationship Id="rId9" Type="http://schemas.openxmlformats.org/officeDocument/2006/relationships/image" Target="../media/image7.svg"/><Relationship Id="rId14" Type="http://schemas.openxmlformats.org/officeDocument/2006/relationships/image" Target="../media/image30.png"/><Relationship Id="rId22" Type="http://schemas.openxmlformats.org/officeDocument/2006/relationships/image" Target="../media/image3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0.png"/><Relationship Id="rId18" Type="http://schemas.openxmlformats.org/officeDocument/2006/relationships/image" Target="../media/image214.svg"/><Relationship Id="rId3" Type="http://schemas.openxmlformats.org/officeDocument/2006/relationships/image" Target="../media/image201.png"/><Relationship Id="rId21" Type="http://schemas.microsoft.com/office/2007/relationships/hdphoto" Target="../media/hdphoto11.wdp"/><Relationship Id="rId7" Type="http://schemas.openxmlformats.org/officeDocument/2006/relationships/image" Target="../media/image205.png"/><Relationship Id="rId12" Type="http://schemas.openxmlformats.org/officeDocument/2006/relationships/image" Target="../media/image209.png"/><Relationship Id="rId17" Type="http://schemas.openxmlformats.org/officeDocument/2006/relationships/image" Target="../media/image213.png"/><Relationship Id="rId2" Type="http://schemas.openxmlformats.org/officeDocument/2006/relationships/image" Target="../media/image195.jpeg"/><Relationship Id="rId16" Type="http://schemas.openxmlformats.org/officeDocument/2006/relationships/image" Target="../media/image212.svg"/><Relationship Id="rId20" Type="http://schemas.openxmlformats.org/officeDocument/2006/relationships/image" Target="../media/image2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4.svg"/><Relationship Id="rId11" Type="http://schemas.openxmlformats.org/officeDocument/2006/relationships/image" Target="../media/image208.png"/><Relationship Id="rId5" Type="http://schemas.openxmlformats.org/officeDocument/2006/relationships/image" Target="../media/image203.png"/><Relationship Id="rId15" Type="http://schemas.openxmlformats.org/officeDocument/2006/relationships/image" Target="../media/image211.png"/><Relationship Id="rId10" Type="http://schemas.openxmlformats.org/officeDocument/2006/relationships/image" Target="../media/image207.png"/><Relationship Id="rId19" Type="http://schemas.openxmlformats.org/officeDocument/2006/relationships/image" Target="../media/image215.png"/><Relationship Id="rId4" Type="http://schemas.openxmlformats.org/officeDocument/2006/relationships/image" Target="../media/image202.svg"/><Relationship Id="rId9" Type="http://schemas.openxmlformats.org/officeDocument/2006/relationships/image" Target="../media/image15.sv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5.svg"/><Relationship Id="rId3" Type="http://schemas.openxmlformats.org/officeDocument/2006/relationships/image" Target="../media/image165.png"/><Relationship Id="rId7" Type="http://schemas.openxmlformats.org/officeDocument/2006/relationships/image" Target="../media/image141.svg"/><Relationship Id="rId12" Type="http://schemas.openxmlformats.org/officeDocument/2006/relationships/image" Target="../media/image24.png"/><Relationship Id="rId17" Type="http://schemas.openxmlformats.org/officeDocument/2006/relationships/image" Target="../media/image222.svg"/><Relationship Id="rId2" Type="http://schemas.openxmlformats.org/officeDocument/2006/relationships/image" Target="../media/image195.jpeg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7.svg"/><Relationship Id="rId5" Type="http://schemas.openxmlformats.org/officeDocument/2006/relationships/image" Target="../media/image95.png"/><Relationship Id="rId15" Type="http://schemas.openxmlformats.org/officeDocument/2006/relationships/image" Target="../media/image220.svg"/><Relationship Id="rId10" Type="http://schemas.openxmlformats.org/officeDocument/2006/relationships/image" Target="../media/image6.png"/><Relationship Id="rId4" Type="http://schemas.openxmlformats.org/officeDocument/2006/relationships/image" Target="../media/image166.svg"/><Relationship Id="rId9" Type="http://schemas.openxmlformats.org/officeDocument/2006/relationships/image" Target="../media/image218.svg"/><Relationship Id="rId14" Type="http://schemas.openxmlformats.org/officeDocument/2006/relationships/image" Target="../media/image2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13" Type="http://schemas.openxmlformats.org/officeDocument/2006/relationships/image" Target="../media/image25.svg"/><Relationship Id="rId3" Type="http://schemas.openxmlformats.org/officeDocument/2006/relationships/image" Target="../media/image165.png"/><Relationship Id="rId7" Type="http://schemas.openxmlformats.org/officeDocument/2006/relationships/image" Target="../media/image141.svg"/><Relationship Id="rId12" Type="http://schemas.openxmlformats.org/officeDocument/2006/relationships/image" Target="../media/image24.png"/><Relationship Id="rId17" Type="http://schemas.openxmlformats.org/officeDocument/2006/relationships/image" Target="../media/image222.svg"/><Relationship Id="rId2" Type="http://schemas.openxmlformats.org/officeDocument/2006/relationships/image" Target="../media/image195.jpeg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11" Type="http://schemas.openxmlformats.org/officeDocument/2006/relationships/image" Target="../media/image7.svg"/><Relationship Id="rId5" Type="http://schemas.openxmlformats.org/officeDocument/2006/relationships/image" Target="../media/image95.png"/><Relationship Id="rId15" Type="http://schemas.openxmlformats.org/officeDocument/2006/relationships/image" Target="../media/image220.svg"/><Relationship Id="rId10" Type="http://schemas.openxmlformats.org/officeDocument/2006/relationships/image" Target="../media/image6.png"/><Relationship Id="rId4" Type="http://schemas.openxmlformats.org/officeDocument/2006/relationships/image" Target="../media/image166.svg"/><Relationship Id="rId9" Type="http://schemas.openxmlformats.org/officeDocument/2006/relationships/image" Target="../media/image218.svg"/><Relationship Id="rId14" Type="http://schemas.openxmlformats.org/officeDocument/2006/relationships/image" Target="../media/image2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9.svg"/><Relationship Id="rId18" Type="http://schemas.openxmlformats.org/officeDocument/2006/relationships/image" Target="../media/image34.png"/><Relationship Id="rId3" Type="http://schemas.openxmlformats.org/officeDocument/2006/relationships/image" Target="../media/image21.png"/><Relationship Id="rId21" Type="http://schemas.openxmlformats.org/officeDocument/2006/relationships/image" Target="../media/image38.svg"/><Relationship Id="rId7" Type="http://schemas.openxmlformats.org/officeDocument/2006/relationships/image" Target="../media/image25.svg"/><Relationship Id="rId12" Type="http://schemas.openxmlformats.org/officeDocument/2006/relationships/image" Target="../media/image28.png"/><Relationship Id="rId17" Type="http://schemas.openxmlformats.org/officeDocument/2006/relationships/image" Target="../media/image33.svg"/><Relationship Id="rId25" Type="http://schemas.openxmlformats.org/officeDocument/2006/relationships/image" Target="../media/image223.png"/><Relationship Id="rId2" Type="http://schemas.openxmlformats.org/officeDocument/2006/relationships/image" Target="../media/image20.jpeg"/><Relationship Id="rId16" Type="http://schemas.openxmlformats.org/officeDocument/2006/relationships/image" Target="../media/image32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7.svg"/><Relationship Id="rId24" Type="http://schemas.openxmlformats.org/officeDocument/2006/relationships/image" Target="../media/image41.jpg"/><Relationship Id="rId5" Type="http://schemas.openxmlformats.org/officeDocument/2006/relationships/image" Target="../media/image23.png"/><Relationship Id="rId15" Type="http://schemas.openxmlformats.org/officeDocument/2006/relationships/image" Target="../media/image31.svg"/><Relationship Id="rId23" Type="http://schemas.openxmlformats.org/officeDocument/2006/relationships/image" Target="../media/image40.svg"/><Relationship Id="rId10" Type="http://schemas.openxmlformats.org/officeDocument/2006/relationships/image" Target="../media/image26.png"/><Relationship Id="rId19" Type="http://schemas.openxmlformats.org/officeDocument/2006/relationships/image" Target="../media/image35.svg"/><Relationship Id="rId4" Type="http://schemas.openxmlformats.org/officeDocument/2006/relationships/image" Target="../media/image22.svg"/><Relationship Id="rId9" Type="http://schemas.openxmlformats.org/officeDocument/2006/relationships/image" Target="../media/image7.svg"/><Relationship Id="rId14" Type="http://schemas.openxmlformats.org/officeDocument/2006/relationships/image" Target="../media/image30.png"/><Relationship Id="rId22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svg"/><Relationship Id="rId13" Type="http://schemas.openxmlformats.org/officeDocument/2006/relationships/image" Target="../media/image232.png"/><Relationship Id="rId18" Type="http://schemas.openxmlformats.org/officeDocument/2006/relationships/image" Target="../media/image235.svg"/><Relationship Id="rId26" Type="http://schemas.openxmlformats.org/officeDocument/2006/relationships/image" Target="../media/image192.png"/><Relationship Id="rId3" Type="http://schemas.openxmlformats.org/officeDocument/2006/relationships/image" Target="../media/image224.png"/><Relationship Id="rId21" Type="http://schemas.openxmlformats.org/officeDocument/2006/relationships/image" Target="../media/image238.png"/><Relationship Id="rId7" Type="http://schemas.openxmlformats.org/officeDocument/2006/relationships/image" Target="../media/image199.png"/><Relationship Id="rId12" Type="http://schemas.openxmlformats.org/officeDocument/2006/relationships/image" Target="../media/image231.svg"/><Relationship Id="rId17" Type="http://schemas.openxmlformats.org/officeDocument/2006/relationships/image" Target="../media/image234.png"/><Relationship Id="rId25" Type="http://schemas.openxmlformats.org/officeDocument/2006/relationships/image" Target="../media/image242.svg"/><Relationship Id="rId2" Type="http://schemas.openxmlformats.org/officeDocument/2006/relationships/image" Target="../media/image195.jpeg"/><Relationship Id="rId16" Type="http://schemas.openxmlformats.org/officeDocument/2006/relationships/image" Target="../media/image198.svg"/><Relationship Id="rId20" Type="http://schemas.openxmlformats.org/officeDocument/2006/relationships/image" Target="../media/image237.svg"/><Relationship Id="rId29" Type="http://schemas.openxmlformats.org/officeDocument/2006/relationships/image" Target="../media/image1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7.svg"/><Relationship Id="rId11" Type="http://schemas.openxmlformats.org/officeDocument/2006/relationships/image" Target="../media/image230.png"/><Relationship Id="rId24" Type="http://schemas.openxmlformats.org/officeDocument/2006/relationships/image" Target="../media/image241.png"/><Relationship Id="rId5" Type="http://schemas.openxmlformats.org/officeDocument/2006/relationships/image" Target="../media/image226.png"/><Relationship Id="rId15" Type="http://schemas.openxmlformats.org/officeDocument/2006/relationships/image" Target="../media/image197.png"/><Relationship Id="rId23" Type="http://schemas.openxmlformats.org/officeDocument/2006/relationships/image" Target="../media/image240.svg"/><Relationship Id="rId28" Type="http://schemas.openxmlformats.org/officeDocument/2006/relationships/image" Target="../media/image243.png"/><Relationship Id="rId10" Type="http://schemas.openxmlformats.org/officeDocument/2006/relationships/image" Target="../media/image229.svg"/><Relationship Id="rId19" Type="http://schemas.openxmlformats.org/officeDocument/2006/relationships/image" Target="../media/image236.png"/><Relationship Id="rId31" Type="http://schemas.openxmlformats.org/officeDocument/2006/relationships/image" Target="../media/image244.jpg"/><Relationship Id="rId4" Type="http://schemas.openxmlformats.org/officeDocument/2006/relationships/image" Target="../media/image225.svg"/><Relationship Id="rId9" Type="http://schemas.openxmlformats.org/officeDocument/2006/relationships/image" Target="../media/image228.png"/><Relationship Id="rId14" Type="http://schemas.openxmlformats.org/officeDocument/2006/relationships/image" Target="../media/image233.svg"/><Relationship Id="rId22" Type="http://schemas.openxmlformats.org/officeDocument/2006/relationships/image" Target="../media/image239.png"/><Relationship Id="rId27" Type="http://schemas.openxmlformats.org/officeDocument/2006/relationships/image" Target="../media/image193.svg"/><Relationship Id="rId30" Type="http://schemas.openxmlformats.org/officeDocument/2006/relationships/image" Target="../media/image162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svg"/><Relationship Id="rId13" Type="http://schemas.openxmlformats.org/officeDocument/2006/relationships/image" Target="../media/image252.png"/><Relationship Id="rId18" Type="http://schemas.openxmlformats.org/officeDocument/2006/relationships/image" Target="../media/image257.svg"/><Relationship Id="rId26" Type="http://schemas.openxmlformats.org/officeDocument/2006/relationships/image" Target="../media/image162.svg"/><Relationship Id="rId3" Type="http://schemas.openxmlformats.org/officeDocument/2006/relationships/image" Target="../media/image246.png"/><Relationship Id="rId21" Type="http://schemas.openxmlformats.org/officeDocument/2006/relationships/image" Target="../media/image260.png"/><Relationship Id="rId7" Type="http://schemas.openxmlformats.org/officeDocument/2006/relationships/image" Target="../media/image248.png"/><Relationship Id="rId12" Type="http://schemas.openxmlformats.org/officeDocument/2006/relationships/image" Target="../media/image17.svg"/><Relationship Id="rId17" Type="http://schemas.openxmlformats.org/officeDocument/2006/relationships/image" Target="../media/image256.png"/><Relationship Id="rId25" Type="http://schemas.openxmlformats.org/officeDocument/2006/relationships/image" Target="../media/image161.png"/><Relationship Id="rId2" Type="http://schemas.openxmlformats.org/officeDocument/2006/relationships/image" Target="../media/image245.jpeg"/><Relationship Id="rId16" Type="http://schemas.openxmlformats.org/officeDocument/2006/relationships/image" Target="../media/image255.svg"/><Relationship Id="rId20" Type="http://schemas.openxmlformats.org/officeDocument/2006/relationships/image" Target="../media/image25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svg"/><Relationship Id="rId11" Type="http://schemas.openxmlformats.org/officeDocument/2006/relationships/image" Target="../media/image16.png"/><Relationship Id="rId24" Type="http://schemas.openxmlformats.org/officeDocument/2006/relationships/image" Target="../media/image19.svg"/><Relationship Id="rId5" Type="http://schemas.openxmlformats.org/officeDocument/2006/relationships/image" Target="../media/image163.png"/><Relationship Id="rId15" Type="http://schemas.openxmlformats.org/officeDocument/2006/relationships/image" Target="../media/image254.png"/><Relationship Id="rId23" Type="http://schemas.openxmlformats.org/officeDocument/2006/relationships/image" Target="../media/image18.png"/><Relationship Id="rId10" Type="http://schemas.openxmlformats.org/officeDocument/2006/relationships/image" Target="../media/image251.svg"/><Relationship Id="rId19" Type="http://schemas.openxmlformats.org/officeDocument/2006/relationships/image" Target="../media/image258.png"/><Relationship Id="rId4" Type="http://schemas.openxmlformats.org/officeDocument/2006/relationships/image" Target="../media/image247.svg"/><Relationship Id="rId9" Type="http://schemas.openxmlformats.org/officeDocument/2006/relationships/image" Target="../media/image250.png"/><Relationship Id="rId14" Type="http://schemas.openxmlformats.org/officeDocument/2006/relationships/image" Target="../media/image253.svg"/><Relationship Id="rId22" Type="http://schemas.openxmlformats.org/officeDocument/2006/relationships/image" Target="../media/image261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png"/><Relationship Id="rId18" Type="http://schemas.openxmlformats.org/officeDocument/2006/relationships/image" Target="../media/image58.svg"/><Relationship Id="rId26" Type="http://schemas.openxmlformats.org/officeDocument/2006/relationships/image" Target="../media/image15.svg"/><Relationship Id="rId3" Type="http://schemas.openxmlformats.org/officeDocument/2006/relationships/image" Target="../media/image43.png"/><Relationship Id="rId21" Type="http://schemas.openxmlformats.org/officeDocument/2006/relationships/image" Target="../media/image61.png"/><Relationship Id="rId7" Type="http://schemas.openxmlformats.org/officeDocument/2006/relationships/image" Target="../media/image47.png"/><Relationship Id="rId12" Type="http://schemas.openxmlformats.org/officeDocument/2006/relationships/image" Target="../media/image52.sv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68.svg"/><Relationship Id="rId2" Type="http://schemas.openxmlformats.org/officeDocument/2006/relationships/image" Target="../media/image42.jpeg"/><Relationship Id="rId16" Type="http://schemas.openxmlformats.org/officeDocument/2006/relationships/image" Target="../media/image56.svg"/><Relationship Id="rId20" Type="http://schemas.openxmlformats.org/officeDocument/2006/relationships/image" Target="../media/image60.svg"/><Relationship Id="rId29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51.png"/><Relationship Id="rId24" Type="http://schemas.openxmlformats.org/officeDocument/2006/relationships/image" Target="../media/image64.svg"/><Relationship Id="rId32" Type="http://schemas.openxmlformats.org/officeDocument/2006/relationships/image" Target="../media/image67.png"/><Relationship Id="rId5" Type="http://schemas.openxmlformats.org/officeDocument/2006/relationships/image" Target="../media/image45.png"/><Relationship Id="rId15" Type="http://schemas.openxmlformats.org/officeDocument/2006/relationships/image" Target="../media/image55.png"/><Relationship Id="rId23" Type="http://schemas.openxmlformats.org/officeDocument/2006/relationships/image" Target="../media/image63.png"/><Relationship Id="rId28" Type="http://schemas.openxmlformats.org/officeDocument/2006/relationships/image" Target="../media/image25.svg"/><Relationship Id="rId10" Type="http://schemas.openxmlformats.org/officeDocument/2006/relationships/image" Target="../media/image50.svg"/><Relationship Id="rId19" Type="http://schemas.openxmlformats.org/officeDocument/2006/relationships/image" Target="../media/image59.png"/><Relationship Id="rId31" Type="http://schemas.openxmlformats.org/officeDocument/2006/relationships/image" Target="../media/image66.png"/><Relationship Id="rId4" Type="http://schemas.openxmlformats.org/officeDocument/2006/relationships/image" Target="../media/image44.svg"/><Relationship Id="rId9" Type="http://schemas.openxmlformats.org/officeDocument/2006/relationships/image" Target="../media/image49.png"/><Relationship Id="rId14" Type="http://schemas.openxmlformats.org/officeDocument/2006/relationships/image" Target="../media/image54.svg"/><Relationship Id="rId22" Type="http://schemas.openxmlformats.org/officeDocument/2006/relationships/image" Target="../media/image62.svg"/><Relationship Id="rId27" Type="http://schemas.openxmlformats.org/officeDocument/2006/relationships/image" Target="../media/image24.png"/><Relationship Id="rId30" Type="http://schemas.openxmlformats.org/officeDocument/2006/relationships/image" Target="../media/image7.svg"/><Relationship Id="rId8" Type="http://schemas.openxmlformats.org/officeDocument/2006/relationships/image" Target="../media/image48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70.png"/><Relationship Id="rId11" Type="http://schemas.openxmlformats.org/officeDocument/2006/relationships/image" Target="../media/image74.jpeg"/><Relationship Id="rId5" Type="http://schemas.openxmlformats.org/officeDocument/2006/relationships/image" Target="../media/image69.png"/><Relationship Id="rId10" Type="http://schemas.openxmlformats.org/officeDocument/2006/relationships/image" Target="../media/image73.jpeg"/><Relationship Id="rId4" Type="http://schemas.openxmlformats.org/officeDocument/2006/relationships/image" Target="../media/image20.jpeg"/><Relationship Id="rId9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jpeg"/><Relationship Id="rId7" Type="http://schemas.openxmlformats.org/officeDocument/2006/relationships/image" Target="../media/image76.png"/><Relationship Id="rId12" Type="http://schemas.microsoft.com/office/2007/relationships/hdphoto" Target="../media/hdphoto5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11" Type="http://schemas.openxmlformats.org/officeDocument/2006/relationships/image" Target="../media/image78.png"/><Relationship Id="rId5" Type="http://schemas.openxmlformats.org/officeDocument/2006/relationships/image" Target="../media/image75.png"/><Relationship Id="rId10" Type="http://schemas.microsoft.com/office/2007/relationships/hdphoto" Target="../media/hdphoto4.wdp"/><Relationship Id="rId4" Type="http://schemas.openxmlformats.org/officeDocument/2006/relationships/image" Target="../media/image69.png"/><Relationship Id="rId9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svg"/><Relationship Id="rId13" Type="http://schemas.microsoft.com/office/2007/relationships/hdphoto" Target="../media/hdphoto7.wdp"/><Relationship Id="rId18" Type="http://schemas.openxmlformats.org/officeDocument/2006/relationships/image" Target="../media/image89.png"/><Relationship Id="rId3" Type="http://schemas.openxmlformats.org/officeDocument/2006/relationships/image" Target="../media/image79.jpeg"/><Relationship Id="rId7" Type="http://schemas.openxmlformats.org/officeDocument/2006/relationships/image" Target="../media/image83.png"/><Relationship Id="rId12" Type="http://schemas.openxmlformats.org/officeDocument/2006/relationships/image" Target="../media/image86.png"/><Relationship Id="rId17" Type="http://schemas.microsoft.com/office/2007/relationships/hdphoto" Target="../media/hdphoto9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microsoft.com/office/2007/relationships/hdphoto" Target="../media/hdphoto6.wdp"/><Relationship Id="rId5" Type="http://schemas.openxmlformats.org/officeDocument/2006/relationships/image" Target="../media/image81.svg"/><Relationship Id="rId15" Type="http://schemas.microsoft.com/office/2007/relationships/hdphoto" Target="../media/hdphoto8.wdp"/><Relationship Id="rId10" Type="http://schemas.openxmlformats.org/officeDocument/2006/relationships/image" Target="../media/image85.png"/><Relationship Id="rId4" Type="http://schemas.openxmlformats.org/officeDocument/2006/relationships/image" Target="../media/image80.png"/><Relationship Id="rId9" Type="http://schemas.openxmlformats.org/officeDocument/2006/relationships/image" Target="../media/image41.jpg"/><Relationship Id="rId14" Type="http://schemas.openxmlformats.org/officeDocument/2006/relationships/image" Target="../media/image8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18" Type="http://schemas.openxmlformats.org/officeDocument/2006/relationships/image" Target="../media/image6.png"/><Relationship Id="rId3" Type="http://schemas.openxmlformats.org/officeDocument/2006/relationships/image" Target="../media/image91.png"/><Relationship Id="rId21" Type="http://schemas.openxmlformats.org/officeDocument/2006/relationships/image" Target="../media/image38.svg"/><Relationship Id="rId7" Type="http://schemas.openxmlformats.org/officeDocument/2006/relationships/image" Target="../media/image95.png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" Type="http://schemas.openxmlformats.org/officeDocument/2006/relationships/image" Target="../media/image90.jpeg"/><Relationship Id="rId16" Type="http://schemas.openxmlformats.org/officeDocument/2006/relationships/image" Target="../media/image104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svg"/><Relationship Id="rId11" Type="http://schemas.openxmlformats.org/officeDocument/2006/relationships/image" Target="../media/image99.svg"/><Relationship Id="rId5" Type="http://schemas.openxmlformats.org/officeDocument/2006/relationships/image" Target="../media/image93.png"/><Relationship Id="rId15" Type="http://schemas.openxmlformats.org/officeDocument/2006/relationships/image" Target="../media/image103.svg"/><Relationship Id="rId23" Type="http://schemas.openxmlformats.org/officeDocument/2006/relationships/image" Target="../media/image107.svg"/><Relationship Id="rId10" Type="http://schemas.openxmlformats.org/officeDocument/2006/relationships/image" Target="../media/image98.png"/><Relationship Id="rId19" Type="http://schemas.openxmlformats.org/officeDocument/2006/relationships/image" Target="../media/image7.svg"/><Relationship Id="rId4" Type="http://schemas.openxmlformats.org/officeDocument/2006/relationships/image" Target="../media/image92.svg"/><Relationship Id="rId9" Type="http://schemas.openxmlformats.org/officeDocument/2006/relationships/image" Target="../media/image97.svg"/><Relationship Id="rId14" Type="http://schemas.openxmlformats.org/officeDocument/2006/relationships/image" Target="../media/image102.png"/><Relationship Id="rId22" Type="http://schemas.openxmlformats.org/officeDocument/2006/relationships/image" Target="../media/image10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3.svg"/><Relationship Id="rId3" Type="http://schemas.openxmlformats.org/officeDocument/2006/relationships/image" Target="../media/image82.png"/><Relationship Id="rId7" Type="http://schemas.openxmlformats.org/officeDocument/2006/relationships/image" Target="../media/image105.svg"/><Relationship Id="rId12" Type="http://schemas.openxmlformats.org/officeDocument/2006/relationships/image" Target="../media/image112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11" Type="http://schemas.openxmlformats.org/officeDocument/2006/relationships/image" Target="../media/image7.svg"/><Relationship Id="rId5" Type="http://schemas.openxmlformats.org/officeDocument/2006/relationships/image" Target="../media/image109.svg"/><Relationship Id="rId15" Type="http://schemas.openxmlformats.org/officeDocument/2006/relationships/image" Target="../media/image115.svg"/><Relationship Id="rId10" Type="http://schemas.openxmlformats.org/officeDocument/2006/relationships/image" Target="../media/image6.png"/><Relationship Id="rId4" Type="http://schemas.openxmlformats.org/officeDocument/2006/relationships/image" Target="../media/image108.png"/><Relationship Id="rId9" Type="http://schemas.openxmlformats.org/officeDocument/2006/relationships/image" Target="../media/image111.svg"/><Relationship Id="rId14" Type="http://schemas.openxmlformats.org/officeDocument/2006/relationships/image" Target="../media/image1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80.png"/><Relationship Id="rId7" Type="http://schemas.openxmlformats.org/officeDocument/2006/relationships/image" Target="../media/image84.sv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" y="0"/>
            <a:ext cx="18436735" cy="1034011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27187" y="9376068"/>
            <a:ext cx="5246366" cy="51742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80890" y="2888269"/>
            <a:ext cx="1295659" cy="7369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10309" y="9385591"/>
            <a:ext cx="3787133" cy="18320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571450" y="8684291"/>
            <a:ext cx="4362241" cy="211023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32100" y="9404641"/>
            <a:ext cx="3787133" cy="183202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120951" y="8703341"/>
            <a:ext cx="4638208" cy="22437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774354" y="7069330"/>
            <a:ext cx="838087" cy="94699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3087855">
            <a:off x="17796752" y="1577024"/>
            <a:ext cx="830317" cy="253531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6453175">
            <a:off x="15708797" y="2542618"/>
            <a:ext cx="646676" cy="1277384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2880367">
            <a:off x="1094776" y="5899151"/>
            <a:ext cx="703888" cy="554312"/>
          </a:xfrm>
          <a:prstGeom prst="rect">
            <a:avLst/>
          </a:prstGeom>
        </p:spPr>
      </p:pic>
      <p:pic>
        <p:nvPicPr>
          <p:cNvPr id="4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15134">
            <a:off x="4344195" y="1522902"/>
            <a:ext cx="9890054" cy="6580745"/>
          </a:xfrm>
          <a:prstGeom prst="rect">
            <a:avLst/>
          </a:prstGeom>
        </p:spPr>
      </p:pic>
      <p:grpSp>
        <p:nvGrpSpPr>
          <p:cNvPr id="42" name="Group 21"/>
          <p:cNvGrpSpPr/>
          <p:nvPr/>
        </p:nvGrpSpPr>
        <p:grpSpPr>
          <a:xfrm>
            <a:off x="8352171" y="4501358"/>
            <a:ext cx="7820415" cy="546554"/>
            <a:chOff x="0" y="0"/>
            <a:chExt cx="8382376" cy="161424"/>
          </a:xfrm>
        </p:grpSpPr>
        <p:pic>
          <p:nvPicPr>
            <p:cNvPr id="43" name="Picture 2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44" name="Picture 2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grpSp>
        <p:nvGrpSpPr>
          <p:cNvPr id="45" name="Group 24"/>
          <p:cNvGrpSpPr/>
          <p:nvPr/>
        </p:nvGrpSpPr>
        <p:grpSpPr>
          <a:xfrm>
            <a:off x="5078059" y="6697920"/>
            <a:ext cx="7820415" cy="546554"/>
            <a:chOff x="0" y="0"/>
            <a:chExt cx="8382376" cy="161424"/>
          </a:xfrm>
        </p:grpSpPr>
        <p:pic>
          <p:nvPicPr>
            <p:cNvPr id="46" name="Picture 25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47" name="Picture 26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1297234" y="4949709"/>
            <a:ext cx="15441370" cy="1194558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6929"/>
              </a:lnSpc>
            </a:pPr>
            <a:r>
              <a:rPr lang="en-US" sz="13800" b="1" dirty="0">
                <a:ln>
                  <a:solidFill>
                    <a:srgbClr val="6A363F"/>
                  </a:solidFill>
                </a:ln>
                <a:solidFill>
                  <a:srgbClr val="FFC000"/>
                </a:solidFill>
                <a:latin typeface="Nunito" panose="00000500000000000000" pitchFamily="2" charset="0"/>
              </a:rPr>
              <a:t>ĐẤT NƯỚC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510257" y="6010262"/>
            <a:ext cx="8921844" cy="4597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3330"/>
              </a:lnSpc>
            </a:pPr>
            <a:r>
              <a:rPr lang="en-US" sz="3700" b="1" spc="74">
                <a:solidFill>
                  <a:schemeClr val="accent4">
                    <a:lumMod val="50000"/>
                  </a:schemeClr>
                </a:solidFill>
                <a:latin typeface="อีฟดอวอิ้ง"/>
              </a:rPr>
              <a:t>Nguyễn Đình Thi</a:t>
            </a:r>
          </a:p>
        </p:txBody>
      </p:sp>
      <p:sp>
        <p:nvSpPr>
          <p:cNvPr id="22" name="TextBox 18"/>
          <p:cNvSpPr txBox="1"/>
          <p:nvPr/>
        </p:nvSpPr>
        <p:spPr>
          <a:xfrm>
            <a:off x="1777863" y="3102006"/>
            <a:ext cx="15441370" cy="1032975"/>
          </a:xfrm>
          <a:prstGeom prst="rect">
            <a:avLst/>
          </a:prstGeom>
        </p:spPr>
        <p:txBody>
          <a:bodyPr wrap="square" lIns="0" tIns="0" rIns="0" bIns="0" rtlCol="0" anchor="t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6929"/>
              </a:lnSpc>
            </a:pPr>
            <a:r>
              <a:rPr lang="en-US" sz="9600" b="1" dirty="0" err="1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Tập</a:t>
            </a:r>
            <a:r>
              <a:rPr lang="en-US" sz="9600" b="1" dirty="0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 </a:t>
            </a:r>
            <a:r>
              <a:rPr lang="en-US" sz="9600" b="1" dirty="0" err="1">
                <a:ln>
                  <a:solidFill>
                    <a:srgbClr val="6A363F"/>
                  </a:solidFill>
                </a:ln>
                <a:solidFill>
                  <a:srgbClr val="694A37"/>
                </a:solidFill>
                <a:latin typeface="Nunito" panose="00000500000000000000" pitchFamily="2" charset="0"/>
              </a:rPr>
              <a:t>đọc</a:t>
            </a:r>
            <a:endParaRPr lang="en-US" sz="9600" b="1" dirty="0">
              <a:ln>
                <a:solidFill>
                  <a:srgbClr val="6A363F"/>
                </a:solidFill>
              </a:ln>
              <a:solidFill>
                <a:srgbClr val="694A37"/>
              </a:solidFill>
              <a:latin typeface="Nunito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8B042A-1E2E-4C57-B6E2-4F30A5565901}"/>
              </a:ext>
            </a:extLst>
          </p:cNvPr>
          <p:cNvSpPr txBox="1"/>
          <p:nvPr/>
        </p:nvSpPr>
        <p:spPr>
          <a:xfrm>
            <a:off x="4984395" y="319592"/>
            <a:ext cx="9028305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24922" y="-1279551"/>
            <a:ext cx="17102819" cy="14355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905" r="11342"/>
          <a:stretch>
            <a:fillRect/>
          </a:stretch>
        </p:blipFill>
        <p:spPr>
          <a:xfrm>
            <a:off x="1361862" y="342900"/>
            <a:ext cx="5884170" cy="98196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67538" y="9918772"/>
            <a:ext cx="5042983" cy="124992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CD8CC">
                <a:alpha val="9098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506452" y="-1012601"/>
            <a:ext cx="5619318" cy="10147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30560" y="8593617"/>
            <a:ext cx="6819087" cy="3298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77898" y="7665371"/>
            <a:ext cx="1781139" cy="1573879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295400" y="647700"/>
            <a:ext cx="589441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6000" spc="165">
                <a:solidFill>
                  <a:srgbClr val="F4E1C9"/>
                </a:solidFill>
                <a:latin typeface="Baloo"/>
              </a:rPr>
              <a:t>Luyện đọc câu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6261677" flipH="1">
            <a:off x="8079185" y="9393"/>
            <a:ext cx="1452794" cy="99879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9268775" y="-272963"/>
            <a:ext cx="1677074" cy="2925711"/>
            <a:chOff x="0" y="0"/>
            <a:chExt cx="2236099" cy="390094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5882163">
              <a:off x="-180202" y="400450"/>
              <a:ext cx="2008323" cy="138072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7175510">
              <a:off x="422137" y="2256166"/>
              <a:ext cx="1734484" cy="1192458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0267750" y="-614831"/>
            <a:ext cx="3304494" cy="3109028"/>
            <a:chOff x="0" y="0"/>
            <a:chExt cx="4405992" cy="4145371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4695336">
              <a:off x="-172834" y="604625"/>
              <a:ext cx="2802415" cy="192666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2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10317549" flipH="1">
              <a:off x="1959646" y="2377015"/>
              <a:ext cx="2345113" cy="1612265"/>
            </a:xfrm>
            <a:prstGeom prst="rect">
              <a:avLst/>
            </a:prstGeom>
          </p:spPr>
        </p:pic>
      </p:grpSp>
      <p:cxnSp>
        <p:nvCxnSpPr>
          <p:cNvPr id="8" name="Straight Connector 7"/>
          <p:cNvCxnSpPr/>
          <p:nvPr/>
        </p:nvCxnSpPr>
        <p:spPr>
          <a:xfrm flipH="1">
            <a:off x="6081000" y="21717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8"/>
          <p:cNvSpPr txBox="1"/>
          <p:nvPr/>
        </p:nvSpPr>
        <p:spPr>
          <a:xfrm>
            <a:off x="1600200" y="2095500"/>
            <a:ext cx="14478000" cy="7582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Sáng mát trong như sáng năm xưa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Gió thổi mùa thu hương cốm mới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Tôi nhớ những ngày thu đã xa.</a:t>
            </a:r>
            <a:endParaRPr lang="en-US" sz="4800" spc="227">
              <a:solidFill>
                <a:schemeClr val="accent6">
                  <a:lumMod val="50000"/>
                </a:schemeClr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endParaRPr lang="vi-VN" sz="4800" spc="227">
              <a:solidFill>
                <a:schemeClr val="accent6">
                  <a:lumMod val="50000"/>
                </a:schemeClr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Sáng chớm lạnh trong lòng Hà Nội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Những phố dài xao xác hơi may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Người ra đi đầu không ngoảnh lại</a:t>
            </a:r>
          </a:p>
          <a:p>
            <a:pPr algn="just">
              <a:lnSpc>
                <a:spcPct val="130000"/>
              </a:lnSpc>
            </a:pPr>
            <a:r>
              <a:rPr lang="vi-VN" sz="4800" spc="227">
                <a:solidFill>
                  <a:schemeClr val="accent6">
                    <a:lumMod val="50000"/>
                  </a:schemeClr>
                </a:solidFill>
                <a:latin typeface="Baloo"/>
              </a:rPr>
              <a:t>Sau lưng thềm nắng lá rơi đầy.</a:t>
            </a:r>
            <a:endParaRPr lang="en-US" sz="4800" spc="227">
              <a:solidFill>
                <a:schemeClr val="accent6">
                  <a:lumMod val="50000"/>
                </a:schemeClr>
              </a:solidFill>
              <a:latin typeface="Baloo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6477000" y="3070676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678789" y="4061276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5892236" y="69723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4964302" y="78105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4205180" y="880110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7543800" y="8854080"/>
            <a:ext cx="396000" cy="990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752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3037" y="1895206"/>
            <a:ext cx="4961925" cy="410438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084238" y="2285566"/>
            <a:ext cx="4884045" cy="3714028"/>
            <a:chOff x="0" y="0"/>
            <a:chExt cx="6512060" cy="64112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65193">
            <a:off x="2023059" y="1668316"/>
            <a:ext cx="3763649" cy="4808401"/>
            <a:chOff x="0" y="0"/>
            <a:chExt cx="6512060" cy="64112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67259" y="5170567"/>
            <a:ext cx="19734210" cy="511643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611220" y="-2453549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110146">
            <a:off x="17713368" y="1403912"/>
            <a:ext cx="1837864" cy="18947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1553089" y="6168605"/>
            <a:ext cx="3703625" cy="41402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31761" y="4825256"/>
            <a:ext cx="850435" cy="8778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783750" y="1457861"/>
            <a:ext cx="10604168" cy="148110"/>
            <a:chOff x="0" y="0"/>
            <a:chExt cx="14138891" cy="19748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6424513" y="3079395"/>
            <a:ext cx="778044" cy="8288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735363">
            <a:off x="1073680" y="1977526"/>
            <a:ext cx="2157718" cy="62843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5160535" y="2123185"/>
            <a:ext cx="2157718" cy="6284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444829">
            <a:off x="16337313" y="6067577"/>
            <a:ext cx="823794" cy="12481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7320417" y="3152774"/>
            <a:ext cx="3609065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Đọc to, rõ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44313" y="3152774"/>
            <a:ext cx="3478873" cy="730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Đọc đúng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582400" y="2924174"/>
            <a:ext cx="6042279" cy="14619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Ngắt nghỉ hơi</a:t>
            </a:r>
          </a:p>
          <a:p>
            <a:pPr algn="ctr">
              <a:lnSpc>
                <a:spcPts val="5663"/>
              </a:lnSpc>
            </a:pPr>
            <a:r>
              <a:rPr lang="en-US" sz="4799" b="1" spc="239">
                <a:solidFill>
                  <a:schemeClr val="accent5">
                    <a:lumMod val="50000"/>
                  </a:schemeClr>
                </a:solidFill>
                <a:latin typeface="Baloo Bold"/>
              </a:rPr>
              <a:t>hợp lí</a:t>
            </a:r>
          </a:p>
        </p:txBody>
      </p:sp>
      <p:pic>
        <p:nvPicPr>
          <p:cNvPr id="34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 l="9905" r="11342"/>
          <a:stretch>
            <a:fillRect/>
          </a:stretch>
        </p:blipFill>
        <p:spPr>
          <a:xfrm>
            <a:off x="5257800" y="495300"/>
            <a:ext cx="6538408" cy="981963"/>
          </a:xfrm>
          <a:prstGeom prst="rect">
            <a:avLst/>
          </a:prstGeom>
        </p:spPr>
      </p:pic>
      <p:sp>
        <p:nvSpPr>
          <p:cNvPr id="35" name="TextBox 16"/>
          <p:cNvSpPr txBox="1"/>
          <p:nvPr/>
        </p:nvSpPr>
        <p:spPr>
          <a:xfrm>
            <a:off x="5181600" y="800100"/>
            <a:ext cx="6652853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6000" spc="165">
                <a:solidFill>
                  <a:srgbClr val="F4E1C9"/>
                </a:solidFill>
                <a:latin typeface="Baloo"/>
              </a:rPr>
              <a:t>Luyện đọc nhóm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5D0FF4E-D122-4A06-A88E-65C8FE38BAC1}"/>
              </a:ext>
            </a:extLst>
          </p:cNvPr>
          <p:cNvGrpSpPr/>
          <p:nvPr/>
        </p:nvGrpSpPr>
        <p:grpSpPr>
          <a:xfrm>
            <a:off x="1689152" y="3106244"/>
            <a:ext cx="4879249" cy="2526722"/>
            <a:chOff x="7855650" y="2962128"/>
            <a:chExt cx="2990814" cy="13716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E45E2B0-5DD5-41D4-AC17-963482A47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7855650" y="2962128"/>
              <a:ext cx="1288108" cy="13716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4C6A8327-B19B-4DCC-9024-96B108C0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8707003" y="2962128"/>
              <a:ext cx="1288108" cy="1371600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0CF55A1-2544-44CB-A195-161A0359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9558356" y="2962128"/>
              <a:ext cx="1288108" cy="1371600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5D0FF4E-D122-4A06-A88E-65C8FE38BAC1}"/>
              </a:ext>
            </a:extLst>
          </p:cNvPr>
          <p:cNvGrpSpPr/>
          <p:nvPr/>
        </p:nvGrpSpPr>
        <p:grpSpPr>
          <a:xfrm>
            <a:off x="6822031" y="3053771"/>
            <a:ext cx="4879249" cy="2711759"/>
            <a:chOff x="7855650" y="2962128"/>
            <a:chExt cx="2990814" cy="137160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E45E2B0-5DD5-41D4-AC17-963482A47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7855650" y="2962128"/>
              <a:ext cx="1288108" cy="1371600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C6A8327-B19B-4DCC-9024-96B108C0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8707003" y="2962128"/>
              <a:ext cx="1288108" cy="1371600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0CF55A1-2544-44CB-A195-161A0359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9558356" y="2962128"/>
              <a:ext cx="1288108" cy="1371600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5D0FF4E-D122-4A06-A88E-65C8FE38BAC1}"/>
              </a:ext>
            </a:extLst>
          </p:cNvPr>
          <p:cNvGrpSpPr/>
          <p:nvPr/>
        </p:nvGrpSpPr>
        <p:grpSpPr>
          <a:xfrm>
            <a:off x="12301343" y="3595235"/>
            <a:ext cx="4879249" cy="2454727"/>
            <a:chOff x="7855650" y="2962128"/>
            <a:chExt cx="2990814" cy="137160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E45E2B0-5DD5-41D4-AC17-963482A473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7855650" y="2962128"/>
              <a:ext cx="1288108" cy="13716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C6A8327-B19B-4DCC-9024-96B108C07B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8707003" y="2962128"/>
              <a:ext cx="1288108" cy="1371600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40CF55A1-2544-44CB-A195-161A03592B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972" b="26750" l="3193" r="28733"/>
                      </a14:imgEffect>
                    </a14:imgLayer>
                  </a14:imgProps>
                </a:ext>
              </a:extLst>
            </a:blip>
            <a:srcRect r="68074" b="70278"/>
            <a:stretch/>
          </p:blipFill>
          <p:spPr>
            <a:xfrm>
              <a:off x="9558356" y="2962128"/>
              <a:ext cx="1288108" cy="1371600"/>
            </a:xfrm>
            <a:prstGeom prst="rect">
              <a:avLst/>
            </a:prstGeom>
          </p:spPr>
        </p:pic>
      </p:grpSp>
      <p:sp>
        <p:nvSpPr>
          <p:cNvPr id="48" name="TextBox 18"/>
          <p:cNvSpPr txBox="1"/>
          <p:nvPr/>
        </p:nvSpPr>
        <p:spPr>
          <a:xfrm>
            <a:off x="2437843" y="6160095"/>
            <a:ext cx="14097557" cy="32060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Hướng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dẫn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đọc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toàn</a:t>
            </a:r>
            <a:r>
              <a:rPr lang="en-US" sz="4400" spc="227" dirty="0">
                <a:solidFill>
                  <a:srgbClr val="002060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002060"/>
                </a:solidFill>
                <a:latin typeface="Baloo"/>
              </a:rPr>
              <a:t>bài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: </a:t>
            </a:r>
          </a:p>
          <a:p>
            <a:pPr>
              <a:lnSpc>
                <a:spcPts val="4955"/>
              </a:lnSpc>
            </a:pPr>
            <a:r>
              <a:rPr lang="en-US" sz="4400" spc="227" dirty="0">
                <a:solidFill>
                  <a:srgbClr val="F5F5EA"/>
                </a:solidFill>
                <a:latin typeface="Baloo"/>
              </a:rPr>
              <a:t>-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Đọc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trôi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chảy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,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lưu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loát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bài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thơ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;</a:t>
            </a:r>
          </a:p>
          <a:p>
            <a:pPr>
              <a:lnSpc>
                <a:spcPts val="4955"/>
              </a:lnSpc>
            </a:pPr>
            <a:r>
              <a:rPr lang="en-US" sz="4400" spc="227" dirty="0">
                <a:solidFill>
                  <a:srgbClr val="F5F5EA"/>
                </a:solidFill>
                <a:latin typeface="Baloo"/>
              </a:rPr>
              <a:t>-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Ngắt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nghỉ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hơi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đúng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nhịp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thơ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;</a:t>
            </a:r>
          </a:p>
          <a:p>
            <a:pPr>
              <a:lnSpc>
                <a:spcPts val="4955"/>
              </a:lnSpc>
            </a:pPr>
            <a:r>
              <a:rPr lang="en-US" sz="4400" spc="227" dirty="0">
                <a:solidFill>
                  <a:srgbClr val="F5F5EA"/>
                </a:solidFill>
                <a:latin typeface="Baloo"/>
              </a:rPr>
              <a:t>-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Giọng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đọc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phù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hợp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với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cảm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xúc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được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thể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hiện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ở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từng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khổ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 </a:t>
            </a:r>
            <a:r>
              <a:rPr lang="en-US" sz="4400" spc="227" dirty="0" err="1">
                <a:solidFill>
                  <a:srgbClr val="F5F5EA"/>
                </a:solidFill>
                <a:latin typeface="Baloo"/>
              </a:rPr>
              <a:t>thơ</a:t>
            </a:r>
            <a:r>
              <a:rPr lang="en-US" sz="4400" spc="227" dirty="0">
                <a:solidFill>
                  <a:srgbClr val="F5F5EA"/>
                </a:solidFill>
                <a:latin typeface="Baloo"/>
              </a:rPr>
              <a:t>.</a:t>
            </a:r>
          </a:p>
        </p:txBody>
      </p:sp>
      <p:sp>
        <p:nvSpPr>
          <p:cNvPr id="49" name="Oval 48"/>
          <p:cNvSpPr/>
          <p:nvPr/>
        </p:nvSpPr>
        <p:spPr>
          <a:xfrm>
            <a:off x="3000756" y="0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11834453" y="114179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3110288" y="68486"/>
            <a:ext cx="1580935" cy="1840972"/>
          </a:xfrm>
          <a:prstGeom prst="rect">
            <a:avLst/>
          </a:prstGeom>
        </p:spPr>
      </p:pic>
      <p:pic>
        <p:nvPicPr>
          <p:cNvPr id="54" name="Picture 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>
            <a:fillRect/>
          </a:stretch>
        </p:blipFill>
        <p:spPr>
          <a:xfrm>
            <a:off x="11804143" y="360554"/>
            <a:ext cx="1802566" cy="1716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0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4104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8234701" flipH="1">
            <a:off x="3512419" y="5840432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663355" y="-1575399"/>
            <a:ext cx="6649058" cy="1329703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9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002347" y="1417510"/>
            <a:ext cx="2283306" cy="66215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4851845" y="7002865"/>
            <a:ext cx="1359564" cy="14482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47290" y="1452372"/>
            <a:ext cx="12632977" cy="7600859"/>
          </a:xfrm>
          <a:prstGeom prst="rect">
            <a:avLst/>
          </a:prstGeom>
        </p:spPr>
      </p:pic>
      <p:pic>
        <p:nvPicPr>
          <p:cNvPr id="19" name="Picture 6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3341394" y="6703793"/>
            <a:ext cx="5669881" cy="313389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281800" y="182296"/>
            <a:ext cx="3937958" cy="26187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54" b="1547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02668" y="3390631"/>
            <a:ext cx="4961925" cy="523686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2084238" y="3819091"/>
            <a:ext cx="4884045" cy="4808401"/>
            <a:chOff x="0" y="0"/>
            <a:chExt cx="6512060" cy="64112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 rot="-5465193">
            <a:off x="1352340" y="3919846"/>
            <a:ext cx="4884045" cy="4808401"/>
            <a:chOff x="0" y="0"/>
            <a:chExt cx="6512060" cy="6411202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422318" y="-2447954"/>
            <a:ext cx="4856458" cy="542896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0110146">
            <a:off x="17713368" y="1969641"/>
            <a:ext cx="1837864" cy="189470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V="1">
            <a:off x="-1535860" y="6902434"/>
            <a:ext cx="3703625" cy="414023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31567" y="7985779"/>
            <a:ext cx="850435" cy="877868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3783750" y="2453697"/>
            <a:ext cx="10604168" cy="148110"/>
            <a:chOff x="0" y="0"/>
            <a:chExt cx="14138891" cy="19748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0" y="17682"/>
              <a:ext cx="5532236" cy="179798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16200"/>
            <a:stretch>
              <a:fillRect/>
            </a:stretch>
          </p:blipFill>
          <p:spPr>
            <a:xfrm>
              <a:off x="5701512" y="0"/>
              <a:ext cx="4636000" cy="179798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l="34955"/>
            <a:stretch>
              <a:fillRect/>
            </a:stretch>
          </p:blipFill>
          <p:spPr>
            <a:xfrm>
              <a:off x="10540452" y="0"/>
              <a:ext cx="3598439" cy="179798"/>
            </a:xfrm>
            <a:prstGeom prst="rect">
              <a:avLst/>
            </a:prstGeom>
          </p:spPr>
        </p:pic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flipH="1">
            <a:off x="6424513" y="4612921"/>
            <a:ext cx="778044" cy="8288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2669527" y="3483569"/>
            <a:ext cx="2157718" cy="62843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3554378" y="3475948"/>
            <a:ext cx="2157718" cy="62843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444829">
            <a:off x="16337313" y="7601103"/>
            <a:ext cx="823794" cy="12481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9924727">
            <a:off x="-533963" y="-244223"/>
            <a:ext cx="2193745" cy="2202002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1524000" y="4533900"/>
            <a:ext cx="4666499" cy="35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algn="ctr">
              <a:lnSpc>
                <a:spcPct val="130000"/>
              </a:lnSpc>
              <a:buFontTx/>
              <a:buChar char="-"/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Đất nước trong những ngày thu đã xa.      </a:t>
            </a:r>
            <a:r>
              <a:rPr lang="en-US" sz="4400" spc="69">
                <a:solidFill>
                  <a:srgbClr val="7030A0"/>
                </a:solidFill>
                <a:latin typeface="Baloo"/>
              </a:rPr>
              <a:t>(Khổ 1; 2)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330966" y="1084478"/>
            <a:ext cx="13435568" cy="1301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799"/>
              </a:lnSpc>
            </a:pPr>
            <a:r>
              <a:rPr lang="en-US" sz="8999" b="1" spc="539">
                <a:solidFill>
                  <a:srgbClr val="9464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của bài đọc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282007" y="3503157"/>
            <a:ext cx="3609065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II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004525" y="3556274"/>
            <a:ext cx="3478873" cy="82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363581" y="3467100"/>
            <a:ext cx="4395154" cy="8021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3"/>
              </a:lnSpc>
            </a:pPr>
            <a:r>
              <a:rPr lang="en-US" sz="6600" b="1" spc="239">
                <a:solidFill>
                  <a:srgbClr val="986D56"/>
                </a:solidFill>
                <a:latin typeface="อีฟดอวอิ้ง Bold"/>
              </a:rPr>
              <a:t>III</a:t>
            </a:r>
          </a:p>
        </p:txBody>
      </p:sp>
      <p:sp>
        <p:nvSpPr>
          <p:cNvPr id="35" name="TextBox 25"/>
          <p:cNvSpPr txBox="1"/>
          <p:nvPr/>
        </p:nvSpPr>
        <p:spPr>
          <a:xfrm>
            <a:off x="6549639" y="4457700"/>
            <a:ext cx="4714104" cy="3520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40000" algn="ctr">
              <a:lnSpc>
                <a:spcPct val="130000"/>
              </a:lnSpc>
              <a:buFontTx/>
              <a:buChar char="-"/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Đất nước trong những ngày thu mới.</a:t>
            </a:r>
          </a:p>
          <a:p>
            <a:pPr marL="540000" algn="ctr">
              <a:lnSpc>
                <a:spcPct val="130000"/>
              </a:lnSpc>
            </a:pPr>
            <a:r>
              <a:rPr lang="en-US" sz="4400" spc="69">
                <a:solidFill>
                  <a:srgbClr val="7030A0"/>
                </a:solidFill>
                <a:latin typeface="Baloo"/>
              </a:rPr>
              <a:t>(Khổ 3; 4)</a:t>
            </a:r>
          </a:p>
        </p:txBody>
      </p:sp>
      <p:sp>
        <p:nvSpPr>
          <p:cNvPr id="36" name="TextBox 25"/>
          <p:cNvSpPr txBox="1"/>
          <p:nvPr/>
        </p:nvSpPr>
        <p:spPr>
          <a:xfrm>
            <a:off x="12367848" y="4870210"/>
            <a:ext cx="4138540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- Cảm xúc của tác giả.</a:t>
            </a:r>
          </a:p>
          <a:p>
            <a:pPr algn="ctr">
              <a:lnSpc>
                <a:spcPct val="130000"/>
              </a:lnSpc>
            </a:pPr>
            <a:r>
              <a:rPr lang="en-US" sz="4400" spc="69">
                <a:solidFill>
                  <a:schemeClr val="accent5">
                    <a:lumMod val="50000"/>
                  </a:schemeClr>
                </a:solidFill>
                <a:latin typeface="Baloo"/>
              </a:rPr>
              <a:t>  </a:t>
            </a:r>
            <a:r>
              <a:rPr lang="en-US" sz="4400" spc="69">
                <a:solidFill>
                  <a:srgbClr val="7030A0"/>
                </a:solidFill>
                <a:latin typeface="Baloo"/>
              </a:rPr>
              <a:t>(Khổ 5)</a:t>
            </a:r>
          </a:p>
        </p:txBody>
      </p:sp>
    </p:spTree>
    <p:extLst>
      <p:ext uri="{BB962C8B-B14F-4D97-AF65-F5344CB8AC3E}">
        <p14:creationId xmlns:p14="http://schemas.microsoft.com/office/powerpoint/2010/main" val="79330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/>
      <p:bldP spid="29" grpId="0"/>
      <p:bldP spid="33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4"/>
          <p:cNvGrpSpPr/>
          <p:nvPr/>
        </p:nvGrpSpPr>
        <p:grpSpPr>
          <a:xfrm>
            <a:off x="-228600" y="1028700"/>
            <a:ext cx="18884545" cy="9460780"/>
            <a:chOff x="0" y="0"/>
            <a:chExt cx="6512060" cy="6411202"/>
          </a:xfrm>
        </p:grpSpPr>
        <p:pic>
          <p:nvPicPr>
            <p:cNvPr id="64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65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26947" y="-171036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934744" y="397041"/>
            <a:ext cx="1123706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60442" y="604173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nước trong những ngày thu đã xa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57400" y="852443"/>
            <a:ext cx="975288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</a:t>
            </a:r>
          </a:p>
        </p:txBody>
      </p:sp>
      <p:sp>
        <p:nvSpPr>
          <p:cNvPr id="40" name="TextBox 28"/>
          <p:cNvSpPr txBox="1"/>
          <p:nvPr/>
        </p:nvSpPr>
        <p:spPr>
          <a:xfrm>
            <a:off x="4416672" y="1562100"/>
            <a:ext cx="1042910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Những ngày thu đã xa được tả trong hai khổ thơ đầu </a:t>
            </a:r>
            <a:r>
              <a:rPr lang="en-US" sz="3400" b="1" spc="102">
                <a:solidFill>
                  <a:srgbClr val="7030A0"/>
                </a:solidFill>
                <a:latin typeface="Baloo"/>
              </a:rPr>
              <a:t>đẹp</a:t>
            </a: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 mà </a:t>
            </a:r>
            <a:r>
              <a:rPr lang="en-US" sz="3400" b="1" spc="102">
                <a:solidFill>
                  <a:srgbClr val="7030A0"/>
                </a:solidFill>
                <a:latin typeface="Baloo"/>
              </a:rPr>
              <a:t>buồn</a:t>
            </a: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.</a:t>
            </a:r>
          </a:p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Em hãy tìm những từ ngữ nói lên đều đó.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5549138" y="3749441"/>
            <a:ext cx="14478000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Sáng mát trong như sáng năm xưa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Gió thổi mùa thu hương cốm mới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Tôi nhớ những ngày thu đã xa.</a:t>
            </a:r>
            <a:endParaRPr lang="en-US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endParaRPr lang="vi-VN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Sáng chớm lạnh trong lòng Hà Nội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Những phố dài xao xác hơi may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Người ra đi đầu không ngoảnh lại</a:t>
            </a:r>
          </a:p>
          <a:p>
            <a:pPr algn="just">
              <a:lnSpc>
                <a:spcPct val="130000"/>
              </a:lnSpc>
            </a:pPr>
            <a:r>
              <a:rPr lang="vi-VN" sz="4000" b="1" spc="227">
                <a:solidFill>
                  <a:srgbClr val="002060"/>
                </a:solidFill>
                <a:latin typeface="Baloo"/>
              </a:rPr>
              <a:t>Sau lưng thềm nắng lá rơi đầy.</a:t>
            </a:r>
            <a:endParaRPr lang="en-US" sz="4000" b="1" spc="227">
              <a:solidFill>
                <a:srgbClr val="002060"/>
              </a:solidFill>
              <a:latin typeface="Baloo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66800" y="4076700"/>
            <a:ext cx="2362200" cy="121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Đẹp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66800" y="6946771"/>
            <a:ext cx="23622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Buồn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562600" y="4457700"/>
            <a:ext cx="4068625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 flipV="1">
            <a:off x="5549138" y="5214646"/>
            <a:ext cx="8352000" cy="36227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562600" y="7609974"/>
            <a:ext cx="406862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V="1">
            <a:off x="5562600" y="8392026"/>
            <a:ext cx="7956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5562600" y="9182100"/>
            <a:ext cx="8460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8077200" y="10020300"/>
            <a:ext cx="2556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10946400" y="10020300"/>
            <a:ext cx="2160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7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75267" y="1310320"/>
            <a:ext cx="3728039" cy="2060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6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4"/>
          <p:cNvGrpSpPr/>
          <p:nvPr/>
        </p:nvGrpSpPr>
        <p:grpSpPr>
          <a:xfrm>
            <a:off x="-220002" y="3208664"/>
            <a:ext cx="18884545" cy="7404261"/>
            <a:chOff x="0" y="0"/>
            <a:chExt cx="6512060" cy="6411202"/>
          </a:xfrm>
        </p:grpSpPr>
        <p:pic>
          <p:nvPicPr>
            <p:cNvPr id="3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6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-294798"/>
            <a:ext cx="21067940" cy="2583529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60442" y="604173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nước trong những ngày thu mới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869362" y="3695700"/>
            <a:ext cx="14478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288436" y="8717735"/>
            <a:ext cx="6999888" cy="12192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Biện pháp nhân hóa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10404294" y="8673340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998374" y="7277100"/>
            <a:ext cx="4716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6" name="TextBox 18"/>
          <p:cNvSpPr txBox="1"/>
          <p:nvPr/>
        </p:nvSpPr>
        <p:spPr>
          <a:xfrm>
            <a:off x="9175162" y="2933700"/>
            <a:ext cx="8808038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xanh đây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là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đây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là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chúng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ta</a:t>
            </a: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cánh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thơm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mát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ngả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đường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bát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ngát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dòng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sông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đỏ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nặng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phù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sa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9261000" y="4686300"/>
            <a:ext cx="311816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2877800" y="4648200"/>
            <a:ext cx="3204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9175162" y="5600700"/>
            <a:ext cx="294063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2741544" y="5566611"/>
            <a:ext cx="3031856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55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63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64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8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9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70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sp>
        <p:nvSpPr>
          <p:cNvPr id="71" name="TextBox 30"/>
          <p:cNvSpPr txBox="1"/>
          <p:nvPr/>
        </p:nvSpPr>
        <p:spPr>
          <a:xfrm>
            <a:off x="1981200" y="495300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Đất  nước trong những ngày thu mới</a:t>
            </a:r>
          </a:p>
        </p:txBody>
      </p:sp>
      <p:pic>
        <p:nvPicPr>
          <p:cNvPr id="72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sp>
        <p:nvSpPr>
          <p:cNvPr id="76" name="TextBox 31"/>
          <p:cNvSpPr txBox="1"/>
          <p:nvPr/>
        </p:nvSpPr>
        <p:spPr>
          <a:xfrm>
            <a:off x="2371903" y="785043"/>
            <a:ext cx="1305042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</a:t>
            </a:r>
          </a:p>
        </p:txBody>
      </p:sp>
      <p:pic>
        <p:nvPicPr>
          <p:cNvPr id="77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sp>
        <p:nvSpPr>
          <p:cNvPr id="40" name="TextBox 28"/>
          <p:cNvSpPr txBox="1"/>
          <p:nvPr/>
        </p:nvSpPr>
        <p:spPr>
          <a:xfrm>
            <a:off x="4731359" y="2024387"/>
            <a:ext cx="10429106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Theo con, tác giả đã dùng biện pháp gì để tả thiên nhiên đất trời trong mùa thu thắng lợi?</a:t>
            </a:r>
          </a:p>
        </p:txBody>
      </p:sp>
      <p:pic>
        <p:nvPicPr>
          <p:cNvPr id="78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290870" y="466947"/>
            <a:ext cx="4075543" cy="2710236"/>
          </a:xfrm>
          <a:prstGeom prst="rect">
            <a:avLst/>
          </a:prstGeom>
        </p:spPr>
      </p:pic>
      <p:cxnSp>
        <p:nvCxnSpPr>
          <p:cNvPr id="37" name="Straight Connector 36"/>
          <p:cNvCxnSpPr>
            <a:cxnSpLocks/>
          </p:cNvCxnSpPr>
          <p:nvPr/>
        </p:nvCxnSpPr>
        <p:spPr>
          <a:xfrm>
            <a:off x="3419197" y="8157249"/>
            <a:ext cx="3819803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35378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6" grpId="0" animBg="1"/>
      <p:bldP spid="52" grpId="0" animBg="1"/>
      <p:bldP spid="26" grpId="0"/>
      <p:bldP spid="40" grpId="0"/>
      <p:bldP spid="40" grpI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/>
          <p:nvPr/>
        </p:nvGrpSpPr>
        <p:grpSpPr>
          <a:xfrm>
            <a:off x="-228600" y="3386658"/>
            <a:ext cx="18884545" cy="7102821"/>
            <a:chOff x="0" y="0"/>
            <a:chExt cx="6512060" cy="6411202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11957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>
            <a:off x="7008872" y="1921268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sp>
        <p:nvSpPr>
          <p:cNvPr id="26" name="TextBox 18"/>
          <p:cNvSpPr txBox="1"/>
          <p:nvPr/>
        </p:nvSpPr>
        <p:spPr>
          <a:xfrm>
            <a:off x="228600" y="4457700"/>
            <a:ext cx="8808038" cy="60317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38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8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3800" b="1">
              <a:solidFill>
                <a:srgbClr val="002060"/>
              </a:solidFill>
              <a:latin typeface="Baloo Bold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52600" y="6147561"/>
            <a:ext cx="298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877282" y="6147561"/>
            <a:ext cx="2988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52400" y="6979124"/>
            <a:ext cx="295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634986" y="6979124"/>
            <a:ext cx="2952000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5" name="Rounded Rectangle 34"/>
          <p:cNvSpPr/>
          <p:nvPr/>
        </p:nvSpPr>
        <p:spPr>
          <a:xfrm>
            <a:off x="962142" y="3898816"/>
            <a:ext cx="4800600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 hào, hạnh phúc về đất nước tự do.</a:t>
            </a: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3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4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sp>
        <p:nvSpPr>
          <p:cNvPr id="30" name="TextBox 30"/>
          <p:cNvSpPr txBox="1"/>
          <p:nvPr/>
        </p:nvSpPr>
        <p:spPr>
          <a:xfrm>
            <a:off x="1752600" y="585409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Cảm xúc của tác giả</a:t>
            </a:r>
          </a:p>
        </p:txBody>
      </p:sp>
      <p:pic>
        <p:nvPicPr>
          <p:cNvPr id="5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877282" y="270727"/>
            <a:ext cx="1427698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3805944" y="854919"/>
            <a:ext cx="1305042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III</a:t>
            </a:r>
          </a:p>
        </p:txBody>
      </p:sp>
      <p:pic>
        <p:nvPicPr>
          <p:cNvPr id="5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791496" y="630175"/>
            <a:ext cx="3728039" cy="2060589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380309" y="-534263"/>
            <a:ext cx="6187669" cy="4114800"/>
          </a:xfrm>
          <a:prstGeom prst="rect">
            <a:avLst/>
          </a:prstGeom>
        </p:spPr>
      </p:pic>
      <p:sp>
        <p:nvSpPr>
          <p:cNvPr id="40" name="TextBox 28"/>
          <p:cNvSpPr txBox="1"/>
          <p:nvPr/>
        </p:nvSpPr>
        <p:spPr>
          <a:xfrm>
            <a:off x="3429001" y="1943100"/>
            <a:ext cx="101346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12"/>
              </a:lnSpc>
            </a:pPr>
            <a:r>
              <a:rPr lang="en-US" sz="3400" b="1" spc="102">
                <a:solidFill>
                  <a:schemeClr val="accent6">
                    <a:lumMod val="50000"/>
                  </a:schemeClr>
                </a:solidFill>
                <a:latin typeface="Baloo"/>
              </a:rPr>
              <a:t>Lòng tự hào về đất nước tự do và về truyền thống bất khuất của dân tộc được thể hiện qua những từ ngữ, hình ảnh nào?</a:t>
            </a:r>
          </a:p>
        </p:txBody>
      </p:sp>
      <p:cxnSp>
        <p:nvCxnSpPr>
          <p:cNvPr id="41" name="Straight Connector 40"/>
          <p:cNvCxnSpPr>
            <a:cxnSpLocks/>
          </p:cNvCxnSpPr>
          <p:nvPr/>
        </p:nvCxnSpPr>
        <p:spPr>
          <a:xfrm>
            <a:off x="252600" y="7810500"/>
            <a:ext cx="6072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2600" y="8724900"/>
            <a:ext cx="58434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228600" y="9563100"/>
            <a:ext cx="7620000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5" name="Right Brace 4"/>
          <p:cNvSpPr/>
          <p:nvPr/>
        </p:nvSpPr>
        <p:spPr>
          <a:xfrm>
            <a:off x="7315200" y="5695316"/>
            <a:ext cx="533400" cy="142938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7992948" y="4777479"/>
            <a:ext cx="9761651" cy="241452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từ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ngữ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lặp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lặp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lại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có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tác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dụng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nhấn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niềm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hào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hạnh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phúc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bây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giờ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do,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thuộc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chúng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ta.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8763000" y="7511785"/>
            <a:ext cx="9220200" cy="193574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hình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ảnh</a:t>
            </a: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được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miêu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tả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theo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cách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liệt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kê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như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vẽ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ra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trước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mắt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cảnh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đất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nước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 do bao la.</a:t>
            </a:r>
          </a:p>
        </p:txBody>
      </p:sp>
      <p:sp>
        <p:nvSpPr>
          <p:cNvPr id="47" name="Right Brace 46"/>
          <p:cNvSpPr/>
          <p:nvPr/>
        </p:nvSpPr>
        <p:spPr>
          <a:xfrm>
            <a:off x="7992949" y="7565565"/>
            <a:ext cx="731951" cy="209547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8518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26" grpId="0"/>
      <p:bldP spid="35" grpId="0" animBg="1"/>
      <p:bldP spid="40" grpId="0"/>
      <p:bldP spid="40" grpId="1" build="allAtOnce"/>
      <p:bldP spid="5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4"/>
          <p:cNvGrpSpPr/>
          <p:nvPr/>
        </p:nvGrpSpPr>
        <p:grpSpPr>
          <a:xfrm>
            <a:off x="-228600" y="3386658"/>
            <a:ext cx="18884545" cy="7102821"/>
            <a:chOff x="0" y="0"/>
            <a:chExt cx="6512060" cy="6411202"/>
          </a:xfrm>
        </p:grpSpPr>
        <p:pic>
          <p:nvPicPr>
            <p:cNvPr id="38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512060" cy="4167718"/>
            </a:xfrm>
            <a:prstGeom prst="rect">
              <a:avLst/>
            </a:prstGeom>
          </p:spPr>
        </p:pic>
        <p:pic>
          <p:nvPicPr>
            <p:cNvPr id="39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3977" y="2325532"/>
              <a:ext cx="6383859" cy="4085670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-1052109" y="11957"/>
            <a:ext cx="21067940" cy="3920477"/>
            <a:chOff x="0" y="0"/>
            <a:chExt cx="28090587" cy="5227302"/>
          </a:xfrm>
        </p:grpSpPr>
        <p:grpSp>
          <p:nvGrpSpPr>
            <p:cNvPr id="20" name="Group 20"/>
            <p:cNvGrpSpPr/>
            <p:nvPr/>
          </p:nvGrpSpPr>
          <p:grpSpPr>
            <a:xfrm>
              <a:off x="1285301" y="0"/>
              <a:ext cx="24958555" cy="1065282"/>
              <a:chOff x="0" y="0"/>
              <a:chExt cx="7355670" cy="313955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7355670" cy="313955"/>
              </a:xfrm>
              <a:custGeom>
                <a:avLst/>
                <a:gdLst/>
                <a:ahLst/>
                <a:cxnLst/>
                <a:rect l="l" t="t" r="r" b="b"/>
                <a:pathLst>
                  <a:path w="7355670" h="313955">
                    <a:moveTo>
                      <a:pt x="0" y="0"/>
                    </a:moveTo>
                    <a:lnTo>
                      <a:pt x="7355670" y="0"/>
                    </a:lnTo>
                    <a:lnTo>
                      <a:pt x="7355670" y="313955"/>
                    </a:lnTo>
                    <a:lnTo>
                      <a:pt x="0" y="313955"/>
                    </a:lnTo>
                    <a:close/>
                  </a:path>
                </a:pathLst>
              </a:custGeom>
              <a:solidFill>
                <a:srgbClr val="F5F5EA"/>
              </a:solidFill>
            </p:spPr>
          </p:sp>
        </p:grpSp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346563"/>
              <a:ext cx="28090587" cy="4880739"/>
            </a:xfrm>
            <a:prstGeom prst="rect">
              <a:avLst/>
            </a:prstGeom>
          </p:spPr>
        </p:pic>
      </p:grpSp>
      <p:sp>
        <p:nvSpPr>
          <p:cNvPr id="52" name="Rounded Rectangle 51"/>
          <p:cNvSpPr/>
          <p:nvPr/>
        </p:nvSpPr>
        <p:spPr>
          <a:xfrm>
            <a:off x="7081561" y="1724152"/>
            <a:ext cx="4800600" cy="121920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latin typeface="Nunito" panose="00000500000000000000" pitchFamily="2" charset="0"/>
              </a:rPr>
              <a:t>Niềm tự hào</a:t>
            </a:r>
          </a:p>
        </p:txBody>
      </p:sp>
      <p:sp>
        <p:nvSpPr>
          <p:cNvPr id="34" name="TextBox 18"/>
          <p:cNvSpPr txBox="1"/>
          <p:nvPr/>
        </p:nvSpPr>
        <p:spPr>
          <a:xfrm>
            <a:off x="8805932" y="4713284"/>
            <a:ext cx="9786868" cy="5154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38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Nước chúng ta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>
              <a:lnSpc>
                <a:spcPct val="150000"/>
              </a:lnSpc>
            </a:pPr>
            <a:r>
              <a:rPr lang="vi-VN" sz="3800" b="1">
                <a:solidFill>
                  <a:srgbClr val="002060"/>
                </a:solidFill>
                <a:latin typeface="Baloo Bold"/>
              </a:rPr>
              <a:t>Những buổi ngày xưa vọng nói về!</a:t>
            </a:r>
          </a:p>
          <a:p>
            <a:pPr algn="just">
              <a:lnSpc>
                <a:spcPct val="150000"/>
              </a:lnSpc>
            </a:pPr>
            <a:endParaRPr lang="vi-VN" sz="3800" b="1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787929" y="3848100"/>
            <a:ext cx="4800600" cy="12192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4">
                    <a:lumMod val="50000"/>
                  </a:schemeClr>
                </a:solidFill>
                <a:latin typeface="Nunito" panose="00000500000000000000" pitchFamily="2" charset="0"/>
              </a:rPr>
              <a:t>Tự hào về truyền thống của đất nước.</a:t>
            </a:r>
          </a:p>
        </p:txBody>
      </p:sp>
      <p:pic>
        <p:nvPicPr>
          <p:cNvPr id="5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15369"/>
          <a:stretch>
            <a:fillRect/>
          </a:stretch>
        </p:blipFill>
        <p:spPr>
          <a:xfrm>
            <a:off x="2371903" y="131230"/>
            <a:ext cx="13401497" cy="1702182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532949" y="337824"/>
            <a:ext cx="286416" cy="295274"/>
          </a:xfrm>
          <a:prstGeom prst="rect">
            <a:avLst/>
          </a:prstGeom>
        </p:spPr>
      </p:pic>
      <p:pic>
        <p:nvPicPr>
          <p:cNvPr id="58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1339"/>
          <a:stretch>
            <a:fillRect/>
          </a:stretch>
        </p:blipFill>
        <p:spPr>
          <a:xfrm rot="-5209166">
            <a:off x="11144296" y="-1161167"/>
            <a:ext cx="3178531" cy="20614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4313386" y="342900"/>
            <a:ext cx="9523032" cy="74713"/>
            <a:chOff x="0" y="0"/>
            <a:chExt cx="12697376" cy="99617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grpSp>
        <p:nvGrpSpPr>
          <p:cNvPr id="63" name="Group 61"/>
          <p:cNvGrpSpPr/>
          <p:nvPr/>
        </p:nvGrpSpPr>
        <p:grpSpPr>
          <a:xfrm>
            <a:off x="4313386" y="1334987"/>
            <a:ext cx="9523032" cy="74713"/>
            <a:chOff x="0" y="0"/>
            <a:chExt cx="12697376" cy="99617"/>
          </a:xfrm>
        </p:grpSpPr>
        <p:pic>
          <p:nvPicPr>
            <p:cNvPr id="64" name="Picture 6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9961703" cy="99617"/>
            </a:xfrm>
            <a:prstGeom prst="rect">
              <a:avLst/>
            </a:prstGeom>
          </p:spPr>
        </p:pic>
        <p:pic>
          <p:nvPicPr>
            <p:cNvPr id="65" name="Picture 6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26292" r="47442"/>
            <a:stretch>
              <a:fillRect/>
            </a:stretch>
          </p:blipFill>
          <p:spPr>
            <a:xfrm>
              <a:off x="10080965" y="0"/>
              <a:ext cx="2616411" cy="99617"/>
            </a:xfrm>
            <a:prstGeom prst="rect">
              <a:avLst/>
            </a:prstGeom>
          </p:spPr>
        </p:pic>
      </p:grp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13238747" y="7279404"/>
            <a:ext cx="3956691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30" name="TextBox 30"/>
          <p:cNvSpPr txBox="1"/>
          <p:nvPr/>
        </p:nvSpPr>
        <p:spPr>
          <a:xfrm>
            <a:off x="1752600" y="585409"/>
            <a:ext cx="15442838" cy="7348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10"/>
              </a:lnSpc>
            </a:pPr>
            <a:r>
              <a:rPr lang="en-US" sz="5100" b="1" spc="153">
                <a:solidFill>
                  <a:schemeClr val="accent2">
                    <a:lumMod val="50000"/>
                  </a:schemeClr>
                </a:solidFill>
                <a:latin typeface="Baloo"/>
              </a:rPr>
              <a:t>Cảm xúc của tác giả</a:t>
            </a:r>
          </a:p>
        </p:txBody>
      </p:sp>
      <p:pic>
        <p:nvPicPr>
          <p:cNvPr id="55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238970" y="252385"/>
            <a:ext cx="286416" cy="295274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3877282" y="270727"/>
            <a:ext cx="1427698" cy="1355337"/>
            <a:chOff x="0" y="0"/>
            <a:chExt cx="5482151" cy="94670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250495" cy="946707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231657" y="0"/>
              <a:ext cx="3250495" cy="946707"/>
            </a:xfrm>
            <a:prstGeom prst="rect">
              <a:avLst/>
            </a:prstGeom>
          </p:spPr>
        </p:pic>
      </p:grpSp>
      <p:sp>
        <p:nvSpPr>
          <p:cNvPr id="31" name="TextBox 31"/>
          <p:cNvSpPr txBox="1"/>
          <p:nvPr/>
        </p:nvSpPr>
        <p:spPr>
          <a:xfrm>
            <a:off x="3805944" y="854919"/>
            <a:ext cx="1305042" cy="642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34"/>
              </a:lnSpc>
            </a:pPr>
            <a:r>
              <a:rPr lang="en-US" sz="7200" spc="162">
                <a:solidFill>
                  <a:srgbClr val="B59A4F"/>
                </a:solidFill>
                <a:latin typeface="อีฟดอวอิ้ง"/>
              </a:rPr>
              <a:t>III</a:t>
            </a:r>
          </a:p>
        </p:txBody>
      </p:sp>
      <p:pic>
        <p:nvPicPr>
          <p:cNvPr id="56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l="3258" b="3258"/>
          <a:stretch>
            <a:fillRect/>
          </a:stretch>
        </p:blipFill>
        <p:spPr>
          <a:xfrm rot="-5400000">
            <a:off x="3562911" y="-1448239"/>
            <a:ext cx="3585058" cy="206141"/>
          </a:xfrm>
          <a:prstGeom prst="rect">
            <a:avLst/>
          </a:prstGeom>
        </p:spPr>
      </p:pic>
      <p:pic>
        <p:nvPicPr>
          <p:cNvPr id="66" name="Picture 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240279" y="1096947"/>
            <a:ext cx="3728039" cy="2060589"/>
          </a:xfrm>
          <a:prstGeom prst="rect">
            <a:avLst/>
          </a:prstGeom>
        </p:spPr>
      </p:pic>
      <p:pic>
        <p:nvPicPr>
          <p:cNvPr id="67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2713752" y="-396137"/>
            <a:ext cx="6187669" cy="4114800"/>
          </a:xfrm>
          <a:prstGeom prst="rect">
            <a:avLst/>
          </a:prstGeom>
        </p:spPr>
      </p:pic>
      <p:sp>
        <p:nvSpPr>
          <p:cNvPr id="40" name="Rounded Rectangle 39"/>
          <p:cNvSpPr/>
          <p:nvPr/>
        </p:nvSpPr>
        <p:spPr>
          <a:xfrm>
            <a:off x="152400" y="4828195"/>
            <a:ext cx="8408056" cy="2451209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dũng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cảm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chưa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bao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giờ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chịu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khuất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phục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/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những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người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bất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tử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,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sống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mãi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với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thời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gian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Nunito" panose="00000500000000000000" pitchFamily="2" charset="0"/>
              </a:rPr>
              <a:t>.</a:t>
            </a: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8805932" y="8115300"/>
            <a:ext cx="696746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cxnSpLocks/>
          </p:cNvCxnSpPr>
          <p:nvPr/>
        </p:nvCxnSpPr>
        <p:spPr>
          <a:xfrm>
            <a:off x="8805932" y="8946676"/>
            <a:ext cx="7577068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57200" y="7581899"/>
            <a:ext cx="7973965" cy="2119691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Hình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ảnh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thể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hiện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tiếng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của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ông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cha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từ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nghìn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năm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lịch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sử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vọng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về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dặn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dò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 con </a:t>
            </a:r>
            <a:r>
              <a:rPr lang="en-US" sz="4000" b="1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cháu</a:t>
            </a:r>
            <a:r>
              <a:rPr lang="en-US" sz="4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Nunito" panose="00000500000000000000" pitchFamily="2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3130279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34" grpId="0"/>
      <p:bldP spid="36" grpId="0" animBg="1"/>
      <p:bldP spid="40" grpId="0" animBg="1"/>
      <p:bldP spid="4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5329078">
            <a:off x="6340362" y="470440"/>
            <a:ext cx="1006706" cy="231216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8365945" flipH="1">
            <a:off x="3512419" y="5861563"/>
            <a:ext cx="2006001" cy="322200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767655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3216"/>
          <a:stretch>
            <a:fillRect/>
          </a:stretch>
        </p:blipFill>
        <p:spPr>
          <a:xfrm rot="5400000">
            <a:off x="5130512" y="-1985356"/>
            <a:ext cx="7600053" cy="149866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alphaModFix amt="36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1050695" flipH="1">
            <a:off x="-650744" y="6195202"/>
            <a:ext cx="2229906" cy="337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274896" flipV="1">
            <a:off x="12218117" y="8454163"/>
            <a:ext cx="4829042" cy="539831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44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73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440009" y="4041448"/>
            <a:ext cx="13561991" cy="3681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600">
                <a:solidFill>
                  <a:srgbClr val="C00000"/>
                </a:solidFill>
                <a:latin typeface="Baloo"/>
              </a:rPr>
              <a:t>   </a:t>
            </a:r>
            <a:r>
              <a:rPr lang="en-US" sz="4600" b="1">
                <a:solidFill>
                  <a:srgbClr val="002060"/>
                </a:solidFill>
                <a:latin typeface="Baloo"/>
              </a:rPr>
              <a:t>Bài thơ đã thể hiện: </a:t>
            </a:r>
          </a:p>
          <a:p>
            <a:pPr marL="685800" indent="-685800" algn="just">
              <a:lnSpc>
                <a:spcPct val="130000"/>
              </a:lnSpc>
              <a:buFontTx/>
              <a:buChar char="-"/>
            </a:pPr>
            <a:r>
              <a:rPr lang="en-US" sz="4600" b="1">
                <a:solidFill>
                  <a:srgbClr val="002060"/>
                </a:solidFill>
                <a:latin typeface="Baloo"/>
              </a:rPr>
              <a:t>Niềm vui, niềm tự hào về đất nước tự do.</a:t>
            </a:r>
          </a:p>
          <a:p>
            <a:pPr marL="685800" indent="-685800" algn="just">
              <a:lnSpc>
                <a:spcPct val="130000"/>
              </a:lnSpc>
              <a:buFontTx/>
              <a:buChar char="-"/>
            </a:pPr>
            <a:r>
              <a:rPr lang="en-US" sz="4600" b="1">
                <a:solidFill>
                  <a:srgbClr val="002060"/>
                </a:solidFill>
                <a:latin typeface="Baloo"/>
              </a:rPr>
              <a:t>Tình yêu tha thiết của tác giả đối với đất nước, với truyền thống bất khuất của dân tộc.</a:t>
            </a:r>
          </a:p>
        </p:txBody>
      </p:sp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1640822">
            <a:off x="14737631" y="8045694"/>
            <a:ext cx="1498629" cy="227065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3844303" y="380750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12678000" y="494929"/>
            <a:ext cx="1800000" cy="180000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00510" y="-276949"/>
            <a:ext cx="7583900" cy="3410419"/>
          </a:xfrm>
          <a:prstGeom prst="rect">
            <a:avLst/>
          </a:prstGeom>
        </p:spPr>
      </p:pic>
      <p:pic>
        <p:nvPicPr>
          <p:cNvPr id="22" name="Picture 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3449373" y="163062"/>
            <a:ext cx="2346068" cy="2731957"/>
          </a:xfrm>
          <a:prstGeom prst="rect">
            <a:avLst/>
          </a:prstGeom>
        </p:spPr>
      </p:pic>
      <p:pic>
        <p:nvPicPr>
          <p:cNvPr id="24" name="Picture 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2179881" y="494929"/>
            <a:ext cx="2675293" cy="25482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278712" y="570017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492565" y="6424547"/>
            <a:ext cx="5989936" cy="4559839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876300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5994" y="2801279"/>
            <a:ext cx="2775564" cy="5029830"/>
          </a:xfrm>
          <a:prstGeom prst="rect">
            <a:avLst/>
          </a:prstGeom>
        </p:spPr>
      </p:pic>
      <p:pic>
        <p:nvPicPr>
          <p:cNvPr id="49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880367">
            <a:off x="1118966" y="3002944"/>
            <a:ext cx="758372" cy="597218"/>
          </a:xfrm>
          <a:prstGeom prst="rect">
            <a:avLst/>
          </a:prstGeom>
        </p:spPr>
      </p:pic>
      <p:pic>
        <p:nvPicPr>
          <p:cNvPr id="53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-2416871" y="5660588"/>
            <a:ext cx="5989936" cy="4559839"/>
          </a:xfrm>
          <a:prstGeom prst="rect">
            <a:avLst/>
          </a:prstGeom>
        </p:spPr>
      </p:pic>
      <p:pic>
        <p:nvPicPr>
          <p:cNvPr id="54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70174">
            <a:off x="2118999" y="212311"/>
            <a:ext cx="3058827" cy="2964282"/>
          </a:xfrm>
          <a:prstGeom prst="rect">
            <a:avLst/>
          </a:prstGeom>
        </p:spPr>
      </p:pic>
      <p:pic>
        <p:nvPicPr>
          <p:cNvPr id="55" name="Picture 3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70174">
            <a:off x="14906737" y="-325069"/>
            <a:ext cx="3058827" cy="2964282"/>
          </a:xfrm>
          <a:prstGeom prst="rect">
            <a:avLst/>
          </a:prstGeom>
        </p:spPr>
      </p:pic>
      <p:pic>
        <p:nvPicPr>
          <p:cNvPr id="5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60377" flipH="1" flipV="1">
            <a:off x="-1982537" y="9728418"/>
            <a:ext cx="20241216" cy="3516911"/>
          </a:xfrm>
          <a:prstGeom prst="rect">
            <a:avLst/>
          </a:prstGeom>
        </p:spPr>
      </p:pic>
      <p:pic>
        <p:nvPicPr>
          <p:cNvPr id="57" name="Picture 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3798203" y="8004200"/>
            <a:ext cx="4946997" cy="2424029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6923402" y="6285942"/>
            <a:ext cx="9216037" cy="4458258"/>
          </a:xfrm>
          <a:prstGeom prst="rect">
            <a:avLst/>
          </a:prstGeom>
        </p:spPr>
      </p:pic>
      <p:sp>
        <p:nvSpPr>
          <p:cNvPr id="43" name="TextBox 21"/>
          <p:cNvSpPr txBox="1"/>
          <p:nvPr/>
        </p:nvSpPr>
        <p:spPr>
          <a:xfrm>
            <a:off x="1979058" y="2019300"/>
            <a:ext cx="15394542" cy="7390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rgbClr val="FFFF00"/>
                </a:solidFill>
                <a:latin typeface="Baloo"/>
              </a:rPr>
              <a:t>Hướng dẫn đọc toàn bài: 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- Đọc trôi chảy, lưu loát bài thơ.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- Giọng đọc phù hợp với cảm xúc được thể hiện ở từng khổ thơ: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	+ Khổ 1; 2: Thiết tha, bâng khuâng.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	+ Khổ 3; 4: Nhanh hơn, giọng vui, khỏe khoắn, tràn đầy tự hào.</a:t>
            </a:r>
          </a:p>
          <a:p>
            <a:pPr>
              <a:lnSpc>
                <a:spcPct val="110000"/>
              </a:lnSpc>
            </a:pPr>
            <a:r>
              <a:rPr lang="en-US" sz="4400" b="1" spc="227">
                <a:solidFill>
                  <a:schemeClr val="accent4">
                    <a:lumMod val="50000"/>
                  </a:schemeClr>
                </a:solidFill>
                <a:latin typeface="Baloo"/>
              </a:rPr>
              <a:t>	+ Khổ 5: Chậm rãi, trầm lắng, chứa chan tình cảm, thành kính.</a:t>
            </a:r>
          </a:p>
          <a:p>
            <a:pPr algn="ctr">
              <a:lnSpc>
                <a:spcPct val="110000"/>
              </a:lnSpc>
            </a:pPr>
            <a:endParaRPr lang="en-US" sz="4400" b="1" spc="107">
              <a:solidFill>
                <a:schemeClr val="accent4">
                  <a:lumMod val="50000"/>
                </a:schemeClr>
              </a:solidFill>
              <a:latin typeface="Baloo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9851" y="-1945542"/>
            <a:ext cx="5558342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11958" y="7771670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64726">
            <a:off x="12749680" y="8691041"/>
            <a:ext cx="1461843" cy="12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1729964" y="-742555"/>
            <a:ext cx="1725568" cy="203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1556">
            <a:off x="11356481" y="-2066788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3496631"/>
            <a:ext cx="1104400" cy="1192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7486837"/>
            <a:ext cx="1034404" cy="111676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18501" y="3848436"/>
            <a:ext cx="10746551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Đọc lưu loát, diễn cảm bài thơ với giọng trầm lắng, cảm hứng ca ngợi, tự hào về đất nước.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85" y="3967440"/>
            <a:ext cx="588968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600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8501" y="7484848"/>
            <a:ext cx="9404259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Hiểu được ý nghĩa của bài thơ.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685" y="7883003"/>
            <a:ext cx="588968" cy="8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000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562999" y="-596362"/>
            <a:ext cx="8824586" cy="4077182"/>
          </a:xfrm>
          <a:prstGeom prst="rect">
            <a:avLst/>
          </a:prstGeo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7103" y="2924936"/>
            <a:ext cx="1981200" cy="23070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26969" y="6962515"/>
            <a:ext cx="2273395" cy="2165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5341">
            <a:off x="11432157" y="-115093"/>
            <a:ext cx="8399915" cy="495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58499">
            <a:off x="-72330" y="1572289"/>
            <a:ext cx="922323" cy="102068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49652" y="-239055"/>
            <a:ext cx="1455176" cy="142871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77171">
            <a:off x="16318532" y="-8095"/>
            <a:ext cx="732288" cy="71897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463332">
            <a:off x="17395352" y="-419457"/>
            <a:ext cx="1499648" cy="1659570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798824" y="741581"/>
            <a:ext cx="229877" cy="229877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7915299" y="1868072"/>
            <a:ext cx="229877" cy="22987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112976" y="9189908"/>
            <a:ext cx="1455176" cy="1428719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463332">
            <a:off x="16648385" y="7013702"/>
            <a:ext cx="758570" cy="839465"/>
          </a:xfrm>
          <a:prstGeom prst="rect">
            <a:avLst/>
          </a:prstGeom>
        </p:spPr>
      </p:pic>
      <p:grpSp>
        <p:nvGrpSpPr>
          <p:cNvPr id="25" name="Group 25"/>
          <p:cNvGrpSpPr/>
          <p:nvPr/>
        </p:nvGrpSpPr>
        <p:grpSpPr>
          <a:xfrm>
            <a:off x="15739940" y="8758778"/>
            <a:ext cx="229877" cy="229877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78976">
            <a:off x="-733774" y="8857269"/>
            <a:ext cx="1892210" cy="2093994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32565" y="7424408"/>
            <a:ext cx="461975" cy="453575"/>
          </a:xfrm>
          <a:prstGeom prst="rect">
            <a:avLst/>
          </a:prstGeom>
        </p:spPr>
      </p:pic>
      <p:grpSp>
        <p:nvGrpSpPr>
          <p:cNvPr id="29" name="Group 29"/>
          <p:cNvGrpSpPr/>
          <p:nvPr/>
        </p:nvGrpSpPr>
        <p:grpSpPr>
          <a:xfrm>
            <a:off x="1068512" y="8673437"/>
            <a:ext cx="229877" cy="229877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B4B4B"/>
            </a:solidFill>
          </p:spPr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77171">
            <a:off x="18000237" y="7250747"/>
            <a:ext cx="480375" cy="471641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77171">
            <a:off x="1509464" y="1918337"/>
            <a:ext cx="480375" cy="4716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BBDD845-19FF-45E9-B94A-01A1998BBDC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12" y="77853"/>
            <a:ext cx="13034378" cy="1767993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CD8D71A4-E4FC-46DA-9016-90C44E41FC9F}"/>
              </a:ext>
            </a:extLst>
          </p:cNvPr>
          <p:cNvSpPr/>
          <p:nvPr/>
        </p:nvSpPr>
        <p:spPr>
          <a:xfrm>
            <a:off x="4150410" y="1620962"/>
            <a:ext cx="27882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54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BF263CB-9B4F-42A4-A88E-42E2646D38BF}"/>
              </a:ext>
            </a:extLst>
          </p:cNvPr>
          <p:cNvGrpSpPr/>
          <p:nvPr/>
        </p:nvGrpSpPr>
        <p:grpSpPr>
          <a:xfrm>
            <a:off x="898543" y="2550154"/>
            <a:ext cx="7850069" cy="1731529"/>
            <a:chOff x="1293932" y="3619500"/>
            <a:chExt cx="7850068" cy="1731529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293932" y="3817689"/>
              <a:ext cx="1294722" cy="1016945"/>
            </a:xfrm>
            <a:prstGeom prst="rect">
              <a:avLst/>
            </a:prstGeom>
          </p:spPr>
        </p:pic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69345C31-375C-4FCD-BBDE-BB6659066DF5}"/>
                </a:ext>
              </a:extLst>
            </p:cNvPr>
            <p:cNvSpPr txBox="1"/>
            <p:nvPr/>
          </p:nvSpPr>
          <p:spPr>
            <a:xfrm>
              <a:off x="2717886" y="3619500"/>
              <a:ext cx="6426114" cy="1731529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1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Đọc đúng tiếng, đúng từ, lưu loát, mạch lạc</a:t>
              </a:r>
              <a:endParaRPr lang="en-US" sz="4001" b="1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0F83B79-DF33-455C-A685-D2E7A264C769}"/>
                </a:ext>
              </a:extLst>
            </p:cNvPr>
            <p:cNvSpPr/>
            <p:nvPr/>
          </p:nvSpPr>
          <p:spPr>
            <a:xfrm>
              <a:off x="1656599" y="3983064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0753D56-B852-4567-9E8A-466295881C78}"/>
              </a:ext>
            </a:extLst>
          </p:cNvPr>
          <p:cNvGrpSpPr/>
          <p:nvPr/>
        </p:nvGrpSpPr>
        <p:grpSpPr>
          <a:xfrm>
            <a:off x="890468" y="4607551"/>
            <a:ext cx="7876847" cy="1731169"/>
            <a:chOff x="1285858" y="5676900"/>
            <a:chExt cx="7876846" cy="1731169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285858" y="5901485"/>
              <a:ext cx="1294722" cy="1016945"/>
            </a:xfrm>
            <a:prstGeom prst="rect">
              <a:avLst/>
            </a:prstGeom>
          </p:spPr>
        </p:pic>
        <p:sp>
          <p:nvSpPr>
            <p:cNvPr id="37" name="TextBox 5">
              <a:extLst>
                <a:ext uri="{FF2B5EF4-FFF2-40B4-BE49-F238E27FC236}">
                  <a16:creationId xmlns:a16="http://schemas.microsoft.com/office/drawing/2014/main" id="{7299D313-0245-41F1-AE8E-A93DE0472DEC}"/>
                </a:ext>
              </a:extLst>
            </p:cNvPr>
            <p:cNvSpPr txBox="1"/>
            <p:nvPr/>
          </p:nvSpPr>
          <p:spPr>
            <a:xfrm>
              <a:off x="2736590" y="5676900"/>
              <a:ext cx="6426114" cy="1731169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Ngắt nghỉ hơi đúng ở các dấu câu, cụm từ rõ nghĩa</a:t>
              </a:r>
              <a:endParaRPr lang="en-US" sz="40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AC71BC5-1CA3-40F4-A1F3-8EA2FDB3EC73}"/>
                </a:ext>
              </a:extLst>
            </p:cNvPr>
            <p:cNvSpPr/>
            <p:nvPr/>
          </p:nvSpPr>
          <p:spPr>
            <a:xfrm>
              <a:off x="1648525" y="6041530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6CA1FB-CEDF-454C-B62E-FAB6FDFD9BAA}"/>
              </a:ext>
            </a:extLst>
          </p:cNvPr>
          <p:cNvGrpSpPr/>
          <p:nvPr/>
        </p:nvGrpSpPr>
        <p:grpSpPr>
          <a:xfrm>
            <a:off x="908329" y="6491838"/>
            <a:ext cx="7855523" cy="1731529"/>
            <a:chOff x="1303718" y="7561183"/>
            <a:chExt cx="7855522" cy="173152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1303718" y="7885490"/>
              <a:ext cx="1351877" cy="1061838"/>
            </a:xfrm>
            <a:prstGeom prst="rect">
              <a:avLst/>
            </a:prstGeom>
          </p:spPr>
        </p:pic>
        <p:sp>
          <p:nvSpPr>
            <p:cNvPr id="38" name="TextBox 5">
              <a:extLst>
                <a:ext uri="{FF2B5EF4-FFF2-40B4-BE49-F238E27FC236}">
                  <a16:creationId xmlns:a16="http://schemas.microsoft.com/office/drawing/2014/main" id="{A53F0F91-8751-4695-9527-23BEBBD4BB01}"/>
                </a:ext>
              </a:extLst>
            </p:cNvPr>
            <p:cNvSpPr txBox="1"/>
            <p:nvPr/>
          </p:nvSpPr>
          <p:spPr>
            <a:xfrm>
              <a:off x="2733126" y="7561183"/>
              <a:ext cx="6426114" cy="1731528"/>
            </a:xfrm>
            <a:prstGeom prst="flowChartTerminator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1" b="1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Cường độ, tốc độ đọc đạt yêu cầu</a:t>
              </a:r>
              <a:endParaRPr lang="en-US" sz="4001" b="1" dirty="0">
                <a:solidFill>
                  <a:srgbClr val="C0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483D34C-7B91-446E-B258-16957B980FAD}"/>
                </a:ext>
              </a:extLst>
            </p:cNvPr>
            <p:cNvSpPr/>
            <p:nvPr/>
          </p:nvSpPr>
          <p:spPr>
            <a:xfrm>
              <a:off x="1689927" y="8100035"/>
              <a:ext cx="56938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F5DC7E4-3B8B-4AB4-BF84-7A3EA972DDDF}"/>
              </a:ext>
            </a:extLst>
          </p:cNvPr>
          <p:cNvSpPr/>
          <p:nvPr/>
        </p:nvSpPr>
        <p:spPr>
          <a:xfrm>
            <a:off x="9463500" y="1895644"/>
            <a:ext cx="268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E120D4D-EFA9-4B09-B1C9-7C36BF8C2B90}"/>
              </a:ext>
            </a:extLst>
          </p:cNvPr>
          <p:cNvSpPr/>
          <p:nvPr/>
        </p:nvSpPr>
        <p:spPr>
          <a:xfrm>
            <a:off x="13377541" y="1895642"/>
            <a:ext cx="93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FD27FF2-7726-4FF7-80FA-4D2EB1C7301C}"/>
              </a:ext>
            </a:extLst>
          </p:cNvPr>
          <p:cNvSpPr/>
          <p:nvPr/>
        </p:nvSpPr>
        <p:spPr>
          <a:xfrm>
            <a:off x="15480653" y="1886387"/>
            <a:ext cx="1595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C331FA1-CD11-4D70-8E6C-427496B746E1}"/>
              </a:ext>
            </a:extLst>
          </p:cNvPr>
          <p:cNvGrpSpPr/>
          <p:nvPr/>
        </p:nvGrpSpPr>
        <p:grpSpPr>
          <a:xfrm>
            <a:off x="9765652" y="2676833"/>
            <a:ext cx="1783784" cy="1920998"/>
            <a:chOff x="10210800" y="3592444"/>
            <a:chExt cx="1783784" cy="1920998"/>
          </a:xfrm>
        </p:grpSpPr>
        <p:pic>
          <p:nvPicPr>
            <p:cNvPr id="409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A54E4E77-ABC2-41F7-B883-9EAA10138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12077EE-447D-484A-845F-410C64835F45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E4A3909-DC67-4532-8897-7B560E609957}"/>
              </a:ext>
            </a:extLst>
          </p:cNvPr>
          <p:cNvGrpSpPr/>
          <p:nvPr/>
        </p:nvGrpSpPr>
        <p:grpSpPr>
          <a:xfrm>
            <a:off x="12953083" y="2661973"/>
            <a:ext cx="1783784" cy="1920998"/>
            <a:chOff x="10210800" y="3592444"/>
            <a:chExt cx="1783784" cy="1920998"/>
          </a:xfrm>
        </p:grpSpPr>
        <p:pic>
          <p:nvPicPr>
            <p:cNvPr id="52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6053EBE6-087D-42CD-9EF3-6D7F4CD474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5514C78-236C-47C1-AE1C-88D667A18F22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16A1C8C-3154-4CB2-8716-34A82C4A4B0D}"/>
              </a:ext>
            </a:extLst>
          </p:cNvPr>
          <p:cNvGrpSpPr/>
          <p:nvPr/>
        </p:nvGrpSpPr>
        <p:grpSpPr>
          <a:xfrm>
            <a:off x="15386414" y="2703889"/>
            <a:ext cx="1783784" cy="1920998"/>
            <a:chOff x="10210800" y="3592444"/>
            <a:chExt cx="1783784" cy="1920998"/>
          </a:xfrm>
        </p:grpSpPr>
        <p:pic>
          <p:nvPicPr>
            <p:cNvPr id="55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9F282869-F25D-4555-9D06-890AE5BD48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DE7BAFA-6AF1-4120-B9D5-499629B24A7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8881F62-49B3-42DD-A016-E91241AA3D64}"/>
              </a:ext>
            </a:extLst>
          </p:cNvPr>
          <p:cNvGrpSpPr/>
          <p:nvPr/>
        </p:nvGrpSpPr>
        <p:grpSpPr>
          <a:xfrm>
            <a:off x="9773431" y="4678913"/>
            <a:ext cx="1783784" cy="1920998"/>
            <a:chOff x="10210800" y="3592444"/>
            <a:chExt cx="1783784" cy="1920998"/>
          </a:xfrm>
        </p:grpSpPr>
        <p:pic>
          <p:nvPicPr>
            <p:cNvPr id="58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1FD59893-6355-4427-941B-441B57EDE5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AF28AC2B-A3EA-4BC3-9989-BEE2BF01612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AFCC15-4EC4-478C-A657-58BE6DFA865B}"/>
              </a:ext>
            </a:extLst>
          </p:cNvPr>
          <p:cNvGrpSpPr/>
          <p:nvPr/>
        </p:nvGrpSpPr>
        <p:grpSpPr>
          <a:xfrm>
            <a:off x="12960862" y="4664053"/>
            <a:ext cx="1783784" cy="1920998"/>
            <a:chOff x="10210800" y="3592444"/>
            <a:chExt cx="1783784" cy="1920998"/>
          </a:xfrm>
        </p:grpSpPr>
        <p:pic>
          <p:nvPicPr>
            <p:cNvPr id="61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BEF55917-47D1-44A7-9A4E-E2F45A3BC4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8DF7847-1700-47FA-96D7-0A945D481307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7401E51-D1A9-47E7-A43B-4E4B3C26DA26}"/>
              </a:ext>
            </a:extLst>
          </p:cNvPr>
          <p:cNvGrpSpPr/>
          <p:nvPr/>
        </p:nvGrpSpPr>
        <p:grpSpPr>
          <a:xfrm>
            <a:off x="15394192" y="4705969"/>
            <a:ext cx="1783784" cy="1920998"/>
            <a:chOff x="10210800" y="3592444"/>
            <a:chExt cx="1783784" cy="1920998"/>
          </a:xfrm>
        </p:grpSpPr>
        <p:pic>
          <p:nvPicPr>
            <p:cNvPr id="64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6EC9B370-E587-44CB-9A1A-90A536C34B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28B1365-01D5-4E4C-9DC6-310CD3045F10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1BDE017-AF9E-4997-81AF-6111FD47D7C4}"/>
              </a:ext>
            </a:extLst>
          </p:cNvPr>
          <p:cNvGrpSpPr/>
          <p:nvPr/>
        </p:nvGrpSpPr>
        <p:grpSpPr>
          <a:xfrm>
            <a:off x="9765652" y="6377563"/>
            <a:ext cx="1783784" cy="1920998"/>
            <a:chOff x="10210800" y="3592444"/>
            <a:chExt cx="1783784" cy="1920998"/>
          </a:xfrm>
        </p:grpSpPr>
        <p:pic>
          <p:nvPicPr>
            <p:cNvPr id="67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9F1643E3-6162-452D-9C5B-7ACCE0C458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4DF45F61-9AF9-4408-85C8-F5E4D929C7BB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7F71627-E2AC-4F7E-A57E-56F5C36C34AE}"/>
              </a:ext>
            </a:extLst>
          </p:cNvPr>
          <p:cNvGrpSpPr/>
          <p:nvPr/>
        </p:nvGrpSpPr>
        <p:grpSpPr>
          <a:xfrm>
            <a:off x="12953083" y="6362701"/>
            <a:ext cx="1783784" cy="1920998"/>
            <a:chOff x="10210800" y="3592444"/>
            <a:chExt cx="1783784" cy="1920998"/>
          </a:xfrm>
        </p:grpSpPr>
        <p:pic>
          <p:nvPicPr>
            <p:cNvPr id="70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E0A6AC84-37AD-45AF-8335-6DECDC83E6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7A782C99-41EC-4619-B7B6-B3196B5A82C5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F4B1036E-42DA-40A9-82C3-DA5E5D77D562}"/>
              </a:ext>
            </a:extLst>
          </p:cNvPr>
          <p:cNvGrpSpPr/>
          <p:nvPr/>
        </p:nvGrpSpPr>
        <p:grpSpPr>
          <a:xfrm>
            <a:off x="15386414" y="6404618"/>
            <a:ext cx="1783784" cy="1920998"/>
            <a:chOff x="10210800" y="3592444"/>
            <a:chExt cx="1783784" cy="1920998"/>
          </a:xfrm>
        </p:grpSpPr>
        <p:pic>
          <p:nvPicPr>
            <p:cNvPr id="73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2455D045-15D8-450F-A65C-344AF1EABE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D5ED379A-F4F3-407E-A0D7-CE973271801F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5251FEA-CF28-486F-84A3-DB2F6948D5F9}"/>
              </a:ext>
            </a:extLst>
          </p:cNvPr>
          <p:cNvGrpSpPr/>
          <p:nvPr/>
        </p:nvGrpSpPr>
        <p:grpSpPr>
          <a:xfrm>
            <a:off x="947924" y="8550139"/>
            <a:ext cx="7876580" cy="1063375"/>
            <a:chOff x="1285858" y="5901485"/>
            <a:chExt cx="7876579" cy="1063376"/>
          </a:xfrm>
        </p:grpSpPr>
        <p:pic>
          <p:nvPicPr>
            <p:cNvPr id="76" name="Picture 4">
              <a:extLst>
                <a:ext uri="{FF2B5EF4-FFF2-40B4-BE49-F238E27FC236}">
                  <a16:creationId xmlns:a16="http://schemas.microsoft.com/office/drawing/2014/main" id="{2F573A5C-6A15-4C97-8F5D-1912FF6A70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285858" y="5901485"/>
              <a:ext cx="1294722" cy="1016945"/>
            </a:xfrm>
            <a:prstGeom prst="rect">
              <a:avLst/>
            </a:prstGeom>
          </p:spPr>
        </p:pic>
        <p:sp>
          <p:nvSpPr>
            <p:cNvPr id="77" name="TextBox 5">
              <a:extLst>
                <a:ext uri="{FF2B5EF4-FFF2-40B4-BE49-F238E27FC236}">
                  <a16:creationId xmlns:a16="http://schemas.microsoft.com/office/drawing/2014/main" id="{2B6D9981-7149-4AE6-831B-DE4CA53F276D}"/>
                </a:ext>
              </a:extLst>
            </p:cNvPr>
            <p:cNvSpPr txBox="1"/>
            <p:nvPr/>
          </p:nvSpPr>
          <p:spPr>
            <a:xfrm>
              <a:off x="2736323" y="6072157"/>
              <a:ext cx="6426114" cy="865585"/>
            </a:xfrm>
            <a:prstGeom prst="flowChartTerminator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4000" b="1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Giọng đọc phù hợp</a:t>
              </a:r>
              <a:endParaRPr lang="en-US" sz="4000" b="1" dirty="0">
                <a:solidFill>
                  <a:srgbClr val="0048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6FDCEFB7-2E5D-4D54-B989-D28E3F8EA899}"/>
                </a:ext>
              </a:extLst>
            </p:cNvPr>
            <p:cNvSpPr/>
            <p:nvPr/>
          </p:nvSpPr>
          <p:spPr>
            <a:xfrm>
              <a:off x="1648525" y="6041530"/>
              <a:ext cx="569387" cy="923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chemeClr val="bg1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en-US" sz="54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5A475A4-81E1-4C00-9619-4C559F2CE5A4}"/>
              </a:ext>
            </a:extLst>
          </p:cNvPr>
          <p:cNvGrpSpPr/>
          <p:nvPr/>
        </p:nvGrpSpPr>
        <p:grpSpPr>
          <a:xfrm>
            <a:off x="9786196" y="8039278"/>
            <a:ext cx="1783784" cy="1920998"/>
            <a:chOff x="10210800" y="3592444"/>
            <a:chExt cx="1783784" cy="1920998"/>
          </a:xfrm>
        </p:grpSpPr>
        <p:pic>
          <p:nvPicPr>
            <p:cNvPr id="80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4C5C4EA2-42F8-4E1E-822A-8531AE109E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8FF27BC-A8D2-41C6-BCA9-DA80273C3398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E0D92C4-E3A7-4A3B-9824-1ABA2BF20001}"/>
              </a:ext>
            </a:extLst>
          </p:cNvPr>
          <p:cNvGrpSpPr/>
          <p:nvPr/>
        </p:nvGrpSpPr>
        <p:grpSpPr>
          <a:xfrm>
            <a:off x="12973627" y="8024417"/>
            <a:ext cx="1783784" cy="1920998"/>
            <a:chOff x="10210800" y="3592444"/>
            <a:chExt cx="1783784" cy="1920998"/>
          </a:xfrm>
        </p:grpSpPr>
        <p:pic>
          <p:nvPicPr>
            <p:cNvPr id="83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42D96DA4-BF35-4726-846C-41001BE85B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D12755B5-5AD5-424D-8FD9-3C2489DF6387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A366431-2375-41CE-880C-47BAB1375165}"/>
              </a:ext>
            </a:extLst>
          </p:cNvPr>
          <p:cNvGrpSpPr/>
          <p:nvPr/>
        </p:nvGrpSpPr>
        <p:grpSpPr>
          <a:xfrm>
            <a:off x="15406957" y="8066335"/>
            <a:ext cx="1783784" cy="1920998"/>
            <a:chOff x="10210800" y="3592444"/>
            <a:chExt cx="1783784" cy="1920998"/>
          </a:xfrm>
        </p:grpSpPr>
        <p:pic>
          <p:nvPicPr>
            <p:cNvPr id="86" name="Picture 2" descr="Star Cartoon Images, Stock Photos &amp;amp; Vectors | Shutterstock">
              <a:extLst>
                <a:ext uri="{FF2B5EF4-FFF2-40B4-BE49-F238E27FC236}">
                  <a16:creationId xmlns:a16="http://schemas.microsoft.com/office/drawing/2014/main" id="{522A73D6-4E0B-4DA6-B1A9-8EB2CD09D3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10800" y="3592444"/>
              <a:ext cx="1783784" cy="19209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1B3083A-DA62-4EFB-99C6-339F213389FC}"/>
                </a:ext>
              </a:extLst>
            </p:cNvPr>
            <p:cNvSpPr/>
            <p:nvPr/>
          </p:nvSpPr>
          <p:spPr>
            <a:xfrm>
              <a:off x="10882119" y="4195665"/>
              <a:ext cx="44114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600" b="1" dirty="0">
                  <a:solidFill>
                    <a:srgbClr val="00206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3600" b="1" dirty="0">
                <a:solidFill>
                  <a:srgbClr val="00206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84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45" grpId="0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26312" y="190500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679458" y="-4752107"/>
            <a:ext cx="6983892" cy="114953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546724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06828" flipH="1">
            <a:off x="21675076" y="6766714"/>
            <a:ext cx="2095578" cy="2103466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00597" y="-19493"/>
            <a:ext cx="2125715" cy="213371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63610">
            <a:off x="-2259883" y="8169899"/>
            <a:ext cx="3874315" cy="18742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46296" y="8592421"/>
            <a:ext cx="4946997" cy="2424029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685800" y="2628900"/>
            <a:ext cx="14478000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00206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382000" y="3594861"/>
            <a:ext cx="8808038" cy="63492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40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>
              <a:solidFill>
                <a:srgbClr val="002060"/>
              </a:solidFill>
              <a:latin typeface="Baloo Bold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94090" y="8317261"/>
            <a:ext cx="3751884" cy="1969739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712365" y="607778"/>
            <a:ext cx="4489369" cy="3316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015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2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126312" y="190500"/>
            <a:ext cx="7362600" cy="992083"/>
            <a:chOff x="0" y="0"/>
            <a:chExt cx="4983228" cy="922474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815935" y="0"/>
              <a:ext cx="3167293" cy="922474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167293" cy="922474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alphaModFix amt="90000"/>
          </a:blip>
          <a:srcRect l="32768" b="1188"/>
          <a:stretch>
            <a:fillRect/>
          </a:stretch>
        </p:blipFill>
        <p:spPr>
          <a:xfrm rot="-695049">
            <a:off x="-2602700" y="-1149087"/>
            <a:ext cx="7516746" cy="213058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119379" flipH="1">
            <a:off x="12679458" y="-4752107"/>
            <a:ext cx="6983892" cy="1149534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4497502" y="546724"/>
            <a:ext cx="8456498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540"/>
              </a:lnSpc>
            </a:pPr>
            <a:r>
              <a:rPr lang="en-US" sz="4400" b="1" spc="150">
                <a:solidFill>
                  <a:srgbClr val="B5772B"/>
                </a:solidFill>
                <a:latin typeface="Baloo"/>
              </a:rPr>
              <a:t>LUYỆN ĐỌC DIỄN CẢM</a:t>
            </a:r>
          </a:p>
        </p:txBody>
      </p:sp>
      <p:pic>
        <p:nvPicPr>
          <p:cNvPr id="11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06828" flipH="1">
            <a:off x="21675076" y="6766714"/>
            <a:ext cx="2095578" cy="2103466"/>
          </a:xfrm>
          <a:prstGeom prst="rect">
            <a:avLst/>
          </a:prstGeom>
        </p:spPr>
      </p:pic>
      <p:pic>
        <p:nvPicPr>
          <p:cNvPr id="12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000597" y="-19493"/>
            <a:ext cx="2125715" cy="2133717"/>
          </a:xfrm>
          <a:prstGeom prst="rect">
            <a:avLst/>
          </a:prstGeom>
        </p:spPr>
      </p:pic>
      <p:pic>
        <p:nvPicPr>
          <p:cNvPr id="15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63610">
            <a:off x="-2259883" y="8169899"/>
            <a:ext cx="3874315" cy="1874200"/>
          </a:xfrm>
          <a:prstGeom prst="rect">
            <a:avLst/>
          </a:prstGeom>
        </p:spPr>
      </p:pic>
      <p:pic>
        <p:nvPicPr>
          <p:cNvPr id="16" name="Picture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046296" y="8592421"/>
            <a:ext cx="4946997" cy="2424029"/>
          </a:xfrm>
          <a:prstGeom prst="rect">
            <a:avLst/>
          </a:prstGeom>
        </p:spPr>
      </p:pic>
      <p:sp>
        <p:nvSpPr>
          <p:cNvPr id="17" name="TextBox 18"/>
          <p:cNvSpPr txBox="1"/>
          <p:nvPr/>
        </p:nvSpPr>
        <p:spPr>
          <a:xfrm>
            <a:off x="685800" y="2628900"/>
            <a:ext cx="14478000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khác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rồi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vui nghe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phấp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phới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thay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áo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mới</a:t>
            </a:r>
            <a:endParaRPr lang="vi-VN" sz="4000" b="1" dirty="0">
              <a:solidFill>
                <a:srgbClr val="FF000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FF0000"/>
                </a:solidFill>
                <a:latin typeface="Baloo Bold"/>
              </a:rPr>
              <a:t>Trong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biếc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4000" b="1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4000" b="1" dirty="0" err="1">
                <a:solidFill>
                  <a:srgbClr val="FF0000"/>
                </a:solidFill>
                <a:latin typeface="Baloo Bold"/>
              </a:rPr>
              <a:t>thiết</a:t>
            </a:r>
            <a:r>
              <a:rPr lang="vi-VN" sz="4000" b="1" dirty="0">
                <a:solidFill>
                  <a:srgbClr val="FF0000"/>
                </a:solidFill>
                <a:latin typeface="Baloo Bold"/>
              </a:rPr>
              <a:t> tha</a:t>
            </a:r>
            <a:r>
              <a:rPr lang="en-US" sz="4000" b="1" dirty="0">
                <a:solidFill>
                  <a:srgbClr val="FF0000"/>
                </a:solidFill>
                <a:latin typeface="Baloo Bold"/>
              </a:rPr>
              <a:t>.</a:t>
            </a:r>
            <a:endParaRPr lang="vi-VN" sz="4000" b="1" dirty="0">
              <a:solidFill>
                <a:srgbClr val="002060"/>
              </a:solidFill>
              <a:latin typeface="Baloo Bold"/>
            </a:endParaRPr>
          </a:p>
          <a:p>
            <a:pPr algn="just">
              <a:lnSpc>
                <a:spcPct val="150000"/>
              </a:lnSpc>
            </a:pPr>
            <a:endParaRPr lang="vi-VN" sz="4000" b="1" spc="227" dirty="0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endParaRPr lang="vi-VN" sz="4000" b="1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8382000" y="3594861"/>
            <a:ext cx="8808038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endParaRPr lang="vi-VN" sz="4000" b="1" spc="227">
              <a:solidFill>
                <a:srgbClr val="002060"/>
              </a:solidFill>
              <a:latin typeface="Baloo"/>
            </a:endParaRP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Trời xanh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đâ</a:t>
            </a:r>
            <a:r>
              <a:rPr lang="vi-VN" sz="4000" b="1">
                <a:solidFill>
                  <a:srgbClr val="002060"/>
                </a:solidFill>
                <a:latin typeface="Baloo Bold"/>
              </a:rPr>
              <a:t>y là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Núi rừng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đây</a:t>
            </a:r>
            <a:r>
              <a:rPr lang="vi-VN" sz="4000" b="1">
                <a:solidFill>
                  <a:srgbClr val="002060"/>
                </a:solidFill>
                <a:latin typeface="Baloo Bold"/>
              </a:rPr>
              <a:t> là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của chúng ta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cánh đồng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thơm mát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ngả đường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bát ngát</a:t>
            </a:r>
          </a:p>
          <a:p>
            <a:pPr algn="just">
              <a:lnSpc>
                <a:spcPct val="150000"/>
              </a:lnSpc>
            </a:pPr>
            <a:r>
              <a:rPr lang="vi-VN" sz="4000" b="1">
                <a:solidFill>
                  <a:srgbClr val="002060"/>
                </a:solidFill>
                <a:latin typeface="Baloo Bold"/>
              </a:rPr>
              <a:t>Những dòng sông </a:t>
            </a:r>
            <a:r>
              <a:rPr lang="vi-VN" sz="4000" b="1">
                <a:solidFill>
                  <a:srgbClr val="FF0000"/>
                </a:solidFill>
                <a:latin typeface="Baloo Bold"/>
              </a:rPr>
              <a:t>đỏ nặng </a:t>
            </a:r>
            <a:r>
              <a:rPr lang="vi-VN" sz="4000" b="1">
                <a:solidFill>
                  <a:srgbClr val="002060"/>
                </a:solidFill>
                <a:latin typeface="Baloo Bold"/>
              </a:rPr>
              <a:t>phù sa</a:t>
            </a:r>
            <a:r>
              <a:rPr lang="en-US" sz="4000" b="1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4000" b="1">
              <a:solidFill>
                <a:srgbClr val="002060"/>
              </a:solidFill>
              <a:latin typeface="Baloo Bold"/>
            </a:endParaRPr>
          </a:p>
        </p:txBody>
      </p:sp>
      <p:pic>
        <p:nvPicPr>
          <p:cNvPr id="22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94090" y="8317261"/>
            <a:ext cx="3751884" cy="1969739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712365" y="607778"/>
            <a:ext cx="4489369" cy="3316521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 flipV="1">
            <a:off x="3447242" y="281451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4798747" y="3735633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4383507" y="4610100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2442411" y="5565889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128211" y="639747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11486804" y="4700996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11282267" y="5659621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12488912" y="6459473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V="1">
            <a:off x="12659359" y="7335769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12481496" y="8347970"/>
            <a:ext cx="228600" cy="692624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0811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132756" y="3074452"/>
            <a:ext cx="842944" cy="116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4329851" y="-1945542"/>
            <a:ext cx="5558342" cy="1435510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011958" y="7771670"/>
            <a:ext cx="4946997" cy="24240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564726">
            <a:off x="12749680" y="8691041"/>
            <a:ext cx="1461843" cy="1253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37844"/>
          <a:stretch>
            <a:fillRect/>
          </a:stretch>
        </p:blipFill>
        <p:spPr>
          <a:xfrm rot="4636369" flipV="1">
            <a:off x="11729964" y="-742555"/>
            <a:ext cx="1725568" cy="203705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71556">
            <a:off x="11356481" y="-2066788"/>
            <a:ext cx="2150812" cy="301339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3496631"/>
            <a:ext cx="1104400" cy="11923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V="1">
            <a:off x="841736" y="7486837"/>
            <a:ext cx="1034404" cy="1116766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2318501" y="3848436"/>
            <a:ext cx="10746551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Đọc lưu loát, diễn cảm bài thơ với giọng trầm lắng, cảm hứng ca ngợi, tự hào về đất nước.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9685" y="3967440"/>
            <a:ext cx="588968" cy="8645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600">
                <a:solidFill>
                  <a:srgbClr val="EDD9C0"/>
                </a:solidFill>
                <a:latin typeface="Bobby Jones Soft"/>
              </a:rPr>
              <a:t>1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318501" y="7484848"/>
            <a:ext cx="9404259" cy="6501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55"/>
              </a:lnSpc>
            </a:pPr>
            <a:r>
              <a:rPr lang="en-US" sz="4400" b="1" spc="227">
                <a:solidFill>
                  <a:srgbClr val="F5F5EA"/>
                </a:solidFill>
                <a:latin typeface="Nunito" panose="00000500000000000000" pitchFamily="2" charset="0"/>
              </a:rPr>
              <a:t>Hiểu được ý nghĩa của bài thơ.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9685" y="7883003"/>
            <a:ext cx="588968" cy="84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7"/>
              </a:lnSpc>
            </a:pPr>
            <a:r>
              <a:rPr lang="en-US" sz="6000">
                <a:solidFill>
                  <a:srgbClr val="EDD9C0"/>
                </a:solidFill>
                <a:latin typeface="Bobby Jones Soft"/>
              </a:rPr>
              <a:t>2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287172" y="2576162"/>
            <a:ext cx="9725778" cy="135841"/>
            <a:chOff x="0" y="0"/>
            <a:chExt cx="12967704" cy="181122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0" y="16217"/>
              <a:ext cx="5073977" cy="16490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16200"/>
            <a:stretch>
              <a:fillRect/>
            </a:stretch>
          </p:blipFill>
          <p:spPr>
            <a:xfrm>
              <a:off x="5229230" y="0"/>
              <a:ext cx="4251979" cy="16490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34955"/>
            <a:stretch>
              <a:fillRect/>
            </a:stretch>
          </p:blipFill>
          <p:spPr>
            <a:xfrm>
              <a:off x="9667339" y="0"/>
              <a:ext cx="3300365" cy="164904"/>
            </a:xfrm>
            <a:prstGeom prst="rect">
              <a:avLst/>
            </a:prstGeom>
          </p:spPr>
        </p:pic>
      </p:grpSp>
      <p:pic>
        <p:nvPicPr>
          <p:cNvPr id="32" name="Picture 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27103" y="2924936"/>
            <a:ext cx="1981200" cy="2307074"/>
          </a:xfrm>
          <a:prstGeom prst="rect">
            <a:avLst/>
          </a:prstGeom>
        </p:spPr>
      </p:pic>
      <p:pic>
        <p:nvPicPr>
          <p:cNvPr id="33" name="Picture 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26969" y="6962515"/>
            <a:ext cx="2273395" cy="2165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5341">
            <a:off x="11432157" y="-115093"/>
            <a:ext cx="8399915" cy="495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492905" y="-351064"/>
            <a:ext cx="13266046" cy="340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671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74091" y="2549791"/>
            <a:ext cx="7794709" cy="96992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939482">
            <a:off x="766173" y="1787741"/>
            <a:ext cx="8913390" cy="98626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0377" flipH="1" flipV="1">
            <a:off x="-1776808" y="9578643"/>
            <a:ext cx="20241216" cy="351691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632640" y="9252263"/>
            <a:ext cx="4223987" cy="95250"/>
            <a:chOff x="0" y="0"/>
            <a:chExt cx="5631983" cy="127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117069" y="9252263"/>
            <a:ext cx="4223987" cy="95250"/>
            <a:chOff x="0" y="0"/>
            <a:chExt cx="5631983" cy="127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0620251" y="7289090"/>
            <a:ext cx="4223987" cy="95250"/>
            <a:chOff x="0" y="0"/>
            <a:chExt cx="5631983" cy="127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104680" y="7289090"/>
            <a:ext cx="4223987" cy="95250"/>
            <a:chOff x="0" y="0"/>
            <a:chExt cx="5631983" cy="1270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0518">
            <a:off x="10593379" y="3302322"/>
            <a:ext cx="4210917" cy="8632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270518">
            <a:off x="3077808" y="3302322"/>
            <a:ext cx="4210917" cy="8632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870174">
            <a:off x="-1297387" y="-15840"/>
            <a:ext cx="3058827" cy="296428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7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104305">
            <a:off x="17372108" y="7660436"/>
            <a:ext cx="2936009" cy="284526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8100000">
            <a:off x="17043658" y="-242296"/>
            <a:ext cx="1552190" cy="2257441"/>
            <a:chOff x="0" y="0"/>
            <a:chExt cx="2069586" cy="30099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9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9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4658213" flipH="1" flipV="1">
              <a:off x="589257" y="580068"/>
              <a:ext cx="1813114" cy="77737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-943717" y="5143500"/>
            <a:ext cx="1738669" cy="3351425"/>
            <a:chOff x="0" y="0"/>
            <a:chExt cx="2318225" cy="44685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1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5753380" flipV="1">
              <a:off x="341376" y="2571398"/>
              <a:ext cx="2585637" cy="110859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 rot="-7272555" flipH="1" flipV="1">
              <a:off x="-148846" y="838643"/>
              <a:ext cx="2585637" cy="1108592"/>
            </a:xfrm>
            <a:prstGeom prst="rect">
              <a:avLst/>
            </a:prstGeom>
          </p:spPr>
        </p:pic>
      </p:grpSp>
      <p:sp>
        <p:nvSpPr>
          <p:cNvPr id="39" name="TextBox 39"/>
          <p:cNvSpPr txBox="1"/>
          <p:nvPr/>
        </p:nvSpPr>
        <p:spPr>
          <a:xfrm>
            <a:off x="2691176" y="7353300"/>
            <a:ext cx="5063385" cy="86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>
                <a:solidFill>
                  <a:srgbClr val="9B6D55"/>
                </a:solidFill>
                <a:latin typeface="Baloo"/>
              </a:rPr>
              <a:t>Đất nước</a:t>
            </a:r>
            <a:endParaRPr lang="en-US" sz="4800" spc="36">
              <a:solidFill>
                <a:srgbClr val="9B6D55"/>
              </a:solidFill>
              <a:latin typeface="Baloo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915268" y="3461303"/>
            <a:ext cx="3558695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>
                <a:solidFill>
                  <a:srgbClr val="986D56"/>
                </a:solidFill>
                <a:latin typeface="Baloo"/>
              </a:rPr>
              <a:t>Chuẩn bị bài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399697" y="3461303"/>
            <a:ext cx="3558695" cy="502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>
                <a:solidFill>
                  <a:srgbClr val="587033"/>
                </a:solidFill>
                <a:latin typeface="Baloo"/>
              </a:rPr>
              <a:t>Đọc lại bài</a:t>
            </a: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743457" y="2149051"/>
            <a:ext cx="871174" cy="80148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4954792" y="2360858"/>
            <a:ext cx="448506" cy="377866"/>
          </a:xfrm>
          <a:prstGeom prst="rect">
            <a:avLst/>
          </a:prstGeom>
        </p:spPr>
      </p:pic>
      <p:pic>
        <p:nvPicPr>
          <p:cNvPr id="46" name="Picture 4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2672446" y="2171269"/>
            <a:ext cx="871174" cy="801480"/>
          </a:xfrm>
          <a:prstGeom prst="rect">
            <a:avLst/>
          </a:prstGeom>
        </p:spPr>
      </p:pic>
      <p:pic>
        <p:nvPicPr>
          <p:cNvPr id="47" name="Picture 4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883781" y="2383076"/>
            <a:ext cx="448506" cy="377866"/>
          </a:xfrm>
          <a:prstGeom prst="rect">
            <a:avLst/>
          </a:prstGeom>
        </p:spPr>
      </p:pic>
      <p:sp>
        <p:nvSpPr>
          <p:cNvPr id="48" name="TextBox 39"/>
          <p:cNvSpPr txBox="1"/>
          <p:nvPr/>
        </p:nvSpPr>
        <p:spPr>
          <a:xfrm>
            <a:off x="10226765" y="7688437"/>
            <a:ext cx="5063385" cy="960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>
                <a:solidFill>
                  <a:srgbClr val="9B6D55"/>
                </a:solidFill>
                <a:latin typeface="Baloo"/>
              </a:rPr>
              <a:t>Ôn tập giữa HKI</a:t>
            </a:r>
            <a:endParaRPr lang="en-US" sz="4800" spc="36">
              <a:solidFill>
                <a:srgbClr val="9B6D55"/>
              </a:solidFill>
              <a:latin typeface="Baloo"/>
            </a:endParaRPr>
          </a:p>
        </p:txBody>
      </p:sp>
      <p:pic>
        <p:nvPicPr>
          <p:cNvPr id="51" name="Picture 1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861003" y="-899552"/>
            <a:ext cx="8776341" cy="4731706"/>
          </a:xfrm>
          <a:prstGeom prst="rect">
            <a:avLst/>
          </a:prstGeom>
        </p:spPr>
      </p:pic>
      <p:pic>
        <p:nvPicPr>
          <p:cNvPr id="42" name="Picture 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3311031" y="4372693"/>
            <a:ext cx="3728039" cy="20605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099" y="4336001"/>
            <a:ext cx="4174631" cy="24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33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-11808" y="-184203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737649">
            <a:off x="16428178" y="1892639"/>
            <a:ext cx="5233506" cy="58504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5369"/>
          <a:stretch>
            <a:fillRect/>
          </a:stretch>
        </p:blipFill>
        <p:spPr>
          <a:xfrm>
            <a:off x="1635768" y="1242215"/>
            <a:ext cx="15016463" cy="3082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44815" y="1672352"/>
            <a:ext cx="365674" cy="33642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881137" y="1576297"/>
            <a:ext cx="365674" cy="33642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258" b="3258"/>
          <a:stretch>
            <a:fillRect/>
          </a:stretch>
        </p:blipFill>
        <p:spPr>
          <a:xfrm rot="-5400000">
            <a:off x="3010655" y="-336833"/>
            <a:ext cx="4017081" cy="23098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r="11339"/>
          <a:stretch>
            <a:fillRect/>
          </a:stretch>
        </p:blipFill>
        <p:spPr>
          <a:xfrm rot="-5209166">
            <a:off x="11505646" y="-15167"/>
            <a:ext cx="3561565" cy="23098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676400" y="2178208"/>
            <a:ext cx="15028079" cy="13336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39"/>
              </a:lnSpc>
            </a:pPr>
            <a:r>
              <a:rPr lang="en-US" sz="8699" b="1" spc="434">
                <a:solidFill>
                  <a:srgbClr val="4E898E"/>
                </a:solidFill>
                <a:latin typeface="Baloo"/>
              </a:rPr>
              <a:t>Tiết học đến đây kết thúc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270518">
            <a:off x="5910668" y="7618580"/>
            <a:ext cx="6344650" cy="13006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614319" y="8268907"/>
            <a:ext cx="7342307" cy="40933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 flipV="1">
            <a:off x="-1179561" y="8194217"/>
            <a:ext cx="6846924" cy="381716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3">
            <a:alphaModFix amt="8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382775" y="-1997681"/>
            <a:ext cx="4822950" cy="539150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5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17668">
            <a:off x="17418599" y="190303"/>
            <a:ext cx="1829801" cy="1765757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4034043">
            <a:off x="-588051" y="5128668"/>
            <a:ext cx="1590726" cy="1453526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4354450" y="4911253"/>
            <a:ext cx="11060333" cy="5257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9"/>
              </a:lnSpc>
            </a:pPr>
            <a:r>
              <a:rPr lang="en-US" sz="4599" spc="91">
                <a:solidFill>
                  <a:srgbClr val="6FA697"/>
                </a:solidFill>
                <a:latin typeface="อีฟดอวอิ้ง"/>
              </a:rPr>
              <a:t>Hẹn gặp lại các con vào tiết học sau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19">
            <a:alphaModFix amt="9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328888" flipH="1">
            <a:off x="13258855" y="6538039"/>
            <a:ext cx="1036649" cy="117135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371927">
            <a:off x="3934732" y="6538039"/>
            <a:ext cx="1036649" cy="1171355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5961432" y="5855431"/>
            <a:ext cx="6286782" cy="121068"/>
            <a:chOff x="0" y="0"/>
            <a:chExt cx="8382376" cy="161424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5961432" y="7076092"/>
            <a:ext cx="6286782" cy="121068"/>
            <a:chOff x="0" y="0"/>
            <a:chExt cx="8382376" cy="161424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0" y="0"/>
              <a:ext cx="4135679" cy="161424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rcRect l="16735"/>
            <a:stretch>
              <a:fillRect/>
            </a:stretch>
          </p:blipFill>
          <p:spPr>
            <a:xfrm flipH="1">
              <a:off x="4246696" y="0"/>
              <a:ext cx="4135679" cy="161424"/>
            </a:xfrm>
            <a:prstGeom prst="rect">
              <a:avLst/>
            </a:prstGeom>
          </p:spPr>
        </p:pic>
      </p:grpSp>
      <p:pic>
        <p:nvPicPr>
          <p:cNvPr id="28" name="Picture 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7078446" y="6485495"/>
            <a:ext cx="3728039" cy="2060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-11582" y="34201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-342105" y="9315236"/>
            <a:ext cx="19734210" cy="573114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310" b="69818"/>
          <a:stretch>
            <a:fillRect/>
          </a:stretch>
        </p:blipFill>
        <p:spPr>
          <a:xfrm rot="-4973024" flipV="1">
            <a:off x="12655644" y="372366"/>
            <a:ext cx="1009864" cy="2319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alphaModFix amt="6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0204" r="65342"/>
          <a:stretch>
            <a:fillRect/>
          </a:stretch>
        </p:blipFill>
        <p:spPr>
          <a:xfrm rot="7306849" flipH="1">
            <a:off x="2797689" y="5769792"/>
            <a:ext cx="2130027" cy="3421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0050961">
            <a:off x="-2932416" y="-2062158"/>
            <a:ext cx="5864832" cy="446460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30852"/>
          <a:stretch>
            <a:fillRect/>
          </a:stretch>
        </p:blipFill>
        <p:spPr>
          <a:xfrm rot="5400000">
            <a:off x="5629681" y="-1376976"/>
            <a:ext cx="6590398" cy="127290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4339980" y="7011418"/>
            <a:ext cx="1353572" cy="139723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3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8165731" flipH="1">
            <a:off x="16276386" y="-224708"/>
            <a:ext cx="3698924" cy="317182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>
            <a:alphaModFix amt="3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50695" flipH="1">
            <a:off x="-641219" y="6195202"/>
            <a:ext cx="2229906" cy="337864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7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7274896" flipV="1">
            <a:off x="11925459" y="8463688"/>
            <a:ext cx="4829042" cy="539831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8760102" flipH="1" flipV="1">
            <a:off x="15774225" y="6588438"/>
            <a:ext cx="4607996" cy="304127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13518">
            <a:off x="1481190" y="-1409356"/>
            <a:ext cx="2348808" cy="231464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810440" flipH="1" flipV="1">
            <a:off x="-3199084" y="547136"/>
            <a:ext cx="4856458" cy="542896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187239" y="1417510"/>
            <a:ext cx="2283306" cy="662159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2880367">
            <a:off x="2588582" y="3547329"/>
            <a:ext cx="758372" cy="597218"/>
          </a:xfrm>
          <a:prstGeom prst="rect">
            <a:avLst/>
          </a:prstGeom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3925100" y="8064229"/>
            <a:ext cx="4946997" cy="2424029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>
            <a:fillRect/>
          </a:stretch>
        </p:blipFill>
        <p:spPr>
          <a:xfrm>
            <a:off x="11075320" y="8895366"/>
            <a:ext cx="3874315" cy="1874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578980" y="1902118"/>
            <a:ext cx="13100384" cy="5581681"/>
          </a:xfrm>
          <a:prstGeom prst="rect">
            <a:avLst/>
          </a:prstGeom>
        </p:spPr>
      </p:pic>
      <p:pic>
        <p:nvPicPr>
          <p:cNvPr id="22" name="Picture 9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785960" y="221228"/>
            <a:ext cx="4662558" cy="29331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/>
          <p:cNvPicPr>
            <a:picLocks noChangeAspect="1"/>
          </p:cNvPicPr>
          <p:nvPr/>
        </p:nvPicPr>
        <p:blipFill>
          <a:blip r:embed="rId4"/>
          <a:srcRect l="595" t="1522" r="676" b="15279"/>
          <a:stretch>
            <a:fillRect/>
          </a:stretch>
        </p:blipFill>
        <p:spPr>
          <a:xfrm>
            <a:off x="0" y="61787"/>
            <a:ext cx="18924135" cy="1028700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644843" y="571500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  <p:grpSp>
        <p:nvGrpSpPr>
          <p:cNvPr id="9" name="组合 8"/>
          <p:cNvGrpSpPr/>
          <p:nvPr/>
        </p:nvGrpSpPr>
        <p:grpSpPr>
          <a:xfrm>
            <a:off x="0" y="-491806"/>
            <a:ext cx="16403955" cy="3410903"/>
            <a:chOff x="-213" y="0"/>
            <a:chExt cx="17222" cy="3581"/>
          </a:xfrm>
        </p:grpSpPr>
        <p:sp>
          <p:nvSpPr>
            <p:cNvPr id="8" name="圆角矩形 7"/>
            <p:cNvSpPr/>
            <p:nvPr/>
          </p:nvSpPr>
          <p:spPr>
            <a:xfrm>
              <a:off x="1473" y="1633"/>
              <a:ext cx="15536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4800" b="1" spc="-450">
                  <a:solidFill>
                    <a:srgbClr val="5F7700"/>
                  </a:solidFill>
                  <a:latin typeface="字魂189号-星岩乐黑体" panose="00000500000000000000" charset="-122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6" name="圆角矩形 5"/>
            <p:cNvSpPr/>
            <p:nvPr/>
          </p:nvSpPr>
          <p:spPr>
            <a:xfrm>
              <a:off x="1365" y="1525"/>
              <a:ext cx="15536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endParaRPr lang="zh-CN" altLang="en-US" sz="4800" b="1" spc="-450" dirty="0">
                <a:solidFill>
                  <a:srgbClr val="5F7700"/>
                </a:solidFill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pic>
          <p:nvPicPr>
            <p:cNvPr id="26" name="图片 25" descr="卡通人物&#10;&#10;中度可信度描述已自动生成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5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8D291-D3A0-49B0-ACA4-E71BF73335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537" y="857909"/>
            <a:ext cx="13034378" cy="176799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9EA1C44-5FF6-4DAD-AE10-96E949D60997}"/>
              </a:ext>
            </a:extLst>
          </p:cNvPr>
          <p:cNvSpPr/>
          <p:nvPr/>
        </p:nvSpPr>
        <p:spPr>
          <a:xfrm>
            <a:off x="4088322" y="2356311"/>
            <a:ext cx="278826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Tiêu chí</a:t>
            </a:r>
            <a:endParaRPr lang="en-US" sz="54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6CDC17-9B50-42FA-8725-DC15AE9649CB}"/>
              </a:ext>
            </a:extLst>
          </p:cNvPr>
          <p:cNvSpPr/>
          <p:nvPr/>
        </p:nvSpPr>
        <p:spPr>
          <a:xfrm>
            <a:off x="8999867" y="2789765"/>
            <a:ext cx="26837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Bình thường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38BA91-76BD-480C-9432-00B4CBB939C3}"/>
              </a:ext>
            </a:extLst>
          </p:cNvPr>
          <p:cNvSpPr/>
          <p:nvPr/>
        </p:nvSpPr>
        <p:spPr>
          <a:xfrm>
            <a:off x="12547775" y="2801999"/>
            <a:ext cx="9348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D1F2040-195D-4FEA-A517-BBF6F85EEBB2}"/>
              </a:ext>
            </a:extLst>
          </p:cNvPr>
          <p:cNvSpPr/>
          <p:nvPr/>
        </p:nvSpPr>
        <p:spPr>
          <a:xfrm>
            <a:off x="15286729" y="2801999"/>
            <a:ext cx="15953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b="1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Rất tốt </a:t>
            </a:r>
            <a:endParaRPr lang="en-US" sz="3200" dirty="0">
              <a:solidFill>
                <a:srgbClr val="0048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A1BF536-D233-4AD0-B95A-40DBFCAC044C}"/>
              </a:ext>
            </a:extLst>
          </p:cNvPr>
          <p:cNvGrpSpPr/>
          <p:nvPr/>
        </p:nvGrpSpPr>
        <p:grpSpPr>
          <a:xfrm>
            <a:off x="742653" y="3222719"/>
            <a:ext cx="8144172" cy="2541924"/>
            <a:chOff x="495102" y="2148479"/>
            <a:chExt cx="5429448" cy="1694616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B0673F2-5053-446B-BF7D-57D05D9E2149}"/>
                </a:ext>
              </a:extLst>
            </p:cNvPr>
            <p:cNvGrpSpPr/>
            <p:nvPr/>
          </p:nvGrpSpPr>
          <p:grpSpPr>
            <a:xfrm>
              <a:off x="495102" y="2413000"/>
              <a:ext cx="5429448" cy="1038701"/>
              <a:chOff x="999829" y="3619500"/>
              <a:chExt cx="8144171" cy="1558052"/>
            </a:xfrm>
          </p:grpSpPr>
          <p:sp>
            <p:nvSpPr>
              <p:cNvPr id="21" name="TextBox 5">
                <a:extLst>
                  <a:ext uri="{FF2B5EF4-FFF2-40B4-BE49-F238E27FC236}">
                    <a16:creationId xmlns:a16="http://schemas.microsoft.com/office/drawing/2014/main" id="{91F9E4FC-295B-4A5C-8E34-29907B8113E5}"/>
                  </a:ext>
                </a:extLst>
              </p:cNvPr>
              <p:cNvSpPr txBox="1"/>
              <p:nvPr/>
            </p:nvSpPr>
            <p:spPr>
              <a:xfrm>
                <a:off x="2717885" y="3619500"/>
                <a:ext cx="6426115" cy="1558052"/>
              </a:xfrm>
              <a:prstGeom prst="flowChartTerminator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Đọc đúng tiếng, đúng từ, </a:t>
                </a:r>
              </a:p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lưu loát, mạch lạc.</a:t>
                </a:r>
                <a:endParaRPr lang="en-US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2576E28C-D5CE-4C0C-838E-FC9E733B13B2}"/>
                  </a:ext>
                </a:extLst>
              </p:cNvPr>
              <p:cNvSpPr/>
              <p:nvPr/>
            </p:nvSpPr>
            <p:spPr>
              <a:xfrm>
                <a:off x="999829" y="3799625"/>
                <a:ext cx="569387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1</a:t>
                </a:r>
                <a:endParaRPr lang="en-US" sz="54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9458" name="Picture 2" descr="Hand Drawn Palette Painting Illustration, Paint Palette Clipart, Hand  Painted, Palette PNG Transparent Clipart Image and PSD File for Free  Download">
              <a:extLst>
                <a:ext uri="{FF2B5EF4-FFF2-40B4-BE49-F238E27FC236}">
                  <a16:creationId xmlns:a16="http://schemas.microsoft.com/office/drawing/2014/main" id="{D5F78C8E-6F9A-4F55-8226-1B22E527C3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31" y="2148479"/>
              <a:ext cx="1585606" cy="169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1785F5D-7965-4CAE-B9F2-FE2F494C9A62}"/>
              </a:ext>
            </a:extLst>
          </p:cNvPr>
          <p:cNvGrpSpPr/>
          <p:nvPr/>
        </p:nvGrpSpPr>
        <p:grpSpPr>
          <a:xfrm>
            <a:off x="740661" y="5227299"/>
            <a:ext cx="8164869" cy="2541924"/>
            <a:chOff x="493774" y="3484866"/>
            <a:chExt cx="5443246" cy="169461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376D2A6-7A2A-403F-AAD9-0BA4BF99461D}"/>
                </a:ext>
              </a:extLst>
            </p:cNvPr>
            <p:cNvGrpSpPr/>
            <p:nvPr/>
          </p:nvGrpSpPr>
          <p:grpSpPr>
            <a:xfrm>
              <a:off x="493774" y="3784600"/>
              <a:ext cx="5443246" cy="1038701"/>
              <a:chOff x="665224" y="3784600"/>
              <a:chExt cx="5443246" cy="1038701"/>
            </a:xfrm>
          </p:grpSpPr>
          <p:sp>
            <p:nvSpPr>
              <p:cNvPr id="28" name="TextBox 5">
                <a:extLst>
                  <a:ext uri="{FF2B5EF4-FFF2-40B4-BE49-F238E27FC236}">
                    <a16:creationId xmlns:a16="http://schemas.microsoft.com/office/drawing/2014/main" id="{F4F7538A-2BD3-4417-8220-A99C96CAC9EE}"/>
                  </a:ext>
                </a:extLst>
              </p:cNvPr>
              <p:cNvSpPr txBox="1"/>
              <p:nvPr/>
            </p:nvSpPr>
            <p:spPr>
              <a:xfrm>
                <a:off x="1824394" y="3784600"/>
                <a:ext cx="4284076" cy="1038701"/>
              </a:xfrm>
              <a:prstGeom prst="flowChartTerminator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0048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Ngắt nghỉ hơi đúng ở </a:t>
                </a:r>
              </a:p>
              <a:p>
                <a:pPr algn="ctr"/>
                <a:r>
                  <a:rPr lang="vi-VN" sz="3600" b="1" dirty="0">
                    <a:solidFill>
                      <a:srgbClr val="0048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các dấu câu, cụm từ rõ nghĩa.</a:t>
                </a:r>
                <a:endParaRPr lang="en-US" sz="3600" b="1" dirty="0">
                  <a:solidFill>
                    <a:srgbClr val="0048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524EA4A-DE83-4727-972A-DF8D54B41F16}"/>
                  </a:ext>
                </a:extLst>
              </p:cNvPr>
              <p:cNvSpPr/>
              <p:nvPr/>
            </p:nvSpPr>
            <p:spPr>
              <a:xfrm>
                <a:off x="665224" y="3908854"/>
                <a:ext cx="379591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en-US" sz="54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5" name="Picture 2" descr="Hand Drawn Palette Painting Illustration, Paint Palette Clipart, Hand  Painted, Palette PNG Transparent Clipart Image and PSD File for Free  Download">
              <a:extLst>
                <a:ext uri="{FF2B5EF4-FFF2-40B4-BE49-F238E27FC236}">
                  <a16:creationId xmlns:a16="http://schemas.microsoft.com/office/drawing/2014/main" id="{EB380309-0BB9-4BE5-8F49-8088B9E5B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9698" y="3484866"/>
              <a:ext cx="1585606" cy="169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FB8F58-CEFF-4CAC-A911-D8E24ECBA1F5}"/>
              </a:ext>
            </a:extLst>
          </p:cNvPr>
          <p:cNvGrpSpPr/>
          <p:nvPr/>
        </p:nvGrpSpPr>
        <p:grpSpPr>
          <a:xfrm>
            <a:off x="783557" y="7279517"/>
            <a:ext cx="8118509" cy="2541924"/>
            <a:chOff x="522371" y="4853011"/>
            <a:chExt cx="5412339" cy="169461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49C9C35-2A91-45D1-ADB1-95CF17022843}"/>
                </a:ext>
              </a:extLst>
            </p:cNvPr>
            <p:cNvGrpSpPr/>
            <p:nvPr/>
          </p:nvGrpSpPr>
          <p:grpSpPr>
            <a:xfrm>
              <a:off x="522371" y="5040789"/>
              <a:ext cx="5412339" cy="1038701"/>
              <a:chOff x="693821" y="5040789"/>
              <a:chExt cx="5412339" cy="1038701"/>
            </a:xfrm>
          </p:grpSpPr>
          <p:sp>
            <p:nvSpPr>
              <p:cNvPr id="32" name="TextBox 5">
                <a:extLst>
                  <a:ext uri="{FF2B5EF4-FFF2-40B4-BE49-F238E27FC236}">
                    <a16:creationId xmlns:a16="http://schemas.microsoft.com/office/drawing/2014/main" id="{12B7F53A-A066-4DB9-8D04-E13739EE43EF}"/>
                  </a:ext>
                </a:extLst>
              </p:cNvPr>
              <p:cNvSpPr txBox="1"/>
              <p:nvPr/>
            </p:nvSpPr>
            <p:spPr>
              <a:xfrm>
                <a:off x="1822084" y="5040789"/>
                <a:ext cx="4284076" cy="1038701"/>
              </a:xfrm>
              <a:prstGeom prst="flowChartTerminator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Cường độ, tốc độ đọc </a:t>
                </a:r>
              </a:p>
              <a:p>
                <a:pPr algn="ctr"/>
                <a:r>
                  <a:rPr lang="vi-VN" sz="3600" b="1" dirty="0">
                    <a:solidFill>
                      <a:srgbClr val="C00000"/>
                    </a:solidFill>
                    <a:latin typeface="Calibri" panose="020F0502020204030204" pitchFamily="34" charset="0"/>
                    <a:ea typeface="Tahoma" panose="020B0604030504040204" pitchFamily="34" charset="0"/>
                    <a:cs typeface="Calibri" panose="020F0502020204030204" pitchFamily="34" charset="0"/>
                  </a:rPr>
                  <a:t>đạt yêu cầu.</a:t>
                </a:r>
                <a:endParaRPr lang="en-US" sz="3600" b="1" dirty="0">
                  <a:solidFill>
                    <a:srgbClr val="C00000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5C710B2C-B060-413F-8D3F-3835E06AA3A6}"/>
                  </a:ext>
                </a:extLst>
              </p:cNvPr>
              <p:cNvSpPr/>
              <p:nvPr/>
            </p:nvSpPr>
            <p:spPr>
              <a:xfrm>
                <a:off x="693821" y="5234776"/>
                <a:ext cx="379591" cy="61555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vi-VN" sz="5400" b="1" dirty="0">
                    <a:solidFill>
                      <a:schemeClr val="accent6">
                        <a:lumMod val="50000"/>
                      </a:schemeClr>
                    </a:solidFill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lang="en-US" sz="5400" b="1" dirty="0">
                  <a:solidFill>
                    <a:schemeClr val="accent6">
                      <a:lumMod val="50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36" name="Picture 2" descr="Hand Drawn Palette Painting Illustration, Paint Palette Clipart, Hand  Painted, Palette PNG Transparent Clipart Image and PSD File for Free  Download">
              <a:extLst>
                <a:ext uri="{FF2B5EF4-FFF2-40B4-BE49-F238E27FC236}">
                  <a16:creationId xmlns:a16="http://schemas.microsoft.com/office/drawing/2014/main" id="{92BA8959-7BB4-4FEA-8732-51A25AE2FE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531" y="4853011"/>
              <a:ext cx="1585606" cy="1694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34AF619-20BF-4995-833D-69A520D2A498}"/>
              </a:ext>
            </a:extLst>
          </p:cNvPr>
          <p:cNvGrpSpPr/>
          <p:nvPr/>
        </p:nvGrpSpPr>
        <p:grpSpPr>
          <a:xfrm>
            <a:off x="9893595" y="3799625"/>
            <a:ext cx="1177107" cy="1731440"/>
            <a:chOff x="6595730" y="2533083"/>
            <a:chExt cx="784738" cy="1154293"/>
          </a:xfrm>
        </p:grpSpPr>
        <p:pic>
          <p:nvPicPr>
            <p:cNvPr id="19460" name="Picture 4" descr="Cartoon pencil character Royalty Free Vector Image">
              <a:extLst>
                <a:ext uri="{FF2B5EF4-FFF2-40B4-BE49-F238E27FC236}">
                  <a16:creationId xmlns:a16="http://schemas.microsoft.com/office/drawing/2014/main" id="{CCEB6338-0458-4D5A-8548-AB2C44AFDEF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9" t="46362" r="1693" b="8340"/>
            <a:stretch/>
          </p:blipFill>
          <p:spPr bwMode="auto">
            <a:xfrm>
              <a:off x="6595730" y="2533083"/>
              <a:ext cx="784738" cy="115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9E2BE32-2228-44A5-9CA6-623572AC98C5}"/>
                </a:ext>
              </a:extLst>
            </p:cNvPr>
            <p:cNvSpPr/>
            <p:nvPr/>
          </p:nvSpPr>
          <p:spPr>
            <a:xfrm>
              <a:off x="6753891" y="3150106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5467D8C-588A-4E91-94B8-B3A5174ECA6B}"/>
              </a:ext>
            </a:extLst>
          </p:cNvPr>
          <p:cNvGrpSpPr/>
          <p:nvPr/>
        </p:nvGrpSpPr>
        <p:grpSpPr>
          <a:xfrm>
            <a:off x="12024890" y="3799625"/>
            <a:ext cx="1700216" cy="1767995"/>
            <a:chOff x="8016593" y="2533083"/>
            <a:chExt cx="1133477" cy="1178663"/>
          </a:xfrm>
        </p:grpSpPr>
        <p:pic>
          <p:nvPicPr>
            <p:cNvPr id="19462" name="Picture 6" descr="Cartoon pencil character Royalty Free Vector Image">
              <a:extLst>
                <a:ext uri="{FF2B5EF4-FFF2-40B4-BE49-F238E27FC236}">
                  <a16:creationId xmlns:a16="http://schemas.microsoft.com/office/drawing/2014/main" id="{D2E2DC3A-E4ED-4CAC-B27E-BDEFA26CC87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639"/>
            <a:stretch/>
          </p:blipFill>
          <p:spPr bwMode="auto">
            <a:xfrm>
              <a:off x="8016593" y="2533083"/>
              <a:ext cx="1133477" cy="117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4E479B4-11E9-4523-8435-70DC43356AD7}"/>
                </a:ext>
              </a:extLst>
            </p:cNvPr>
            <p:cNvSpPr/>
            <p:nvPr/>
          </p:nvSpPr>
          <p:spPr>
            <a:xfrm>
              <a:off x="8458285" y="3078058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1D9F0EA-E65F-4E66-BE19-51EE4E11A9CC}"/>
              </a:ext>
            </a:extLst>
          </p:cNvPr>
          <p:cNvGrpSpPr/>
          <p:nvPr/>
        </p:nvGrpSpPr>
        <p:grpSpPr>
          <a:xfrm>
            <a:off x="15015101" y="3799626"/>
            <a:ext cx="1458623" cy="1731438"/>
            <a:chOff x="10010067" y="2533084"/>
            <a:chExt cx="972415" cy="1154292"/>
          </a:xfrm>
        </p:grpSpPr>
        <p:pic>
          <p:nvPicPr>
            <p:cNvPr id="19464" name="Picture 8" descr="Pencil character giving thumbs up Royalty Free Vector Image">
              <a:extLst>
                <a:ext uri="{FF2B5EF4-FFF2-40B4-BE49-F238E27FC236}">
                  <a16:creationId xmlns:a16="http://schemas.microsoft.com/office/drawing/2014/main" id="{F4D4EF46-1350-494B-9D6D-C90DEAC280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45" b="20394"/>
            <a:stretch/>
          </p:blipFill>
          <p:spPr bwMode="auto">
            <a:xfrm>
              <a:off x="10010067" y="2533084"/>
              <a:ext cx="972415" cy="115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1E6FEE00-ADFE-468F-9069-C4472356F3E1}"/>
                </a:ext>
              </a:extLst>
            </p:cNvPr>
            <p:cNvSpPr/>
            <p:nvPr/>
          </p:nvSpPr>
          <p:spPr>
            <a:xfrm>
              <a:off x="10263566" y="3110229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7C215D3-2E07-41EA-A9D6-8B6BD02F9D1A}"/>
              </a:ext>
            </a:extLst>
          </p:cNvPr>
          <p:cNvGrpSpPr/>
          <p:nvPr/>
        </p:nvGrpSpPr>
        <p:grpSpPr>
          <a:xfrm>
            <a:off x="9818381" y="5961431"/>
            <a:ext cx="1177107" cy="1731440"/>
            <a:chOff x="6595730" y="2533083"/>
            <a:chExt cx="784738" cy="1154293"/>
          </a:xfrm>
        </p:grpSpPr>
        <p:pic>
          <p:nvPicPr>
            <p:cNvPr id="49" name="Picture 4" descr="Cartoon pencil character Royalty Free Vector Image">
              <a:extLst>
                <a:ext uri="{FF2B5EF4-FFF2-40B4-BE49-F238E27FC236}">
                  <a16:creationId xmlns:a16="http://schemas.microsoft.com/office/drawing/2014/main" id="{84A57E23-ABC0-4712-88AB-89508FCD3D2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9" t="46362" r="1693" b="8340"/>
            <a:stretch/>
          </p:blipFill>
          <p:spPr bwMode="auto">
            <a:xfrm>
              <a:off x="6595730" y="2533083"/>
              <a:ext cx="784738" cy="115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49DDD235-B1CB-4F96-BB77-DF252BB1F1E9}"/>
                </a:ext>
              </a:extLst>
            </p:cNvPr>
            <p:cNvSpPr/>
            <p:nvPr/>
          </p:nvSpPr>
          <p:spPr>
            <a:xfrm>
              <a:off x="6753891" y="3150106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81D9FD4-A44B-487F-A0D9-72DF775F7182}"/>
              </a:ext>
            </a:extLst>
          </p:cNvPr>
          <p:cNvGrpSpPr/>
          <p:nvPr/>
        </p:nvGrpSpPr>
        <p:grpSpPr>
          <a:xfrm>
            <a:off x="11949676" y="5961431"/>
            <a:ext cx="1700216" cy="1767995"/>
            <a:chOff x="8016593" y="2533083"/>
            <a:chExt cx="1133477" cy="1178663"/>
          </a:xfrm>
        </p:grpSpPr>
        <p:pic>
          <p:nvPicPr>
            <p:cNvPr id="52" name="Picture 6" descr="Cartoon pencil character Royalty Free Vector Image">
              <a:extLst>
                <a:ext uri="{FF2B5EF4-FFF2-40B4-BE49-F238E27FC236}">
                  <a16:creationId xmlns:a16="http://schemas.microsoft.com/office/drawing/2014/main" id="{C887B72F-195A-465C-A1D3-ABF5281F6ED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639"/>
            <a:stretch/>
          </p:blipFill>
          <p:spPr bwMode="auto">
            <a:xfrm>
              <a:off x="8016593" y="2533083"/>
              <a:ext cx="1133477" cy="117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EC26ABF8-E44B-4A0B-A202-14CCACBFD7E6}"/>
                </a:ext>
              </a:extLst>
            </p:cNvPr>
            <p:cNvSpPr/>
            <p:nvPr/>
          </p:nvSpPr>
          <p:spPr>
            <a:xfrm>
              <a:off x="8458285" y="3078058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B174300-416A-4FF1-B36E-54C89BE0CD64}"/>
              </a:ext>
            </a:extLst>
          </p:cNvPr>
          <p:cNvGrpSpPr/>
          <p:nvPr/>
        </p:nvGrpSpPr>
        <p:grpSpPr>
          <a:xfrm>
            <a:off x="14939887" y="5961432"/>
            <a:ext cx="1458623" cy="1731438"/>
            <a:chOff x="10010067" y="2533084"/>
            <a:chExt cx="972415" cy="1154292"/>
          </a:xfrm>
        </p:grpSpPr>
        <p:pic>
          <p:nvPicPr>
            <p:cNvPr id="55" name="Picture 8" descr="Pencil character giving thumbs up Royalty Free Vector Image">
              <a:extLst>
                <a:ext uri="{FF2B5EF4-FFF2-40B4-BE49-F238E27FC236}">
                  <a16:creationId xmlns:a16="http://schemas.microsoft.com/office/drawing/2014/main" id="{72654F84-16E2-4C7F-9475-7E3E035D01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45" b="20394"/>
            <a:stretch/>
          </p:blipFill>
          <p:spPr bwMode="auto">
            <a:xfrm>
              <a:off x="10010067" y="2533084"/>
              <a:ext cx="972415" cy="115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8DFE5A09-7CDB-4D17-8F4B-B525C9ACCAB3}"/>
                </a:ext>
              </a:extLst>
            </p:cNvPr>
            <p:cNvSpPr/>
            <p:nvPr/>
          </p:nvSpPr>
          <p:spPr>
            <a:xfrm>
              <a:off x="10263566" y="3110229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D217F4-2C06-4803-B9F2-51252896B35E}"/>
              </a:ext>
            </a:extLst>
          </p:cNvPr>
          <p:cNvGrpSpPr/>
          <p:nvPr/>
        </p:nvGrpSpPr>
        <p:grpSpPr>
          <a:xfrm>
            <a:off x="9745130" y="7919983"/>
            <a:ext cx="1177107" cy="1731440"/>
            <a:chOff x="6595730" y="2533083"/>
            <a:chExt cx="784738" cy="1154293"/>
          </a:xfrm>
        </p:grpSpPr>
        <p:pic>
          <p:nvPicPr>
            <p:cNvPr id="58" name="Picture 4" descr="Cartoon pencil character Royalty Free Vector Image">
              <a:extLst>
                <a:ext uri="{FF2B5EF4-FFF2-40B4-BE49-F238E27FC236}">
                  <a16:creationId xmlns:a16="http://schemas.microsoft.com/office/drawing/2014/main" id="{4392B646-576C-459F-9ED5-2DA88584A8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69" t="46362" r="1693" b="8340"/>
            <a:stretch/>
          </p:blipFill>
          <p:spPr bwMode="auto">
            <a:xfrm>
              <a:off x="6595730" y="2533083"/>
              <a:ext cx="784738" cy="11542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96BF9EE-7AE8-46E8-8C8F-0110D142AAED}"/>
                </a:ext>
              </a:extLst>
            </p:cNvPr>
            <p:cNvSpPr/>
            <p:nvPr/>
          </p:nvSpPr>
          <p:spPr>
            <a:xfrm>
              <a:off x="6753891" y="3150106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2F202631-B101-49A9-939A-40DB9D59BF94}"/>
              </a:ext>
            </a:extLst>
          </p:cNvPr>
          <p:cNvGrpSpPr/>
          <p:nvPr/>
        </p:nvGrpSpPr>
        <p:grpSpPr>
          <a:xfrm>
            <a:off x="11876425" y="7919983"/>
            <a:ext cx="1700216" cy="1767995"/>
            <a:chOff x="8016593" y="2533083"/>
            <a:chExt cx="1133477" cy="1178663"/>
          </a:xfrm>
        </p:grpSpPr>
        <p:pic>
          <p:nvPicPr>
            <p:cNvPr id="61" name="Picture 6" descr="Cartoon pencil character Royalty Free Vector Image">
              <a:extLst>
                <a:ext uri="{FF2B5EF4-FFF2-40B4-BE49-F238E27FC236}">
                  <a16:creationId xmlns:a16="http://schemas.microsoft.com/office/drawing/2014/main" id="{6E4D2A5D-3306-432B-A7A7-7F8D9B518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53639"/>
            <a:stretch/>
          </p:blipFill>
          <p:spPr bwMode="auto">
            <a:xfrm>
              <a:off x="8016593" y="2533083"/>
              <a:ext cx="1133477" cy="1178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56D58F5-2DCF-438B-839E-ACA230D9631A}"/>
                </a:ext>
              </a:extLst>
            </p:cNvPr>
            <p:cNvSpPr/>
            <p:nvPr/>
          </p:nvSpPr>
          <p:spPr>
            <a:xfrm>
              <a:off x="8458285" y="3078058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E99D1452-41DA-499C-86CA-F9A93FE3C1ED}"/>
              </a:ext>
            </a:extLst>
          </p:cNvPr>
          <p:cNvGrpSpPr/>
          <p:nvPr/>
        </p:nvGrpSpPr>
        <p:grpSpPr>
          <a:xfrm>
            <a:off x="14866636" y="7919983"/>
            <a:ext cx="1458623" cy="1731438"/>
            <a:chOff x="10010067" y="2533084"/>
            <a:chExt cx="972415" cy="1154292"/>
          </a:xfrm>
        </p:grpSpPr>
        <p:pic>
          <p:nvPicPr>
            <p:cNvPr id="64" name="Picture 8" descr="Pencil character giving thumbs up Royalty Free Vector Image">
              <a:extLst>
                <a:ext uri="{FF2B5EF4-FFF2-40B4-BE49-F238E27FC236}">
                  <a16:creationId xmlns:a16="http://schemas.microsoft.com/office/drawing/2014/main" id="{7B125DF6-3353-4B14-A367-C56E69CEF6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1445" b="20394"/>
            <a:stretch/>
          </p:blipFill>
          <p:spPr bwMode="auto">
            <a:xfrm>
              <a:off x="10010067" y="2533084"/>
              <a:ext cx="972415" cy="11542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41FC2BD-20E0-479E-B1A2-C83585E9F722}"/>
                </a:ext>
              </a:extLst>
            </p:cNvPr>
            <p:cNvSpPr/>
            <p:nvPr/>
          </p:nvSpPr>
          <p:spPr>
            <a:xfrm>
              <a:off x="10263566" y="3110229"/>
              <a:ext cx="322952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4200" b="1">
                  <a:solidFill>
                    <a:srgbClr val="0048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en-US" sz="4200" dirty="0">
                <a:solidFill>
                  <a:srgbClr val="00480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546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/>
          </p:cNvPicPr>
          <p:nvPr/>
        </p:nvPicPr>
        <p:blipFill>
          <a:blip r:embed="rId3"/>
          <a:srcRect l="595" t="1522" r="676" b="15279"/>
          <a:stretch>
            <a:fillRect/>
          </a:stretch>
        </p:blipFill>
        <p:spPr>
          <a:xfrm>
            <a:off x="-304800" y="190500"/>
            <a:ext cx="18924135" cy="10287000"/>
          </a:xfrm>
          <a:prstGeom prst="rect">
            <a:avLst/>
          </a:prstGeom>
        </p:spPr>
      </p:pic>
      <p:sp>
        <p:nvSpPr>
          <p:cNvPr id="2" name="圆角矩形 3">
            <a:extLst>
              <a:ext uri="{FF2B5EF4-FFF2-40B4-BE49-F238E27FC236}">
                <a16:creationId xmlns:a16="http://schemas.microsoft.com/office/drawing/2014/main" id="{7501A895-B521-479F-AA44-34AEE46FE6BC}"/>
              </a:ext>
            </a:extLst>
          </p:cNvPr>
          <p:cNvSpPr/>
          <p:nvPr/>
        </p:nvSpPr>
        <p:spPr>
          <a:xfrm>
            <a:off x="637309" y="899858"/>
            <a:ext cx="16998315" cy="9144000"/>
          </a:xfrm>
          <a:prstGeom prst="roundRect">
            <a:avLst/>
          </a:prstGeom>
          <a:solidFill>
            <a:schemeClr val="bg1"/>
          </a:soli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 dirty="0">
              <a:latin typeface="Nunito" panose="00000500000000000000" pitchFamily="2" charset="0"/>
            </a:endParaRPr>
          </a:p>
        </p:txBody>
      </p:sp>
      <p:grpSp>
        <p:nvGrpSpPr>
          <p:cNvPr id="3" name="组合 8">
            <a:extLst>
              <a:ext uri="{FF2B5EF4-FFF2-40B4-BE49-F238E27FC236}">
                <a16:creationId xmlns:a16="http://schemas.microsoft.com/office/drawing/2014/main" id="{3F12AA56-0309-4F2E-86D0-AAAAAC41F1BB}"/>
              </a:ext>
            </a:extLst>
          </p:cNvPr>
          <p:cNvGrpSpPr/>
          <p:nvPr/>
        </p:nvGrpSpPr>
        <p:grpSpPr>
          <a:xfrm>
            <a:off x="4351019" y="-289815"/>
            <a:ext cx="7980045" cy="3410903"/>
            <a:chOff x="-213" y="0"/>
            <a:chExt cx="8378" cy="3581"/>
          </a:xfrm>
        </p:grpSpPr>
        <p:sp>
          <p:nvSpPr>
            <p:cNvPr id="4" name="圆角矩形 7">
              <a:extLst>
                <a:ext uri="{FF2B5EF4-FFF2-40B4-BE49-F238E27FC236}">
                  <a16:creationId xmlns:a16="http://schemas.microsoft.com/office/drawing/2014/main" id="{85F7F8DA-6FE1-49F4-9B9D-B4A620C3CB69}"/>
                </a:ext>
              </a:extLst>
            </p:cNvPr>
            <p:cNvSpPr/>
            <p:nvPr/>
          </p:nvSpPr>
          <p:spPr>
            <a:xfrm>
              <a:off x="2661" y="1249"/>
              <a:ext cx="5504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759501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zh-CN" altLang="en-US" sz="4800" b="1" spc="-45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Open Sans Light" pitchFamily="34" charset="0"/>
                  <a:sym typeface="+mn-lt"/>
                </a:rPr>
                <a:t>开头</a:t>
              </a:r>
            </a:p>
          </p:txBody>
        </p:sp>
        <p:sp>
          <p:nvSpPr>
            <p:cNvPr id="5" name="圆角矩形 5">
              <a:extLst>
                <a:ext uri="{FF2B5EF4-FFF2-40B4-BE49-F238E27FC236}">
                  <a16:creationId xmlns:a16="http://schemas.microsoft.com/office/drawing/2014/main" id="{33B44453-C35D-485B-A8C7-83C9A1054894}"/>
                </a:ext>
              </a:extLst>
            </p:cNvPr>
            <p:cNvSpPr/>
            <p:nvPr/>
          </p:nvSpPr>
          <p:spPr>
            <a:xfrm>
              <a:off x="2594" y="1105"/>
              <a:ext cx="5504" cy="1212"/>
            </a:xfrm>
            <a:prstGeom prst="roundRect">
              <a:avLst>
                <a:gd name="adj" fmla="val 50000"/>
              </a:avLst>
            </a:prstGeom>
            <a:solidFill>
              <a:srgbClr val="A0CC3F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defRPr/>
              </a:pPr>
              <a:r>
                <a:rPr lang="vi-VN" altLang="zh-C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Chia đoạn</a:t>
              </a:r>
              <a:endParaRPr lang="zh-CN" altLang="en-US" sz="54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endParaRPr>
            </a:p>
          </p:txBody>
        </p:sp>
        <p:pic>
          <p:nvPicPr>
            <p:cNvPr id="6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0A33E263-7E9C-4358-BDA7-CA080940234A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840000">
              <a:off x="-213" y="0"/>
              <a:ext cx="3581" cy="358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15E2A07-1481-45C2-BB71-1E0BF1456051}"/>
              </a:ext>
            </a:extLst>
          </p:cNvPr>
          <p:cNvGrpSpPr/>
          <p:nvPr/>
        </p:nvGrpSpPr>
        <p:grpSpPr>
          <a:xfrm>
            <a:off x="863372" y="1749136"/>
            <a:ext cx="2498363" cy="2498363"/>
            <a:chOff x="1359230" y="1153394"/>
            <a:chExt cx="1665575" cy="1665575"/>
          </a:xfrm>
        </p:grpSpPr>
        <p:pic>
          <p:nvPicPr>
            <p:cNvPr id="1026" name="Picture 2" descr="söt bok penna och apple kawaii seriefigur 1846766 - Ladda ner gratis  vektorgrafik, arkivgrafik och bilder">
              <a:extLst>
                <a:ext uri="{FF2B5EF4-FFF2-40B4-BE49-F238E27FC236}">
                  <a16:creationId xmlns:a16="http://schemas.microsoft.com/office/drawing/2014/main" id="{F02C2736-F3B0-4047-97C5-1118B4CE6B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878" r="90306">
                          <a14:foregroundMark x1="9898" y1="62347" x2="9898" y2="62347"/>
                          <a14:foregroundMark x1="68878" y1="22143" x2="76224" y2="70918"/>
                          <a14:foregroundMark x1="76224" y1="70918" x2="76633" y2="71429"/>
                          <a14:foregroundMark x1="45816" y1="80204" x2="64592" y2="74796"/>
                          <a14:foregroundMark x1="64592" y1="74796" x2="77449" y2="73980"/>
                          <a14:foregroundMark x1="91429" y1="33571" x2="90408" y2="40408"/>
                          <a14:foregroundMark x1="90408" y1="40408" x2="90408" y2="40408"/>
                          <a14:foregroundMark x1="56837" y1="77449" x2="69898" y2="75306"/>
                          <a14:foregroundMark x1="8878" y1="60816" x2="9082" y2="681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9230" y="1153394"/>
              <a:ext cx="1665575" cy="16655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A6F12E-DE9E-4550-943F-F238C887C53B}"/>
                </a:ext>
              </a:extLst>
            </p:cNvPr>
            <p:cNvSpPr/>
            <p:nvPr/>
          </p:nvSpPr>
          <p:spPr>
            <a:xfrm>
              <a:off x="2090316" y="1434393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1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DFCA111-6A59-4D8E-896C-E5081F3AB418}"/>
              </a:ext>
            </a:extLst>
          </p:cNvPr>
          <p:cNvGrpSpPr/>
          <p:nvPr/>
        </p:nvGrpSpPr>
        <p:grpSpPr>
          <a:xfrm>
            <a:off x="907335" y="3578713"/>
            <a:ext cx="2105333" cy="2105333"/>
            <a:chOff x="1388539" y="2635477"/>
            <a:chExt cx="1403555" cy="1403555"/>
          </a:xfrm>
        </p:grpSpPr>
        <p:pic>
          <p:nvPicPr>
            <p:cNvPr id="1032" name="Picture 8" descr="cute book cupcake and box juice kawaii cartoon character 1846705 Vector Art  at Vecteezy">
              <a:extLst>
                <a:ext uri="{FF2B5EF4-FFF2-40B4-BE49-F238E27FC236}">
                  <a16:creationId xmlns:a16="http://schemas.microsoft.com/office/drawing/2014/main" id="{1646C3CD-C112-4781-83D5-22B0FDCA4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1020" l="10000" r="90000">
                          <a14:foregroundMark x1="16429" y1="42449" x2="18163" y2="57245"/>
                          <a14:foregroundMark x1="19082" y1="65918" x2="42041" y2="80714"/>
                          <a14:foregroundMark x1="39286" y1="57041" x2="19286" y2="91020"/>
                          <a14:foregroundMark x1="22245" y1="60510" x2="36633" y2="62449"/>
                          <a14:foregroundMark x1="45714" y1="80918" x2="45714" y2="80918"/>
                          <a14:foregroundMark x1="76633" y1="84184" x2="76633" y2="84184"/>
                          <a14:foregroundMark x1="78776" y1="81327" x2="83163" y2="5938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8539" y="2635477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8B0B81D-DC49-4ADC-B9A0-82C27AB5CD0E}"/>
                </a:ext>
              </a:extLst>
            </p:cNvPr>
            <p:cNvSpPr/>
            <p:nvPr/>
          </p:nvSpPr>
          <p:spPr>
            <a:xfrm>
              <a:off x="2033786" y="2818969"/>
              <a:ext cx="400965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2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0AACD1-64E4-4E1A-A94D-EDCCE4E2C3BF}"/>
              </a:ext>
            </a:extLst>
          </p:cNvPr>
          <p:cNvGrpSpPr/>
          <p:nvPr/>
        </p:nvGrpSpPr>
        <p:grpSpPr>
          <a:xfrm>
            <a:off x="675007" y="5146920"/>
            <a:ext cx="2326868" cy="2326868"/>
            <a:chOff x="1240849" y="3872362"/>
            <a:chExt cx="1551245" cy="1551245"/>
          </a:xfrm>
        </p:grpSpPr>
        <p:pic>
          <p:nvPicPr>
            <p:cNvPr id="1028" name="Picture 4" descr="simpatico personaggio dei cartoni animati kawaii con busta e penna 1846691  - Scarica Immagini Vettoriali Gratis, Grafica Vettoriale, e Disegno Modelli">
              <a:extLst>
                <a:ext uri="{FF2B5EF4-FFF2-40B4-BE49-F238E27FC236}">
                  <a16:creationId xmlns:a16="http://schemas.microsoft.com/office/drawing/2014/main" id="{9C46D84B-5901-484C-9081-923931073C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9898" r="90000">
                          <a14:foregroundMark x1="88673" y1="69694" x2="88469" y2="58673"/>
                          <a14:foregroundMark x1="87959" y1="68571" x2="87347" y2="76735"/>
                          <a14:foregroundMark x1="87347" y1="76735" x2="82041" y2="82143"/>
                          <a14:foregroundMark x1="82041" y1="82143" x2="76633" y2="82551"/>
                          <a14:foregroundMark x1="58061" y1="81122" x2="65204" y2="81122"/>
                          <a14:foregroundMark x1="65204" y1="81122" x2="80714" y2="80204"/>
                          <a14:foregroundMark x1="80714" y1="80204" x2="83265" y2="80204"/>
                          <a14:foregroundMark x1="86735" y1="28367" x2="87347" y2="61122"/>
                          <a14:foregroundMark x1="87347" y1="61122" x2="87551" y2="61735"/>
                          <a14:foregroundMark x1="9898" y1="56122" x2="9898" y2="561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0849" y="3872362"/>
              <a:ext cx="1551245" cy="1551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72B70DE-3507-4BE5-B007-7A53E789E5CB}"/>
                </a:ext>
              </a:extLst>
            </p:cNvPr>
            <p:cNvSpPr/>
            <p:nvPr/>
          </p:nvSpPr>
          <p:spPr>
            <a:xfrm>
              <a:off x="2089256" y="4195527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3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1934A7B-2F5C-4042-A8EB-61BDAB41246F}"/>
              </a:ext>
            </a:extLst>
          </p:cNvPr>
          <p:cNvGrpSpPr/>
          <p:nvPr/>
        </p:nvGrpSpPr>
        <p:grpSpPr>
          <a:xfrm>
            <a:off x="1123263" y="6776090"/>
            <a:ext cx="2105333" cy="2105333"/>
            <a:chOff x="1551216" y="5092425"/>
            <a:chExt cx="1403555" cy="1403555"/>
          </a:xfrm>
        </p:grpSpPr>
        <p:pic>
          <p:nvPicPr>
            <p:cNvPr id="1030" name="Picture 6" descr="cute book and notepad love kawaii cartoon character 1846712 Vector Art at  Vecteezy">
              <a:extLst>
                <a:ext uri="{FF2B5EF4-FFF2-40B4-BE49-F238E27FC236}">
                  <a16:creationId xmlns:a16="http://schemas.microsoft.com/office/drawing/2014/main" id="{FE6D3ECE-2201-4044-87D9-317AB632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3776" y1="21837" x2="60612" y2="22245"/>
                          <a14:foregroundMark x1="63571" y1="13673" x2="67041" y2="14592"/>
                          <a14:foregroundMark x1="14388" y1="30510" x2="13469" y2="64898"/>
                          <a14:foregroundMark x1="13469" y1="64898" x2="15612" y2="73469"/>
                          <a14:foregroundMark x1="50918" y1="21837" x2="54082" y2="28061"/>
                          <a14:foregroundMark x1="54082" y1="28061" x2="58265" y2="2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16" y="5092425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CCF5140-5FB1-4B2A-BD45-7140C97348AE}"/>
                </a:ext>
              </a:extLst>
            </p:cNvPr>
            <p:cNvSpPr/>
            <p:nvPr/>
          </p:nvSpPr>
          <p:spPr>
            <a:xfrm>
              <a:off x="1843669" y="5381440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4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DBF31F3-D995-44DE-A476-963513716D27}"/>
              </a:ext>
            </a:extLst>
          </p:cNvPr>
          <p:cNvSpPr/>
          <p:nvPr/>
        </p:nvSpPr>
        <p:spPr>
          <a:xfrm>
            <a:off x="3235523" y="2697473"/>
            <a:ext cx="1256786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Từ đầu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Tôi nhớ những ngày thu đã xa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717C62B-DCC8-4AE8-A899-7F0BE281BE4F}"/>
              </a:ext>
            </a:extLst>
          </p:cNvPr>
          <p:cNvSpPr/>
          <p:nvPr/>
        </p:nvSpPr>
        <p:spPr>
          <a:xfrm>
            <a:off x="3228596" y="4215880"/>
            <a:ext cx="13263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Sau lưng thềm nắng lá rơi đầy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A1C830E-AA58-4F5F-81EB-C414931FB06C}"/>
              </a:ext>
            </a:extLst>
          </p:cNvPr>
          <p:cNvSpPr/>
          <p:nvPr/>
        </p:nvSpPr>
        <p:spPr>
          <a:xfrm>
            <a:off x="3150315" y="5799099"/>
            <a:ext cx="128859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 “</a:t>
            </a:r>
            <a:r>
              <a:rPr lang="en-US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Trong biếc nói cười thiết tha</a:t>
            </a:r>
            <a:r>
              <a:rPr lang="vi-VN" altLang="zh-CN" sz="4800" b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.”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3EB2DEC-74E9-4B58-8DA6-BC28DA5AD7CD}"/>
              </a:ext>
            </a:extLst>
          </p:cNvPr>
          <p:cNvSpPr/>
          <p:nvPr/>
        </p:nvSpPr>
        <p:spPr>
          <a:xfrm>
            <a:off x="3524240" y="9247608"/>
            <a:ext cx="345158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Khổ còn lại.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1934A7B-2F5C-4042-A8EB-61BDAB41246F}"/>
              </a:ext>
            </a:extLst>
          </p:cNvPr>
          <p:cNvGrpSpPr/>
          <p:nvPr/>
        </p:nvGrpSpPr>
        <p:grpSpPr>
          <a:xfrm>
            <a:off x="1059886" y="8501020"/>
            <a:ext cx="2105333" cy="2105333"/>
            <a:chOff x="1551216" y="5092425"/>
            <a:chExt cx="1403555" cy="1403555"/>
          </a:xfrm>
        </p:grpSpPr>
        <p:pic>
          <p:nvPicPr>
            <p:cNvPr id="24" name="Picture 6" descr="cute book and notepad love kawaii cartoon character 1846712 Vector Art at  Vecteezy">
              <a:extLst>
                <a:ext uri="{FF2B5EF4-FFF2-40B4-BE49-F238E27FC236}">
                  <a16:creationId xmlns:a16="http://schemas.microsoft.com/office/drawing/2014/main" id="{FE6D3ECE-2201-4044-87D9-317AB63207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>
                          <a14:foregroundMark x1="53776" y1="21837" x2="60612" y2="22245"/>
                          <a14:foregroundMark x1="63571" y1="13673" x2="67041" y2="14592"/>
                          <a14:foregroundMark x1="14388" y1="30510" x2="13469" y2="64898"/>
                          <a14:foregroundMark x1="13469" y1="64898" x2="15612" y2="73469"/>
                          <a14:foregroundMark x1="50918" y1="21837" x2="54082" y2="28061"/>
                          <a14:foregroundMark x1="54082" y1="28061" x2="58265" y2="244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1216" y="5092425"/>
              <a:ext cx="1403555" cy="1403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CCF5140-5FB1-4B2A-BD45-7140C97348AE}"/>
                </a:ext>
              </a:extLst>
            </p:cNvPr>
            <p:cNvSpPr/>
            <p:nvPr/>
          </p:nvSpPr>
          <p:spPr>
            <a:xfrm>
              <a:off x="1843669" y="5381440"/>
              <a:ext cx="399896" cy="61555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>
                  <a:solidFill>
                    <a:srgbClr val="5F7700"/>
                  </a:solidFill>
                  <a:latin typeface="Nunito" panose="00000500000000000000" pitchFamily="2" charset="0"/>
                  <a:ea typeface="字魂189号-星岩乐黑体" panose="00000500000000000000" charset="-122"/>
                  <a:cs typeface="Pattaya" panose="00000500000000000000" pitchFamily="2" charset="-34"/>
                  <a:sym typeface="+mn-lt"/>
                </a:rPr>
                <a:t>5</a:t>
              </a:r>
              <a:endParaRPr lang="en-US" sz="5400" dirty="0">
                <a:latin typeface="Nunito" panose="00000500000000000000" pitchFamily="2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A1C830E-AA58-4F5F-81EB-C414931FB06C}"/>
              </a:ext>
            </a:extLst>
          </p:cNvPr>
          <p:cNvSpPr/>
          <p:nvPr/>
        </p:nvSpPr>
        <p:spPr>
          <a:xfrm>
            <a:off x="3233534" y="7516608"/>
            <a:ext cx="1459726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defRPr/>
            </a:pP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Tiếp theo </a:t>
            </a:r>
            <a:r>
              <a:rPr lang="vi-VN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đến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“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Những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dòng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sông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đỏ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nặng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phù</a:t>
            </a:r>
            <a:r>
              <a:rPr lang="en-US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sa</a:t>
            </a:r>
            <a:r>
              <a:rPr lang="vi-VN" altLang="zh-CN" sz="4800" b="1" dirty="0">
                <a:solidFill>
                  <a:srgbClr val="5F7700"/>
                </a:solidFill>
                <a:latin typeface="Nunito" panose="00000500000000000000" pitchFamily="2" charset="0"/>
                <a:ea typeface="字魂189号-星岩乐黑体" panose="00000500000000000000" charset="-122"/>
                <a:cs typeface="Pattaya" panose="00000500000000000000" pitchFamily="2" charset="-34"/>
                <a:sym typeface="+mn-lt"/>
              </a:rPr>
              <a:t>.”</a:t>
            </a:r>
            <a:endParaRPr lang="zh-CN" altLang="en-US" sz="4800" b="1" dirty="0">
              <a:solidFill>
                <a:srgbClr val="5F7700"/>
              </a:solidFill>
              <a:latin typeface="Nunito" panose="00000500000000000000" pitchFamily="2" charset="0"/>
              <a:ea typeface="字魂189号-星岩乐黑体" panose="00000500000000000000" charset="-122"/>
              <a:cs typeface="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2339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1" grpId="0"/>
      <p:bldP spid="22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12440" flipH="1">
            <a:off x="15975687" y="6576221"/>
            <a:ext cx="5773117" cy="64536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638221" y="113888"/>
            <a:ext cx="20622818" cy="7696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13961">
            <a:off x="-882956" y="8367786"/>
            <a:ext cx="2717856" cy="2330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4800" y="528370"/>
            <a:ext cx="17602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153">
                <a:solidFill>
                  <a:srgbClr val="9D9B55"/>
                </a:solidFill>
                <a:latin typeface="Sedgwick Ave Bold"/>
              </a:rPr>
              <a:t>Đất nước</a:t>
            </a:r>
            <a:br>
              <a:rPr lang="vi-VN" sz="7200" spc="153">
                <a:solidFill>
                  <a:srgbClr val="9D9B55"/>
                </a:solidFill>
                <a:latin typeface="Sedgwick Ave Bold"/>
              </a:rPr>
            </a:br>
            <a:r>
              <a:rPr lang="vi-VN" sz="3600" spc="153">
                <a:solidFill>
                  <a:srgbClr val="9D9B55"/>
                </a:solidFill>
                <a:latin typeface="Sedgwick Ave Bold"/>
              </a:rPr>
              <a:t>(Trích)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290" y="1742751"/>
            <a:ext cx="9144000" cy="84946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mát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như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năm xưa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hương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cốm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nhớ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ngày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đã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chớm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lòng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Hà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Nội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phố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dài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xao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xác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hơi may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ra đi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đầu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không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ngoảnh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Sau lưng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thềm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lá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rơi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3900" dirty="0">
                <a:solidFill>
                  <a:srgbClr val="002060"/>
                </a:solidFill>
                <a:latin typeface="Baloo Bold"/>
              </a:rPr>
              <a:t>.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8392" y="2342914"/>
            <a:ext cx="9144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chúng ta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,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buổi ngày xưa vọng nói về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r"/>
            <a:r>
              <a:rPr lang="vi-VN" sz="3900">
                <a:solidFill>
                  <a:srgbClr val="002060"/>
                </a:solidFill>
                <a:latin typeface="Baloo Bold"/>
              </a:rPr>
              <a:t>Nguyễn Đình Thi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75684"/>
            <a:ext cx="4380004" cy="2582664"/>
          </a:xfrm>
          <a:prstGeom prst="rect">
            <a:avLst/>
          </a:prstGeom>
        </p:spPr>
      </p:pic>
      <p:pic>
        <p:nvPicPr>
          <p:cNvPr id="11" name="Picture 4" descr="Colorful numbers with clouds Container sticker - TenStickers">
            <a:extLst>
              <a:ext uri="{FF2B5EF4-FFF2-40B4-BE49-F238E27FC236}">
                <a16:creationId xmlns:a16="http://schemas.microsoft.com/office/drawing/2014/main" id="{AF9089D3-15AE-4ACC-BE38-790395B1C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95" b="30447" l="3250" r="29500">
                        <a14:foregroundMark x1="21500" y1="2095" x2="21500" y2="2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113" b="66150"/>
          <a:stretch/>
        </p:blipFill>
        <p:spPr bwMode="auto">
          <a:xfrm>
            <a:off x="-55560" y="1749790"/>
            <a:ext cx="643853" cy="59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olorful numbers with clouds Container sticker - TenStickers">
            <a:extLst>
              <a:ext uri="{FF2B5EF4-FFF2-40B4-BE49-F238E27FC236}">
                <a16:creationId xmlns:a16="http://schemas.microsoft.com/office/drawing/2014/main" id="{B7C4DFA0-EF4B-4515-81FF-F302F60A1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257" b="30447" l="37375" r="65250">
                        <a14:foregroundMark x1="50500" y1="1257" x2="50500" y2="1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81" r="31167" b="66115"/>
          <a:stretch/>
        </p:blipFill>
        <p:spPr bwMode="auto">
          <a:xfrm>
            <a:off x="112158" y="4259515"/>
            <a:ext cx="577775" cy="50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olorful numbers with clouds Container sticker - TenStickers">
            <a:extLst>
              <a:ext uri="{FF2B5EF4-FFF2-40B4-BE49-F238E27FC236}">
                <a16:creationId xmlns:a16="http://schemas.microsoft.com/office/drawing/2014/main" id="{DE30F9E1-8CA1-4C4D-89C3-4CDE7C8D23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78" b="29469" l="68250" r="96375">
                        <a14:foregroundMark x1="79750" y1="978" x2="79750" y2="9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778" b="67154"/>
          <a:stretch/>
        </p:blipFill>
        <p:spPr bwMode="auto">
          <a:xfrm>
            <a:off x="-41397" y="6972990"/>
            <a:ext cx="803318" cy="670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Colorful numbers with clouds Container sticker - TenStickers">
            <a:extLst>
              <a:ext uri="{FF2B5EF4-FFF2-40B4-BE49-F238E27FC236}">
                <a16:creationId xmlns:a16="http://schemas.microsoft.com/office/drawing/2014/main" id="{11DD2D2B-8151-4D8D-99BC-082EB8832B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6872" b="66341" l="0" r="22625">
                        <a14:foregroundMark x1="1625" y1="54749" x2="1625" y2="54749"/>
                        <a14:foregroundMark x1="0" y1="53911" x2="0" y2="539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" t="33251" r="74863" b="29835"/>
          <a:stretch/>
        </p:blipFill>
        <p:spPr bwMode="auto">
          <a:xfrm>
            <a:off x="8582343" y="2867178"/>
            <a:ext cx="535076" cy="70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487" y="6389610"/>
            <a:ext cx="805712" cy="805712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900529" y="1331703"/>
            <a:ext cx="9453763" cy="8149422"/>
            <a:chOff x="0" y="0"/>
            <a:chExt cx="12605018" cy="1086589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t="88192" r="1118"/>
            <a:stretch>
              <a:fillRect/>
            </a:stretch>
          </p:blipFill>
          <p:spPr>
            <a:xfrm>
              <a:off x="0" y="8993271"/>
              <a:ext cx="12605018" cy="1872626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44076" r="1429" b="9744"/>
            <a:stretch>
              <a:fillRect/>
            </a:stretch>
          </p:blipFill>
          <p:spPr>
            <a:xfrm>
              <a:off x="7275795" y="0"/>
              <a:ext cx="4174870" cy="948817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b="7768"/>
            <a:stretch>
              <a:fillRect/>
            </a:stretch>
          </p:blipFill>
          <p:spPr>
            <a:xfrm>
              <a:off x="0" y="0"/>
              <a:ext cx="7486541" cy="9475102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347537" y="7865282"/>
            <a:ext cx="5620293" cy="139301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5F5EA">
                <a:alpha val="41961"/>
              </a:srgbClr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7">
            <a:alphaModFix amt="90000"/>
          </a:blip>
          <a:srcRect l="32768"/>
          <a:stretch>
            <a:fillRect/>
          </a:stretch>
        </p:blipFill>
        <p:spPr>
          <a:xfrm rot="-75078">
            <a:off x="-1225826" y="-1376738"/>
            <a:ext cx="7516746" cy="215621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alphaModFix amt="80000"/>
          </a:blip>
          <a:srcRect l="32768" r="26836"/>
          <a:stretch>
            <a:fillRect/>
          </a:stretch>
        </p:blipFill>
        <p:spPr>
          <a:xfrm rot="-66936">
            <a:off x="12744181" y="9433373"/>
            <a:ext cx="6271977" cy="29943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115175" y="7882635"/>
            <a:ext cx="2210542" cy="195331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085333" y="784146"/>
            <a:ext cx="5173474" cy="986470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1828800" y="784146"/>
            <a:ext cx="5810511" cy="974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559"/>
              </a:lnSpc>
            </a:pPr>
            <a:r>
              <a:rPr lang="en-US" sz="5400" spc="216">
                <a:solidFill>
                  <a:srgbClr val="FEEEB3"/>
                </a:solidFill>
                <a:latin typeface="Baloo"/>
              </a:rPr>
              <a:t>Luyện đọc từ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92514" y="1638300"/>
            <a:ext cx="7032397" cy="761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Chớm lạnh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Hơi may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Ngoảnh lại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Rừng tre </a:t>
            </a:r>
          </a:p>
          <a:p>
            <a:pPr>
              <a:lnSpc>
                <a:spcPct val="150000"/>
              </a:lnSpc>
            </a:pPr>
            <a:r>
              <a:rPr lang="en-US" sz="6600" b="1" spc="171">
                <a:solidFill>
                  <a:schemeClr val="accent2">
                    <a:lumMod val="50000"/>
                  </a:schemeClr>
                </a:solidFill>
                <a:latin typeface="Nunito" panose="00000500000000000000" pitchFamily="2" charset="0"/>
              </a:rPr>
              <a:t>Phấp phới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111242" y="3967375"/>
            <a:ext cx="361510" cy="35563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40389">
            <a:off x="6855619" y="6190231"/>
            <a:ext cx="1477434" cy="1344465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4944987" y="6138349"/>
            <a:ext cx="361510" cy="355635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1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5197545" y="-624901"/>
            <a:ext cx="5619318" cy="10147753"/>
          </a:xfrm>
          <a:prstGeom prst="rect">
            <a:avLst/>
          </a:prstGeom>
        </p:spPr>
      </p:pic>
      <p:pic>
        <p:nvPicPr>
          <p:cNvPr id="26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3269503" y="9060832"/>
            <a:ext cx="6819087" cy="3298733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80343" y="688635"/>
            <a:ext cx="1369810" cy="1595121"/>
          </a:xfrm>
          <a:prstGeom prst="rect">
            <a:avLst/>
          </a:prstGeom>
        </p:spPr>
      </p:pic>
      <p:pic>
        <p:nvPicPr>
          <p:cNvPr id="30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871804" y="4664090"/>
            <a:ext cx="6187669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324922" y="-1279551"/>
            <a:ext cx="18393722" cy="1435510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9905" r="11342"/>
          <a:stretch>
            <a:fillRect/>
          </a:stretch>
        </p:blipFill>
        <p:spPr>
          <a:xfrm>
            <a:off x="1361862" y="409352"/>
            <a:ext cx="3932323" cy="981963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67538" y="9738318"/>
            <a:ext cx="5042983" cy="124992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CD8CC">
                <a:alpha val="90980"/>
              </a:srgbClr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358602" y="-1092116"/>
            <a:ext cx="5619318" cy="1014775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5701" y="2053411"/>
            <a:ext cx="3560995" cy="10326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30560" y="8593617"/>
            <a:ext cx="6819087" cy="329873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384772" y="7909906"/>
            <a:ext cx="1781139" cy="1573879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51013" y="2041510"/>
            <a:ext cx="3250371" cy="90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b="1" spc="227" dirty="0" err="1">
                <a:solidFill>
                  <a:schemeClr val="accent3">
                    <a:lumMod val="50000"/>
                  </a:schemeClr>
                </a:solidFill>
                <a:latin typeface="Baloo"/>
              </a:rPr>
              <a:t>Đất</a:t>
            </a:r>
            <a:r>
              <a:rPr lang="en-US" sz="4400" b="1" spc="227" dirty="0">
                <a:solidFill>
                  <a:schemeClr val="accent3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3">
                    <a:lumMod val="50000"/>
                  </a:schemeClr>
                </a:solidFill>
                <a:latin typeface="Baloo"/>
              </a:rPr>
              <a:t>nước</a:t>
            </a:r>
            <a:r>
              <a:rPr lang="en-US" sz="4400" b="1" spc="227" dirty="0">
                <a:solidFill>
                  <a:schemeClr val="accent3">
                    <a:lumMod val="50000"/>
                  </a:schemeClr>
                </a:solidFill>
                <a:latin typeface="Baloo"/>
              </a:rPr>
              <a:t>: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95400" y="647700"/>
            <a:ext cx="4107514" cy="5152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4800" spc="165">
                <a:solidFill>
                  <a:srgbClr val="F4E1C9"/>
                </a:solidFill>
                <a:latin typeface="Baloo"/>
              </a:rPr>
              <a:t>Chú thích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4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6261677" flipH="1">
            <a:off x="8079185" y="9393"/>
            <a:ext cx="1452794" cy="998796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9268775" y="-272963"/>
            <a:ext cx="1677074" cy="2925711"/>
            <a:chOff x="0" y="0"/>
            <a:chExt cx="2236099" cy="390094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1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5882163">
              <a:off x="-180202" y="400450"/>
              <a:ext cx="2008323" cy="1380722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1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7175510">
              <a:off x="422137" y="2256166"/>
              <a:ext cx="1734484" cy="1192458"/>
            </a:xfrm>
            <a:prstGeom prst="rect">
              <a:avLst/>
            </a:prstGeom>
          </p:spPr>
        </p:pic>
      </p:grpSp>
      <p:grpSp>
        <p:nvGrpSpPr>
          <p:cNvPr id="24" name="Group 24"/>
          <p:cNvGrpSpPr/>
          <p:nvPr/>
        </p:nvGrpSpPr>
        <p:grpSpPr>
          <a:xfrm>
            <a:off x="10267750" y="-614831"/>
            <a:ext cx="3304494" cy="3109028"/>
            <a:chOff x="0" y="0"/>
            <a:chExt cx="4405992" cy="4145371"/>
          </a:xfrm>
        </p:grpSpPr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1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4695336">
              <a:off x="-172834" y="604625"/>
              <a:ext cx="2802415" cy="1926660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4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rot="10317549" flipH="1">
              <a:off x="1959646" y="2377015"/>
              <a:ext cx="2345113" cy="1612265"/>
            </a:xfrm>
            <a:prstGeom prst="rect">
              <a:avLst/>
            </a:prstGeom>
          </p:spPr>
        </p:pic>
      </p:grpSp>
      <p:sp>
        <p:nvSpPr>
          <p:cNvPr id="28" name="TextBox 18"/>
          <p:cNvSpPr txBox="1"/>
          <p:nvPr/>
        </p:nvSpPr>
        <p:spPr>
          <a:xfrm>
            <a:off x="3907709" y="2026706"/>
            <a:ext cx="12322891" cy="3429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là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bài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thơ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được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sáng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tác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trong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thời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kì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kháng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chiến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chống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thực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dân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Pháp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,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thể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hiện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cảm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xúc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của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tác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giả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giữa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mùa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thu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thắng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lợi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trên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chiến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khu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Việt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Bắc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.</a:t>
            </a:r>
            <a:endParaRPr lang="en-US" sz="4400" b="1" spc="227" dirty="0">
              <a:solidFill>
                <a:schemeClr val="accent6">
                  <a:lumMod val="50000"/>
                </a:schemeClr>
              </a:solidFill>
              <a:latin typeface="Baloo"/>
            </a:endParaRPr>
          </a:p>
        </p:txBody>
      </p:sp>
      <p:pic>
        <p:nvPicPr>
          <p:cNvPr id="3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9039" y="5836429"/>
            <a:ext cx="3560995" cy="1032689"/>
          </a:xfrm>
          <a:prstGeom prst="rect">
            <a:avLst/>
          </a:prstGeom>
        </p:spPr>
      </p:pic>
      <p:sp>
        <p:nvSpPr>
          <p:cNvPr id="33" name="TextBox 15"/>
          <p:cNvSpPr txBox="1"/>
          <p:nvPr/>
        </p:nvSpPr>
        <p:spPr>
          <a:xfrm>
            <a:off x="364126" y="5703422"/>
            <a:ext cx="3250371" cy="90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b="1" spc="227" dirty="0" err="1">
                <a:solidFill>
                  <a:schemeClr val="accent3">
                    <a:lumMod val="50000"/>
                  </a:schemeClr>
                </a:solidFill>
                <a:latin typeface="Baloo"/>
              </a:rPr>
              <a:t>Hơi</a:t>
            </a:r>
            <a:r>
              <a:rPr lang="en-US" sz="4400" b="1" spc="227" dirty="0">
                <a:solidFill>
                  <a:schemeClr val="accent3">
                    <a:lumMod val="50000"/>
                  </a:schemeClr>
                </a:solidFill>
                <a:latin typeface="Baloo"/>
              </a:rPr>
              <a:t> may:</a:t>
            </a:r>
          </a:p>
        </p:txBody>
      </p:sp>
      <p:sp>
        <p:nvSpPr>
          <p:cNvPr id="34" name="TextBox 18"/>
          <p:cNvSpPr txBox="1"/>
          <p:nvPr/>
        </p:nvSpPr>
        <p:spPr>
          <a:xfrm>
            <a:off x="4094160" y="5876420"/>
            <a:ext cx="14194337" cy="788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gió</a:t>
            </a:r>
            <a:r>
              <a:rPr lang="en-US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en-US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heo</a:t>
            </a:r>
            <a:r>
              <a:rPr lang="en-US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may.</a:t>
            </a:r>
          </a:p>
        </p:txBody>
      </p:sp>
      <p:pic>
        <p:nvPicPr>
          <p:cNvPr id="39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210003" y="7762519"/>
            <a:ext cx="6100445" cy="1032689"/>
          </a:xfrm>
          <a:prstGeom prst="rect">
            <a:avLst/>
          </a:prstGeom>
        </p:spPr>
      </p:pic>
      <p:sp>
        <p:nvSpPr>
          <p:cNvPr id="40" name="TextBox 15"/>
          <p:cNvSpPr txBox="1"/>
          <p:nvPr/>
        </p:nvSpPr>
        <p:spPr>
          <a:xfrm>
            <a:off x="-110605" y="7658100"/>
            <a:ext cx="6001047" cy="9074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4400" b="1" spc="227">
                <a:solidFill>
                  <a:schemeClr val="accent3">
                    <a:lumMod val="50000"/>
                  </a:schemeClr>
                </a:solidFill>
                <a:latin typeface="Baloo"/>
              </a:rPr>
              <a:t>Chưa bao giờ khuất: </a:t>
            </a:r>
          </a:p>
        </p:txBody>
      </p:sp>
      <p:sp>
        <p:nvSpPr>
          <p:cNvPr id="41" name="TextBox 18"/>
          <p:cNvSpPr txBox="1"/>
          <p:nvPr/>
        </p:nvSpPr>
        <p:spPr>
          <a:xfrm>
            <a:off x="6082396" y="7676935"/>
            <a:ext cx="10155737" cy="16688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chưa bao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giờ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chịu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khuất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phục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;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cũng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có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thể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hiểu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là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bất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 </a:t>
            </a:r>
            <a:r>
              <a:rPr lang="vi-VN" sz="4400" b="1" spc="227" dirty="0" err="1">
                <a:solidFill>
                  <a:schemeClr val="accent6">
                    <a:lumMod val="50000"/>
                  </a:schemeClr>
                </a:solidFill>
                <a:latin typeface="Baloo"/>
              </a:rPr>
              <a:t>tử</a:t>
            </a:r>
            <a:r>
              <a:rPr lang="vi-VN" sz="4400" b="1" spc="227" dirty="0">
                <a:solidFill>
                  <a:schemeClr val="accent6">
                    <a:lumMod val="50000"/>
                  </a:schemeClr>
                </a:solidFill>
                <a:latin typeface="Baloo"/>
              </a:rPr>
              <a:t>.</a:t>
            </a:r>
            <a:endParaRPr lang="en-US" sz="4400" b="1" spc="227" dirty="0">
              <a:solidFill>
                <a:schemeClr val="accent6">
                  <a:lumMod val="50000"/>
                </a:schemeClr>
              </a:solidFill>
              <a:latin typeface="Baloo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8" grpId="0"/>
      <p:bldP spid="33" grpId="0"/>
      <p:bldP spid="34" grpId="0"/>
      <p:bldP spid="40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95" t="1522" r="676" b="1527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812440" flipH="1">
            <a:off x="15975687" y="6576221"/>
            <a:ext cx="5773117" cy="64536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1094028" y="-342900"/>
            <a:ext cx="20622818" cy="7696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13961">
            <a:off x="-882956" y="8367786"/>
            <a:ext cx="2717856" cy="2330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42900" y="385813"/>
            <a:ext cx="17602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spc="153" dirty="0" err="1">
                <a:solidFill>
                  <a:srgbClr val="9D9B55"/>
                </a:solidFill>
                <a:latin typeface="Sedgwick Ave Bold"/>
              </a:rPr>
              <a:t>Đất</a:t>
            </a:r>
            <a:r>
              <a:rPr lang="en-US" sz="6000" spc="153" dirty="0">
                <a:solidFill>
                  <a:srgbClr val="9D9B55"/>
                </a:solidFill>
                <a:latin typeface="Sedgwick Ave Bold"/>
              </a:rPr>
              <a:t> </a:t>
            </a:r>
            <a:r>
              <a:rPr lang="en-US" sz="6000" spc="153" dirty="0" err="1">
                <a:solidFill>
                  <a:srgbClr val="9D9B55"/>
                </a:solidFill>
                <a:latin typeface="Sedgwick Ave Bold"/>
              </a:rPr>
              <a:t>nước</a:t>
            </a:r>
            <a:br>
              <a:rPr lang="vi-VN" sz="7200" spc="153" dirty="0">
                <a:solidFill>
                  <a:srgbClr val="9D9B55"/>
                </a:solidFill>
                <a:latin typeface="Sedgwick Ave Bold"/>
              </a:rPr>
            </a:br>
            <a:r>
              <a:rPr lang="vi-VN" sz="3600" spc="153" dirty="0">
                <a:solidFill>
                  <a:srgbClr val="9D9B55"/>
                </a:solidFill>
                <a:latin typeface="Sedgwick Ave Bold"/>
              </a:rPr>
              <a:t>(</a:t>
            </a:r>
            <a:r>
              <a:rPr lang="vi-VN" sz="3600" spc="153" dirty="0" err="1">
                <a:solidFill>
                  <a:srgbClr val="9D9B55"/>
                </a:solidFill>
                <a:latin typeface="Sedgwick Ave Bold"/>
              </a:rPr>
              <a:t>Trích</a:t>
            </a:r>
            <a:r>
              <a:rPr lang="vi-VN" sz="3600" spc="153" dirty="0">
                <a:solidFill>
                  <a:srgbClr val="9D9B55"/>
                </a:solidFill>
                <a:latin typeface="Sedgwick Ave Bold"/>
              </a:rPr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290" y="1742751"/>
            <a:ext cx="9144000" cy="84946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mát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như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năm xưa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hương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cốm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nhớ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ngày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đã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Sáng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chớm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lòng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Hà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Nội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Những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phố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dài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xao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xác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hơi may</a:t>
            </a: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ra đi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đầu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không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ngoảnh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lại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Sau lưng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thềm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nắng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lá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rơi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đầy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.</a:t>
            </a:r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endParaRPr lang="en-US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Mùa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nay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khác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Tôi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đứng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vui nghe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giữa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núi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đồi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Gió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thổi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rừng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tre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phấp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phới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Trời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thu thay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áo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mới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 dirty="0">
                <a:solidFill>
                  <a:srgbClr val="002060"/>
                </a:solidFill>
                <a:latin typeface="Baloo Bold"/>
              </a:rPr>
              <a:t>Trong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biếc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nói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cười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</a:t>
            </a:r>
            <a:r>
              <a:rPr lang="vi-VN" sz="3900" dirty="0" err="1">
                <a:solidFill>
                  <a:srgbClr val="002060"/>
                </a:solidFill>
                <a:latin typeface="Baloo Bold"/>
              </a:rPr>
              <a:t>thiết</a:t>
            </a:r>
            <a:r>
              <a:rPr lang="vi-VN" sz="3900" dirty="0">
                <a:solidFill>
                  <a:srgbClr val="002060"/>
                </a:solidFill>
                <a:latin typeface="Baloo Bold"/>
              </a:rPr>
              <a:t> tha</a:t>
            </a:r>
            <a:r>
              <a:rPr lang="en-US" sz="3900" dirty="0">
                <a:solidFill>
                  <a:srgbClr val="002060"/>
                </a:solidFill>
                <a:latin typeface="Baloo Bold"/>
              </a:rPr>
              <a:t>.</a:t>
            </a:r>
            <a:endParaRPr lang="vi-VN" sz="3900" dirty="0">
              <a:solidFill>
                <a:srgbClr val="002060"/>
              </a:solidFill>
              <a:latin typeface="Baloo 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18392" y="2342914"/>
            <a:ext cx="9144000" cy="729430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Trời xanh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Núi rừng đây là của chúng ta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cánh đồng thơm mát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ngả đường bát ngát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dòng sông đỏ nặng phù sa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</a:p>
          <a:p>
            <a:pPr algn="just"/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chúng ta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,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Nước những người chưa bao giờ khuất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Ðêm đêm rì rầm trong tiếng đất</a:t>
            </a:r>
          </a:p>
          <a:p>
            <a:pPr algn="just"/>
            <a:r>
              <a:rPr lang="vi-VN" sz="3900">
                <a:solidFill>
                  <a:srgbClr val="002060"/>
                </a:solidFill>
                <a:latin typeface="Baloo Bold"/>
              </a:rPr>
              <a:t>Những buổi ngày xưa vọng nói về</a:t>
            </a:r>
            <a:r>
              <a:rPr lang="en-US" sz="3900">
                <a:solidFill>
                  <a:srgbClr val="002060"/>
                </a:solidFill>
                <a:latin typeface="Baloo Bold"/>
              </a:rPr>
              <a:t>.</a:t>
            </a:r>
            <a:endParaRPr lang="vi-VN" sz="3900">
              <a:solidFill>
                <a:srgbClr val="002060"/>
              </a:solidFill>
              <a:latin typeface="Baloo Bold"/>
            </a:endParaRPr>
          </a:p>
          <a:p>
            <a:pPr algn="r"/>
            <a:r>
              <a:rPr lang="vi-VN" sz="3900">
                <a:solidFill>
                  <a:srgbClr val="002060"/>
                </a:solidFill>
                <a:latin typeface="Baloo Bold"/>
              </a:rPr>
              <a:t>Nguyễn Đình Thi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9800" y="75684"/>
            <a:ext cx="4380004" cy="258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99277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924</TotalTime>
  <Words>1511</Words>
  <Application>Microsoft Office PowerPoint</Application>
  <PresentationFormat>Custom</PresentationFormat>
  <Paragraphs>263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Nunito</vt:lpstr>
      <vt:lpstr>Baloo</vt:lpstr>
      <vt:lpstr>Sedgwick Ave Bold</vt:lpstr>
      <vt:lpstr>Bobby Jones Soft</vt:lpstr>
      <vt:lpstr>อีฟดอวอิ้ง</vt:lpstr>
      <vt:lpstr>อีฟดอวอิ้ง Bold</vt:lpstr>
      <vt:lpstr>Calibri</vt:lpstr>
      <vt:lpstr>Baloo Bold</vt:lpstr>
      <vt:lpstr>Arial</vt:lpstr>
      <vt:lpstr>Times New Roman</vt:lpstr>
      <vt:lpstr>字魂189号-星岩乐黑体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đọc</dc:title>
  <dc:creator>Administrator</dc:creator>
  <cp:lastModifiedBy>Swift3</cp:lastModifiedBy>
  <cp:revision>86</cp:revision>
  <dcterms:created xsi:type="dcterms:W3CDTF">2006-08-16T00:00:00Z</dcterms:created>
  <dcterms:modified xsi:type="dcterms:W3CDTF">2023-03-17T09:09:52Z</dcterms:modified>
  <dc:identifier>DAE2iWqri8c</dc:identifier>
</cp:coreProperties>
</file>